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612" r:id="rId2"/>
    <p:sldId id="613" r:id="rId3"/>
    <p:sldId id="614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A6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667" autoAdjust="0"/>
    <p:restoredTop sz="78774" autoAdjust="0"/>
  </p:normalViewPr>
  <p:slideViewPr>
    <p:cSldViewPr snapToGrid="0">
      <p:cViewPr varScale="1">
        <p:scale>
          <a:sx n="89" d="100"/>
          <a:sy n="89" d="100"/>
        </p:scale>
        <p:origin x="2808" y="90"/>
      </p:cViewPr>
      <p:guideLst>
        <p:guide orient="horz" pos="2160"/>
        <p:guide pos="2880"/>
      </p:guideLst>
    </p:cSldViewPr>
  </p:slideViewPr>
  <p:notesTextViewPr>
    <p:cViewPr>
      <p:scale>
        <a:sx n="400" d="100"/>
        <a:sy n="4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4BE7AA6-A53C-EF40-9ABA-405E81C3131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Fondamenti di Elettronica Digitale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303DA8-2FAE-1D49-843B-2D1147D83B4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AD14E1-1606-8643-AD51-4CB517287A22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B0ABC3-E6A8-D04A-A8AA-576EBEB9410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Harris &amp; Harris, Digital Design and Computer Architecture, ARM Ed., Morgan Kaufmann 2016.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52BDFB-0042-3D4F-B9AA-6493E4399B8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996D0A-B08E-F942-BA67-52996CC6558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979225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Fondamenti di Elettronica Digitale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BD5E47-F045-4C01-A154-66E3997AD169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Harris &amp; Harris, Digital Design and Computer Architecture, ARM Ed., Morgan Kaufmann 2016.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3EC52C-64D1-4EF5-AC14-14AF6A3FC30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810212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5943600"/>
            <a:ext cx="773569" cy="864310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6477000" y="6248400"/>
            <a:ext cx="1981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aseline="0" dirty="0">
                <a:solidFill>
                  <a:schemeClr val="bg1"/>
                </a:solidFill>
              </a:rPr>
              <a:t>Chapter 2&lt;</a:t>
            </a:r>
            <a:fld id="{D1B2EFE9-D440-4A3B-858C-5FEDF5DD0E10}" type="slidenum">
              <a:rPr lang="en-US" sz="1400" smtClean="0">
                <a:solidFill>
                  <a:schemeClr val="bg1"/>
                </a:solidFill>
              </a:rPr>
              <a:pPr/>
              <a:t>‹N›</a:t>
            </a:fld>
            <a:r>
              <a:rPr lang="en-US" sz="1400" dirty="0">
                <a:solidFill>
                  <a:schemeClr val="bg1"/>
                </a:solidFill>
              </a:rPr>
              <a:t>&gt; 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1295400" y="6248400"/>
            <a:ext cx="5257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Digital Design and Computer Architecture:</a:t>
            </a:r>
            <a:r>
              <a:rPr lang="en-US" sz="1400" baseline="0" dirty="0">
                <a:solidFill>
                  <a:schemeClr val="bg1"/>
                </a:solidFill>
              </a:rPr>
              <a:t> ARM® Edition © 2015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81393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5943600"/>
            <a:ext cx="773569" cy="864310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6477000" y="6248400"/>
            <a:ext cx="1981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aseline="0" dirty="0">
                <a:solidFill>
                  <a:schemeClr val="bg1"/>
                </a:solidFill>
              </a:rPr>
              <a:t>Chapter 2 &lt;</a:t>
            </a:r>
            <a:fld id="{D1B2EFE9-D440-4A3B-858C-5FEDF5DD0E10}" type="slidenum">
              <a:rPr lang="en-US" sz="1400" smtClean="0">
                <a:solidFill>
                  <a:schemeClr val="bg1"/>
                </a:solidFill>
              </a:rPr>
              <a:pPr/>
              <a:t>‹N›</a:t>
            </a:fld>
            <a:r>
              <a:rPr lang="en-US" sz="1400" dirty="0">
                <a:solidFill>
                  <a:schemeClr val="bg1"/>
                </a:solidFill>
              </a:rPr>
              <a:t>&gt; </a:t>
            </a:r>
          </a:p>
        </p:txBody>
      </p:sp>
    </p:spTree>
    <p:extLst>
      <p:ext uri="{BB962C8B-B14F-4D97-AF65-F5344CB8AC3E}">
        <p14:creationId xmlns:p14="http://schemas.microsoft.com/office/powerpoint/2010/main" val="20443080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" y="101600"/>
            <a:ext cx="7772400" cy="889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219200"/>
            <a:ext cx="7772400" cy="49530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1-&lt;</a:t>
            </a:r>
            <a:fld id="{68946159-E475-47D9-8550-A9F0B445C791}" type="slidenum">
              <a:rPr lang="en-US"/>
              <a:pPr>
                <a:defRPr/>
              </a:pPr>
              <a:t>‹N›</a:t>
            </a:fld>
            <a:r>
              <a:rPr lang="en-US"/>
              <a:t>&gt;</a:t>
            </a:r>
          </a:p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33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" y="101600"/>
            <a:ext cx="7772400" cy="889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219200"/>
            <a:ext cx="38100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1778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0960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2-&lt;</a:t>
            </a:r>
            <a:fld id="{3D7F715D-3209-482A-ABCD-4F9C0036FCD6}" type="slidenum">
              <a:rPr lang="en-US"/>
              <a:pPr/>
              <a:t>‹N›</a:t>
            </a:fld>
            <a:r>
              <a:rPr lang="en-US"/>
              <a:t>&gt;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3991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" y="101600"/>
            <a:ext cx="7772400" cy="889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219200"/>
            <a:ext cx="38100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2192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7719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1778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60960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2-&lt;</a:t>
            </a:r>
            <a:fld id="{DD0BCF35-A1C1-47C4-BF2B-8B9B8D4EBCAE}" type="slidenum">
              <a:rPr lang="en-US"/>
              <a:pPr/>
              <a:t>‹N›</a:t>
            </a:fld>
            <a:r>
              <a:rPr lang="en-US"/>
              <a:t>&gt;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0244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2-&lt;</a:t>
            </a:r>
            <a:fld id="{C0FBBB96-A630-4B05-BA47-6FDCC80A2530}" type="slidenum">
              <a:rPr lang="en-US"/>
              <a:pPr/>
              <a:t>‹N›</a:t>
            </a:fld>
            <a:r>
              <a:rPr lang="en-US"/>
              <a:t>&gt;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4668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" y="101600"/>
            <a:ext cx="7772400" cy="889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2192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7719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1778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60960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2-&lt;</a:t>
            </a:r>
            <a:fld id="{B8D13B05-696B-43F3-A133-03DEFFF24850}" type="slidenum">
              <a:rPr lang="en-US"/>
              <a:pPr/>
              <a:t>‹N›</a:t>
            </a:fld>
            <a:r>
              <a:rPr lang="en-US"/>
              <a:t>&gt;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0700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101600" y="101600"/>
            <a:ext cx="7772400" cy="889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12192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2192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85800" y="37719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7719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1778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60960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2-&lt;</a:t>
            </a:r>
            <a:fld id="{ABE97F21-FF4B-4B80-811E-C7802C99A8A5}" type="slidenum">
              <a:rPr lang="en-US"/>
              <a:pPr/>
              <a:t>‹N›</a:t>
            </a:fld>
            <a:r>
              <a:rPr lang="en-US"/>
              <a:t>&gt;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7518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0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B2EFE9-D440-4A3B-858C-5FEDF5DD0E10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500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  <p:sldLayoutId id="2147483655" r:id="rId4"/>
    <p:sldLayoutId id="2147483656" r:id="rId5"/>
    <p:sldLayoutId id="2147483657" r:id="rId6"/>
    <p:sldLayoutId id="2147483658" r:id="rId7"/>
    <p:sldLayoutId id="2147483659" r:id="rId8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>
            <a:normAutofit/>
          </a:bodyPr>
          <a:lstStyle/>
          <a:p>
            <a:r>
              <a:rPr lang="it-IT" dirty="0"/>
              <a:t>Esercizi </a:t>
            </a:r>
            <a:r>
              <a:rPr lang="it-IT" dirty="0" err="1"/>
              <a:t>verilog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4294967295"/>
          </p:nvPr>
        </p:nvSpPr>
        <p:spPr>
          <a:xfrm>
            <a:off x="342900" y="1417638"/>
            <a:ext cx="8229600" cy="4525963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1800" b="1" i="0" u="none" strike="noStrike" baseline="0" dirty="0">
                <a:solidFill>
                  <a:schemeClr val="tx2"/>
                </a:solidFill>
                <a:latin typeface="AdvOTb18868a6.B"/>
              </a:rPr>
              <a:t>Exercise 4.1 </a:t>
            </a:r>
            <a:r>
              <a:rPr lang="en-US" sz="1800" b="0" i="0" u="none" strike="noStrike" baseline="0" dirty="0">
                <a:latin typeface="AdvOTbc475f09"/>
              </a:rPr>
              <a:t>Sketch a schematic of the circuit described by the following HDL </a:t>
            </a:r>
            <a:r>
              <a:rPr lang="it-IT" sz="1800" b="0" i="0" u="none" strike="noStrike" baseline="0" dirty="0">
                <a:latin typeface="AdvOTbc475f09"/>
              </a:rPr>
              <a:t>code.</a:t>
            </a:r>
          </a:p>
          <a:p>
            <a:pPr marL="0" indent="0" algn="l">
              <a:buNone/>
            </a:pPr>
            <a:endParaRPr lang="it-IT" sz="1800" dirty="0">
              <a:latin typeface="AdvOTbc475f09"/>
            </a:endParaRPr>
          </a:p>
          <a:p>
            <a:pPr marL="0" indent="0" algn="l">
              <a:buNone/>
            </a:pPr>
            <a:endParaRPr lang="it-IT" sz="1800" dirty="0">
              <a:latin typeface="AdvOTbc475f09"/>
            </a:endParaRPr>
          </a:p>
          <a:p>
            <a:pPr marL="0" indent="0" algn="l">
              <a:buNone/>
            </a:pPr>
            <a:endParaRPr lang="it-IT" sz="1800" dirty="0">
              <a:latin typeface="AdvOTbc475f09"/>
            </a:endParaRPr>
          </a:p>
          <a:p>
            <a:pPr marL="0" indent="0" algn="l">
              <a:buNone/>
            </a:pPr>
            <a:endParaRPr lang="it-IT" sz="1800" dirty="0">
              <a:latin typeface="AdvOTbc475f09"/>
            </a:endParaRPr>
          </a:p>
          <a:p>
            <a:pPr marL="0" indent="0" algn="l">
              <a:buNone/>
            </a:pPr>
            <a:endParaRPr lang="it-IT" sz="1800" dirty="0">
              <a:latin typeface="AdvOTbc475f09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AdvOTb18868a6.B"/>
                <a:ea typeface="+mn-ea"/>
                <a:cs typeface="+mn-cs"/>
              </a:rPr>
              <a:t>Exercise 4.2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dvOTbc475f09"/>
                <a:ea typeface="+mn-ea"/>
                <a:cs typeface="+mn-cs"/>
              </a:rPr>
              <a:t>Sketch a schematic of the circuit described by the following HDL 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dvOTbc475f09"/>
                <a:ea typeface="+mn-ea"/>
                <a:cs typeface="+mn-cs"/>
              </a:rPr>
              <a:t>code.</a:t>
            </a:r>
            <a:endParaRPr kumimoji="0" lang="it-IT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indent="0" algn="l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91A342E8-537F-590B-0129-09ADE4A88D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1481" y="1939852"/>
            <a:ext cx="3020037" cy="1241571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7D0C58F8-0AE5-7FE7-BB31-F10A16585E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9260" y="3884472"/>
            <a:ext cx="2684477" cy="1778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096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>
            <a:normAutofit/>
          </a:bodyPr>
          <a:lstStyle/>
          <a:p>
            <a:r>
              <a:rPr lang="it-IT" dirty="0"/>
              <a:t>Esercizi </a:t>
            </a:r>
            <a:r>
              <a:rPr lang="it-IT" dirty="0" err="1"/>
              <a:t>verilog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4294967295"/>
          </p:nvPr>
        </p:nvSpPr>
        <p:spPr>
          <a:xfrm>
            <a:off x="342900" y="1417638"/>
            <a:ext cx="8229600" cy="4525963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endParaRPr kumimoji="0" lang="it-IT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indent="0" algn="l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0DF3E23B-B428-10BB-B473-8EF2A9A128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" y="1499483"/>
            <a:ext cx="8086987" cy="696286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914C859F-235A-FB39-9829-9B035805FB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" y="2560638"/>
            <a:ext cx="7742897" cy="1737188"/>
          </a:xfrm>
          <a:prstGeom prst="rect">
            <a:avLst/>
          </a:prstGeom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4AA34869-08A4-B6F8-F3EE-AA7229FC35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900" y="4542565"/>
            <a:ext cx="7908697" cy="1482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682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>
            <a:normAutofit/>
          </a:bodyPr>
          <a:lstStyle/>
          <a:p>
            <a:r>
              <a:rPr lang="it-IT" dirty="0"/>
              <a:t>Esercizi </a:t>
            </a:r>
            <a:r>
              <a:rPr lang="it-IT" dirty="0" err="1"/>
              <a:t>verilog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4294967295"/>
          </p:nvPr>
        </p:nvSpPr>
        <p:spPr>
          <a:xfrm>
            <a:off x="342900" y="1417638"/>
            <a:ext cx="8229600" cy="4525963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endParaRPr kumimoji="0" lang="it-IT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indent="0" algn="l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89792D08-C875-E99F-F10F-26FB28A612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267" y="1417638"/>
            <a:ext cx="7921783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349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28634</TotalTime>
  <Words>36</Words>
  <Application>Microsoft Office PowerPoint</Application>
  <PresentationFormat>Presentazione su schermo (4:3)</PresentationFormat>
  <Paragraphs>12</Paragraphs>
  <Slides>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</vt:i4>
      </vt:variant>
    </vt:vector>
  </HeadingPairs>
  <TitlesOfParts>
    <vt:vector size="8" baseType="lpstr">
      <vt:lpstr>AdvOTb18868a6.B</vt:lpstr>
      <vt:lpstr>AdvOTbc475f09</vt:lpstr>
      <vt:lpstr>Arial</vt:lpstr>
      <vt:lpstr>Calibri</vt:lpstr>
      <vt:lpstr>Office Theme</vt:lpstr>
      <vt:lpstr>Esercizi verilog</vt:lpstr>
      <vt:lpstr>Esercizi verilog</vt:lpstr>
      <vt:lpstr>Esercizi verilog</vt:lpstr>
    </vt:vector>
  </TitlesOfParts>
  <Company>Harvey Mudd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sharris</dc:creator>
  <cp:lastModifiedBy>salvatore Pontarelli</cp:lastModifiedBy>
  <cp:revision>190</cp:revision>
  <cp:lastPrinted>2018-05-04T12:36:55Z</cp:lastPrinted>
  <dcterms:created xsi:type="dcterms:W3CDTF">2012-08-07T04:56:47Z</dcterms:created>
  <dcterms:modified xsi:type="dcterms:W3CDTF">2023-10-13T13:32:59Z</dcterms:modified>
</cp:coreProperties>
</file>