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14" r:id="rId2"/>
    <p:sldId id="61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7" autoAdjust="0"/>
    <p:restoredTop sz="78774" autoAdjust="0"/>
  </p:normalViewPr>
  <p:slideViewPr>
    <p:cSldViewPr snapToGrid="0">
      <p:cViewPr varScale="1">
        <p:scale>
          <a:sx n="84" d="100"/>
          <a:sy n="84" d="100"/>
        </p:scale>
        <p:origin x="2826" y="9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Esercizi </a:t>
            </a:r>
            <a:r>
              <a:rPr lang="it-IT" dirty="0" err="1"/>
              <a:t>verilog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 algn="l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F17C9A-6107-9814-E315-EED1C5FD562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9100" y="1401762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Esercizio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1: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Scrivere</a:t>
            </a:r>
            <a:r>
              <a:rPr lang="en-US" sz="1800" dirty="0">
                <a:latin typeface="Courier New" pitchFamily="49" charset="0"/>
                <a:cs typeface="Arial" charset="0"/>
              </a:rPr>
              <a:t> in HDL un priority encoder a 4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ingressi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utilizzando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gli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operatori</a:t>
            </a:r>
            <a:r>
              <a:rPr lang="en-US" sz="1800" dirty="0">
                <a:latin typeface="Courier New" pitchFamily="49" charset="0"/>
                <a:cs typeface="Arial" charset="0"/>
              </a:rPr>
              <a:t> ternary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Esercizio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2: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Scrivere</a:t>
            </a:r>
            <a:r>
              <a:rPr lang="en-US" sz="1800" dirty="0">
                <a:latin typeface="Courier New" pitchFamily="49" charset="0"/>
                <a:cs typeface="Arial" charset="0"/>
              </a:rPr>
              <a:t> in HDL un priority encoder a 4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ingressi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utilizzando</a:t>
            </a:r>
            <a:r>
              <a:rPr lang="en-US" sz="1800" dirty="0">
                <a:latin typeface="Courier New" pitchFamily="49" charset="0"/>
                <a:cs typeface="Arial" charset="0"/>
              </a:rPr>
              <a:t> if/then/else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endParaRPr lang="en-US" sz="20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Esercizi </a:t>
            </a:r>
            <a:r>
              <a:rPr lang="it-IT" dirty="0" err="1"/>
              <a:t>verilog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 algn="l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F17C9A-6107-9814-E315-EED1C5FD562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9100" y="1401762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Esercizio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3: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Scrivere</a:t>
            </a:r>
            <a:r>
              <a:rPr lang="en-US" sz="1800" dirty="0">
                <a:latin typeface="Courier New" pitchFamily="49" charset="0"/>
                <a:cs typeface="Arial" charset="0"/>
              </a:rPr>
              <a:t> in HDL uno XOR ad 32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ingressi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usando</a:t>
            </a:r>
            <a:r>
              <a:rPr lang="en-US" sz="1800" dirty="0">
                <a:latin typeface="Courier New" pitchFamily="49" charset="0"/>
                <a:cs typeface="Arial" charset="0"/>
              </a:rPr>
              <a:t> come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componente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unbo</a:t>
            </a:r>
            <a:r>
              <a:rPr lang="en-US" sz="1800" dirty="0">
                <a:latin typeface="Courier New" pitchFamily="49" charset="0"/>
                <a:cs typeface="Arial" charset="0"/>
              </a:rPr>
              <a:t> XOR a 2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ingress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b="1" u="sng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Esercizio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4: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Scrivere</a:t>
            </a:r>
            <a:r>
              <a:rPr lang="en-US" sz="1800" dirty="0">
                <a:latin typeface="Courier New" pitchFamily="49" charset="0"/>
                <a:cs typeface="Arial" charset="0"/>
              </a:rPr>
              <a:t> in HDL un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sommatore</a:t>
            </a:r>
            <a:r>
              <a:rPr lang="en-US" sz="1800" dirty="0">
                <a:latin typeface="Courier New" pitchFamily="49" charset="0"/>
                <a:cs typeface="Arial" charset="0"/>
              </a:rPr>
              <a:t> a 32 bit (A[31:0], B[31:0])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utilizzando</a:t>
            </a:r>
            <a:r>
              <a:rPr lang="en-US" sz="1800" dirty="0">
                <a:latin typeface="Courier New" pitchFamily="49" charset="0"/>
                <a:cs typeface="Arial" charset="0"/>
              </a:rPr>
              <a:t> come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componente</a:t>
            </a:r>
            <a:r>
              <a:rPr lang="en-US" sz="1800" dirty="0">
                <a:latin typeface="Courier New" pitchFamily="49" charset="0"/>
                <a:cs typeface="Arial" charset="0"/>
              </a:rPr>
              <a:t> un Full adder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endParaRPr lang="en-US" sz="20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8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28637</TotalTime>
  <Words>85</Words>
  <Application>Microsoft Office PowerPoint</Application>
  <PresentationFormat>Presentazione su schermo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Esercizi verilog</vt:lpstr>
      <vt:lpstr>Esercizi verilog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191</cp:revision>
  <cp:lastPrinted>2018-05-04T12:36:55Z</cp:lastPrinted>
  <dcterms:created xsi:type="dcterms:W3CDTF">2012-08-07T04:56:47Z</dcterms:created>
  <dcterms:modified xsi:type="dcterms:W3CDTF">2023-10-19T18:55:21Z</dcterms:modified>
</cp:coreProperties>
</file>