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95" r:id="rId2"/>
    <p:sldId id="596" r:id="rId3"/>
    <p:sldId id="591" r:id="rId4"/>
    <p:sldId id="594" r:id="rId5"/>
    <p:sldId id="597" r:id="rId6"/>
    <p:sldId id="599" r:id="rId7"/>
    <p:sldId id="60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7039" autoAdjust="0"/>
  </p:normalViewPr>
  <p:slideViewPr>
    <p:cSldViewPr>
      <p:cViewPr varScale="1">
        <p:scale>
          <a:sx n="93" d="100"/>
          <a:sy n="93" d="100"/>
        </p:scale>
        <p:origin x="193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31006-6D2A-46D4-BA92-746C02BFFFAE}" type="slidenum">
              <a:rPr lang="en-US"/>
              <a:pPr/>
              <a:t>1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A7378-3064-8A47-BAB6-B7FA7E1C7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7B60BC-A3C1-294D-96BF-9AA350743BA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80383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31006-6D2A-46D4-BA92-746C02BFFFAE}" type="slidenum">
              <a:rPr lang="en-US"/>
              <a:pPr/>
              <a:t>2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A7378-3064-8A47-BAB6-B7FA7E1C7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7B60BC-A3C1-294D-96BF-9AA350743BA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2458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C1854-E766-44CA-9083-E98D277D3E9A}" type="slidenum">
              <a:rPr lang="en-US"/>
              <a:pPr/>
              <a:t>3</a:t>
            </a:fld>
            <a:endParaRPr lang="en-US"/>
          </a:p>
        </p:txBody>
      </p:sp>
      <p:sp>
        <p:nvSpPr>
          <p:cNvPr id="109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078856-E08B-2246-97A9-55635B9D55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9C87ED1-7D1B-9640-B7E2-E9FBAEF47C7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45591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31006-6D2A-46D4-BA92-746C02BFFFAE}" type="slidenum">
              <a:rPr lang="en-US"/>
              <a:pPr/>
              <a:t>4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A7378-3064-8A47-BAB6-B7FA7E1C7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7B60BC-A3C1-294D-96BF-9AA350743BA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35513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31006-6D2A-46D4-BA92-746C02BFFFAE}" type="slidenum">
              <a:rPr lang="en-US"/>
              <a:pPr/>
              <a:t>5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A7378-3064-8A47-BAB6-B7FA7E1C7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7B60BC-A3C1-294D-96BF-9AA350743BA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6256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31006-6D2A-46D4-BA92-746C02BFFFAE}" type="slidenum">
              <a:rPr lang="en-US"/>
              <a:pPr/>
              <a:t>6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A7378-3064-8A47-BAB6-B7FA7E1C7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7B60BC-A3C1-294D-96BF-9AA350743BA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714942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C1854-E766-44CA-9083-E98D277D3E9A}" type="slidenum">
              <a:rPr lang="en-US"/>
              <a:pPr/>
              <a:t>7</a:t>
            </a:fld>
            <a:endParaRPr lang="en-US"/>
          </a:p>
        </p:txBody>
      </p:sp>
      <p:sp>
        <p:nvSpPr>
          <p:cNvPr id="109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078856-E08B-2246-97A9-55635B9D55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9C87ED1-7D1B-9640-B7E2-E9FBAEF47C7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4930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emf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.xml"/><Relationship Id="rId7" Type="http://schemas.openxmlformats.org/officeDocument/2006/relationships/image" Target="../media/image5.w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1.emf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B6BB3-FE09-47FE-90A3-149A8B97028B}"/>
              </a:ext>
            </a:extLst>
          </p:cNvPr>
          <p:cNvSpPr txBox="1"/>
          <p:nvPr/>
        </p:nvSpPr>
        <p:spPr>
          <a:xfrm>
            <a:off x="381000" y="378572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Book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A5881-253F-43FF-8381-B5E7EFBF3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02" y="1292664"/>
            <a:ext cx="7270595" cy="51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23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B6BB3-FE09-47FE-90A3-149A8B97028B}"/>
              </a:ext>
            </a:extLst>
          </p:cNvPr>
          <p:cNvSpPr txBox="1"/>
          <p:nvPr/>
        </p:nvSpPr>
        <p:spPr>
          <a:xfrm>
            <a:off x="381000" y="378572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Book exercises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BAB2D-5538-4BB6-94F1-48C3BD701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02" y="1148013"/>
            <a:ext cx="7270595" cy="51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714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7142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1752600" y="3048000"/>
          <a:ext cx="35496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60520" imgH="431640" progId="Visio.Drawing.6">
                  <p:embed/>
                </p:oleObj>
              </mc:Choice>
              <mc:Fallback>
                <p:oleObj name="VISIO" r:id="rId6" imgW="1460520" imgH="431640" progId="Visio.Drawing.6">
                  <p:embed/>
                  <p:pic>
                    <p:nvPicPr>
                      <p:cNvPr id="9871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3549650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71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71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 err="1">
                <a:latin typeface="+mj-lt"/>
                <a:cs typeface="Arial" charset="0"/>
              </a:rPr>
              <a:t>Supponendo</a:t>
            </a:r>
            <a:r>
              <a:rPr lang="en-US" sz="2200" dirty="0">
                <a:latin typeface="+mj-lt"/>
                <a:cs typeface="Arial" charset="0"/>
              </a:rPr>
              <a:t> </a:t>
            </a:r>
            <a:r>
              <a:rPr lang="en-US" sz="2200" dirty="0" err="1">
                <a:latin typeface="+mj-lt"/>
                <a:cs typeface="Arial" charset="0"/>
              </a:rPr>
              <a:t>t</a:t>
            </a:r>
            <a:r>
              <a:rPr lang="en-US" sz="2200" baseline="-25000" dirty="0" err="1">
                <a:latin typeface="+mj-lt"/>
                <a:cs typeface="Arial" charset="0"/>
              </a:rPr>
              <a:t>cd</a:t>
            </a:r>
            <a:r>
              <a:rPr lang="en-US" sz="2200" baseline="-25000" dirty="0">
                <a:latin typeface="+mj-lt"/>
                <a:cs typeface="Arial" charset="0"/>
              </a:rPr>
              <a:t>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err="1">
                <a:latin typeface="+mj-lt"/>
                <a:cs typeface="Arial" charset="0"/>
              </a:rPr>
              <a:t>t</a:t>
            </a:r>
            <a:r>
              <a:rPr lang="en-US" sz="2200" baseline="-25000" dirty="0" err="1">
                <a:latin typeface="+mj-lt"/>
                <a:cs typeface="Arial" charset="0"/>
              </a:rPr>
              <a:t>pd</a:t>
            </a:r>
            <a:endParaRPr lang="en-US" sz="22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 err="1">
                <a:latin typeface="+mj-lt"/>
                <a:cs typeface="Arial" charset="0"/>
              </a:rPr>
              <a:t>Calcolare</a:t>
            </a:r>
            <a:r>
              <a:rPr lang="en-US" sz="2200" dirty="0">
                <a:latin typeface="+mj-lt"/>
                <a:cs typeface="Arial" charset="0"/>
              </a:rPr>
              <a:t> la </a:t>
            </a:r>
            <a:r>
              <a:rPr lang="en-US" sz="2200" dirty="0" err="1">
                <a:latin typeface="+mj-lt"/>
                <a:cs typeface="Arial" charset="0"/>
              </a:rPr>
              <a:t>frequenza</a:t>
            </a:r>
            <a:r>
              <a:rPr lang="en-US" sz="2200" dirty="0">
                <a:latin typeface="+mj-lt"/>
                <a:cs typeface="Arial" charset="0"/>
              </a:rPr>
              <a:t> del </a:t>
            </a:r>
            <a:r>
              <a:rPr lang="en-US" sz="2200" dirty="0" err="1">
                <a:latin typeface="+mj-lt"/>
                <a:cs typeface="Arial" charset="0"/>
              </a:rPr>
              <a:t>segnale</a:t>
            </a:r>
            <a:r>
              <a:rPr lang="en-US" sz="2200" dirty="0">
                <a:latin typeface="+mj-lt"/>
                <a:cs typeface="Arial" charset="0"/>
              </a:rPr>
              <a:t> CLK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B26829-0EB3-481B-94CB-9824BD376338}"/>
              </a:ext>
            </a:extLst>
          </p:cNvPr>
          <p:cNvGrpSpPr/>
          <p:nvPr/>
        </p:nvGrpSpPr>
        <p:grpSpPr>
          <a:xfrm>
            <a:off x="5273297" y="3117413"/>
            <a:ext cx="1448058" cy="752875"/>
            <a:chOff x="379248" y="5807937"/>
            <a:chExt cx="1448058" cy="75287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ACFBEE6-6DF4-4400-985B-1CCF28EB0DC0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3B9CAA-E997-45D6-8745-D3F565D4572A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E60219-3510-48B4-B41F-94A55ABC36CD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riangle 100">
              <a:extLst>
                <a:ext uri="{FF2B5EF4-FFF2-40B4-BE49-F238E27FC236}">
                  <a16:creationId xmlns:a16="http://schemas.microsoft.com/office/drawing/2014/main" id="{BA97F002-84AF-44A6-ABF9-662114B73B6E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1F748C-2DA8-4366-ACCA-666F9B87F923}"/>
              </a:ext>
            </a:extLst>
          </p:cNvPr>
          <p:cNvSpPr txBox="1"/>
          <p:nvPr/>
        </p:nvSpPr>
        <p:spPr>
          <a:xfrm>
            <a:off x="6705600" y="3288268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  <a:cs typeface="Arial" charset="0"/>
              </a:rPr>
              <a:t>CLK</a:t>
            </a:r>
            <a:endParaRPr lang="it-I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91992E-69C2-4C13-9BCC-ADAF91847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9784" y="4729358"/>
            <a:ext cx="4964431" cy="20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855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B6BB3-FE09-47FE-90A3-149A8B97028B}"/>
              </a:ext>
            </a:extLst>
          </p:cNvPr>
          <p:cNvSpPr txBox="1"/>
          <p:nvPr/>
        </p:nvSpPr>
        <p:spPr>
          <a:xfrm>
            <a:off x="381000" y="378572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Book exercises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3326C-FE1C-448B-AE21-4435C50F0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56" y="1828800"/>
            <a:ext cx="8795288" cy="1302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14E0FB-9AEE-4B7C-B5F5-5ECF65359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602" y="3379607"/>
            <a:ext cx="8301995" cy="28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413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B6BB3-FE09-47FE-90A3-149A8B97028B}"/>
              </a:ext>
            </a:extLst>
          </p:cNvPr>
          <p:cNvSpPr txBox="1"/>
          <p:nvPr/>
        </p:nvSpPr>
        <p:spPr>
          <a:xfrm>
            <a:off x="381000" y="378572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Book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F2D43-0570-4896-A86C-0BD68A3DB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17" y="1542613"/>
            <a:ext cx="8626766" cy="1905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27862-3ABB-46A8-ACE7-3AB0F5400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157489"/>
            <a:ext cx="8610600" cy="14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608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B6BB3-FE09-47FE-90A3-149A8B97028B}"/>
              </a:ext>
            </a:extLst>
          </p:cNvPr>
          <p:cNvSpPr txBox="1"/>
          <p:nvPr/>
        </p:nvSpPr>
        <p:spPr>
          <a:xfrm>
            <a:off x="381000" y="378572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Book exercises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560B8AA-3FD6-6E42-A28C-3F4792B07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27" y="1300413"/>
            <a:ext cx="7899677" cy="17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72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71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12192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 err="1">
                <a:latin typeface="+mj-lt"/>
                <a:cs typeface="Arial" charset="0"/>
              </a:rPr>
              <a:t>Scrivere</a:t>
            </a:r>
            <a:r>
              <a:rPr lang="en-US" sz="2200" dirty="0">
                <a:latin typeface="+mj-lt"/>
                <a:cs typeface="Arial" charset="0"/>
              </a:rPr>
              <a:t> un testbench per  </a:t>
            </a:r>
            <a:r>
              <a:rPr lang="en-US" sz="2200" dirty="0" err="1">
                <a:latin typeface="+mj-lt"/>
                <a:cs typeface="Arial" charset="0"/>
              </a:rPr>
              <a:t>controllare</a:t>
            </a:r>
            <a:r>
              <a:rPr lang="en-US" sz="2200" dirty="0">
                <a:latin typeface="+mj-lt"/>
                <a:cs typeface="Arial" charset="0"/>
              </a:rPr>
              <a:t> il </a:t>
            </a:r>
            <a:r>
              <a:rPr lang="en-US" sz="2200" dirty="0" err="1">
                <a:latin typeface="+mj-lt"/>
                <a:cs typeface="Arial" charset="0"/>
              </a:rPr>
              <a:t>funzionamento</a:t>
            </a:r>
            <a:r>
              <a:rPr lang="en-US" sz="2200" dirty="0">
                <a:latin typeface="+mj-lt"/>
                <a:cs typeface="Arial" charset="0"/>
              </a:rPr>
              <a:t> di un latch D </a:t>
            </a:r>
            <a:endParaRPr lang="en-US" sz="22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 err="1">
                <a:latin typeface="+mj-lt"/>
                <a:cs typeface="Arial" charset="0"/>
              </a:rPr>
              <a:t>Scrivere</a:t>
            </a:r>
            <a:r>
              <a:rPr lang="en-US" sz="2200" dirty="0">
                <a:latin typeface="+mj-lt"/>
                <a:cs typeface="Arial" charset="0"/>
              </a:rPr>
              <a:t> un testbench per  </a:t>
            </a:r>
            <a:r>
              <a:rPr lang="en-US" sz="2200" dirty="0" err="1">
                <a:latin typeface="+mj-lt"/>
                <a:cs typeface="Arial" charset="0"/>
              </a:rPr>
              <a:t>controllare</a:t>
            </a:r>
            <a:r>
              <a:rPr lang="en-US" sz="2200" dirty="0">
                <a:latin typeface="+mj-lt"/>
                <a:cs typeface="Arial" charset="0"/>
              </a:rPr>
              <a:t> il </a:t>
            </a:r>
            <a:r>
              <a:rPr lang="en-US" sz="2200" dirty="0" err="1">
                <a:latin typeface="+mj-lt"/>
                <a:cs typeface="Arial" charset="0"/>
              </a:rPr>
              <a:t>funzionamento</a:t>
            </a:r>
            <a:r>
              <a:rPr lang="en-US" sz="2200" dirty="0">
                <a:latin typeface="+mj-lt"/>
                <a:cs typeface="Arial" charset="0"/>
              </a:rPr>
              <a:t> di un flip-flop 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 err="1">
                <a:latin typeface="+mj-lt"/>
                <a:cs typeface="Arial" charset="0"/>
              </a:rPr>
              <a:t>Scrivere</a:t>
            </a:r>
            <a:r>
              <a:rPr lang="en-US" sz="2200" dirty="0">
                <a:latin typeface="+mj-lt"/>
                <a:cs typeface="Arial" charset="0"/>
              </a:rPr>
              <a:t> un testbench per  </a:t>
            </a:r>
            <a:r>
              <a:rPr lang="en-US" sz="2200" dirty="0" err="1">
                <a:latin typeface="+mj-lt"/>
                <a:cs typeface="Arial" charset="0"/>
              </a:rPr>
              <a:t>controllare</a:t>
            </a:r>
            <a:r>
              <a:rPr lang="en-US" sz="2200" dirty="0">
                <a:latin typeface="+mj-lt"/>
                <a:cs typeface="Arial" charset="0"/>
              </a:rPr>
              <a:t> il </a:t>
            </a:r>
            <a:r>
              <a:rPr lang="en-US" sz="2200" dirty="0" err="1">
                <a:latin typeface="+mj-lt"/>
                <a:cs typeface="Arial" charset="0"/>
              </a:rPr>
              <a:t>funzionamento</a:t>
            </a:r>
            <a:r>
              <a:rPr lang="en-US" sz="2200" dirty="0">
                <a:latin typeface="+mj-lt"/>
                <a:cs typeface="Arial" charset="0"/>
              </a:rPr>
              <a:t> di un flip-flop JK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dirty="0" err="1">
              <a:latin typeface="+mj-lt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3798728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16584</TotalTime>
  <Words>205</Words>
  <Application>Microsoft Office PowerPoint</Application>
  <PresentationFormat>Presentazione su schermo (4:3)</PresentationFormat>
  <Paragraphs>53</Paragraphs>
  <Slides>7</Slides>
  <Notes>7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200</cp:revision>
  <cp:lastPrinted>2018-05-09T11:30:38Z</cp:lastPrinted>
  <dcterms:created xsi:type="dcterms:W3CDTF">2012-08-07T04:56:47Z</dcterms:created>
  <dcterms:modified xsi:type="dcterms:W3CDTF">2023-10-21T14:24:15Z</dcterms:modified>
</cp:coreProperties>
</file>