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95" r:id="rId2"/>
    <p:sldId id="59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BA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87039" autoAdjust="0"/>
  </p:normalViewPr>
  <p:slideViewPr>
    <p:cSldViewPr>
      <p:cViewPr varScale="1">
        <p:scale>
          <a:sx n="57" d="100"/>
          <a:sy n="57" d="100"/>
        </p:scale>
        <p:origin x="147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A756BF-5C14-A247-A374-2D5EAE3761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E0E6A-A5C5-2842-9986-3C82C0162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BFD93-5885-0B4E-9D85-5556455CCEDF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37F81-A87E-B741-B190-1B3749BB09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FE81B-D5C7-B743-A634-A5C396AD6F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51936-C162-D34B-9F5F-8157359A90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5263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31006-6D2A-46D4-BA92-746C02BFFFAE}" type="slidenum">
              <a:rPr lang="en-US"/>
              <a:pPr/>
              <a:t>1</a:t>
            </a:fld>
            <a:endParaRPr lang="en-US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1A7378-3064-8A47-BAB6-B7FA7E1C71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7B60BC-A3C1-294D-96BF-9AA350743BA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803838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31006-6D2A-46D4-BA92-746C02BFFFAE}" type="slidenum">
              <a:rPr lang="en-US"/>
              <a:pPr/>
              <a:t>2</a:t>
            </a:fld>
            <a:endParaRPr lang="en-US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1A7378-3064-8A47-BAB6-B7FA7E1C71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7B60BC-A3C1-294D-96BF-9AA350743BA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824589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emf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emf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CB6BB3-FE09-47FE-90A3-149A8B97028B}"/>
              </a:ext>
            </a:extLst>
          </p:cNvPr>
          <p:cNvSpPr txBox="1"/>
          <p:nvPr/>
        </p:nvSpPr>
        <p:spPr>
          <a:xfrm>
            <a:off x="381000" y="378572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Book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3A5881-253F-43FF-8381-B5E7EFBF3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702" y="1292664"/>
            <a:ext cx="7270595" cy="511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231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CB6BB3-FE09-47FE-90A3-149A8B97028B}"/>
              </a:ext>
            </a:extLst>
          </p:cNvPr>
          <p:cNvSpPr txBox="1"/>
          <p:nvPr/>
        </p:nvSpPr>
        <p:spPr>
          <a:xfrm>
            <a:off x="381000" y="378572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Book exercises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BAB2D-5538-4BB6-94F1-48C3BD701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302" y="1148013"/>
            <a:ext cx="7270595" cy="517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7146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16580</TotalTime>
  <Words>46</Words>
  <Application>Microsoft Office PowerPoint</Application>
  <PresentationFormat>Presentazione su schermo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197</cp:revision>
  <cp:lastPrinted>2018-05-09T11:30:38Z</cp:lastPrinted>
  <dcterms:created xsi:type="dcterms:W3CDTF">2012-08-07T04:56:47Z</dcterms:created>
  <dcterms:modified xsi:type="dcterms:W3CDTF">2020-11-02T13:01:47Z</dcterms:modified>
</cp:coreProperties>
</file>