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0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039" autoAdjust="0"/>
  </p:normalViewPr>
  <p:slideViewPr>
    <p:cSldViewPr>
      <p:cViewPr varScale="1">
        <p:scale>
          <a:sx n="95" d="100"/>
          <a:sy n="95" d="100"/>
        </p:scale>
        <p:origin x="20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F203902F-00E4-49E4-8CD7-F14389F04B60}"/>
              </a:ext>
            </a:extLst>
          </p:cNvPr>
          <p:cNvGrpSpPr/>
          <p:nvPr/>
        </p:nvGrpSpPr>
        <p:grpSpPr>
          <a:xfrm>
            <a:off x="2286000" y="2605013"/>
            <a:ext cx="4419600" cy="3894073"/>
            <a:chOff x="3962400" y="2193868"/>
            <a:chExt cx="4626050" cy="4579873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2193868"/>
              <a:ext cx="3319670" cy="4579873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200" y="4038600"/>
              <a:ext cx="2035250" cy="1143000"/>
            </a:xfrm>
            <a:prstGeom prst="rect">
              <a:avLst/>
            </a:prstGeom>
          </p:spPr>
        </p:pic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Riconoscitore</a:t>
            </a:r>
            <a:r>
              <a:rPr lang="en-US" sz="4000" dirty="0">
                <a:latin typeface="+mj-lt"/>
              </a:rPr>
              <a:t> di </a:t>
            </a:r>
            <a:r>
              <a:rPr lang="en-US" sz="4000" dirty="0" err="1">
                <a:latin typeface="+mj-lt"/>
              </a:rPr>
              <a:t>sequenze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AdvOTbc475f09"/>
              </a:rPr>
              <a:t>Modificare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 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dvOTbc475f09"/>
              </a:rPr>
              <a:t>riconoscitore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 di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dvOTbc475f09"/>
              </a:rPr>
              <a:t>sequenze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dvOTbc475f09"/>
              </a:rPr>
              <a:t>mostrato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dvOTbc475f09"/>
              </a:rPr>
              <a:t>lezione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 per:</a:t>
            </a:r>
          </a:p>
          <a:p>
            <a:pPr algn="l"/>
            <a:endParaRPr lang="en-US" dirty="0">
              <a:solidFill>
                <a:srgbClr val="000000"/>
              </a:solidFill>
              <a:latin typeface="AdvOTbc475f09"/>
              <a:cs typeface="Arial" charset="0"/>
            </a:endParaRPr>
          </a:p>
          <a:p>
            <a:pPr marL="342900" indent="-342900" algn="l">
              <a:buAutoNum type="arabicParenR"/>
            </a:pP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Identificare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TUTTE le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condizioni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in cui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appare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sequenza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3,1.</a:t>
            </a:r>
          </a:p>
          <a:p>
            <a:pPr marL="342900" indent="-342900" algn="l">
              <a:buAutoNum type="arabicParenR"/>
            </a:pP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Estendere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macchina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stati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al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riconoscimento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della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sequenza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3,1,7 ed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aggiungere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ingresso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(VALID)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che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identifica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se un nuovo tasto è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stato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dvOTbc475f09"/>
                <a:cs typeface="Arial" charset="0"/>
              </a:rPr>
              <a:t>premuto</a:t>
            </a:r>
            <a:r>
              <a:rPr lang="en-US" dirty="0">
                <a:solidFill>
                  <a:srgbClr val="000000"/>
                </a:solidFill>
                <a:latin typeface="AdvOTbc475f09"/>
                <a:cs typeface="Arial" charset="0"/>
              </a:rPr>
              <a:t>.  </a:t>
            </a:r>
          </a:p>
          <a:p>
            <a:pPr marL="514350" indent="-514350" algn="l">
              <a:buAutoNum type="arabicParenR"/>
            </a:pPr>
            <a:endParaRPr lang="en-US" sz="26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11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16673</TotalTime>
  <Words>51</Words>
  <Application>Microsoft Office PowerPoint</Application>
  <PresentationFormat>Presentazione su schermo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AdvOTbc475f09</vt:lpstr>
      <vt:lpstr>Arial</vt:lpstr>
      <vt:lpstr>Calibri</vt:lpstr>
      <vt:lpstr>Office Theme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201</cp:revision>
  <cp:lastPrinted>2018-05-09T11:30:38Z</cp:lastPrinted>
  <dcterms:created xsi:type="dcterms:W3CDTF">2012-08-07T04:56:47Z</dcterms:created>
  <dcterms:modified xsi:type="dcterms:W3CDTF">2020-11-16T12:57:23Z</dcterms:modified>
</cp:coreProperties>
</file>