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15" r:id="rId2"/>
    <p:sldId id="416" r:id="rId3"/>
    <p:sldId id="417" r:id="rId4"/>
    <p:sldId id="418" r:id="rId5"/>
    <p:sldId id="419" r:id="rId6"/>
    <p:sldId id="42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88853" autoAdjust="0"/>
  </p:normalViewPr>
  <p:slideViewPr>
    <p:cSldViewPr>
      <p:cViewPr varScale="1">
        <p:scale>
          <a:sx n="144" d="100"/>
          <a:sy n="144" d="100"/>
        </p:scale>
        <p:origin x="50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20B24C-36DA-3E46-9B02-7B68B02418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BF534-D069-4743-ACFD-449D243A96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B4141-4F25-8A42-902F-67660047FED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A64A-E910-984F-9AEF-3AE9482BD8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6A14-D3D2-D043-899C-BC57D624AC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25492-2405-7D45-80FA-D96FC340660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80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1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1002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4412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7645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6246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1136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6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8725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762000" y="1076325"/>
            <a:ext cx="7772400" cy="2590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module adder #(parameter N = 8)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(input logic [N–1:0] a, b,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input logic </a:t>
            </a:r>
            <a:r>
              <a:rPr lang="en-US" sz="1700" dirty="0" err="1">
                <a:latin typeface="Courier New" pitchFamily="49" charset="0"/>
              </a:rPr>
              <a:t>cin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[N–1:0] s,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</a:t>
            </a: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assign {</a:t>
            </a: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, s} = a + b + </a:t>
            </a:r>
            <a:r>
              <a:rPr lang="en-US" sz="1700" dirty="0" err="1">
                <a:latin typeface="Courier New" pitchFamily="49" charset="0"/>
              </a:rPr>
              <a:t>cin</a:t>
            </a:r>
            <a:r>
              <a:rPr lang="en-US" sz="17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ADDER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B41481-6CB0-4E9A-A86F-8C9C38E65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135244"/>
            <a:ext cx="5754029" cy="19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29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85800" y="980369"/>
            <a:ext cx="7772400" cy="275343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module comparator #(parameter N = 8)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   (input logic [N–1:0] a, b,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    output logic eq, </a:t>
            </a:r>
            <a:r>
              <a:rPr lang="en-US" sz="1700" dirty="0" err="1">
                <a:latin typeface="Courier New" pitchFamily="49" charset="0"/>
              </a:rPr>
              <a:t>neq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lt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lte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gt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gte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eq = (a ==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neq</a:t>
            </a:r>
            <a:r>
              <a:rPr lang="en-US" sz="1700" dirty="0">
                <a:latin typeface="Courier New" pitchFamily="49" charset="0"/>
              </a:rPr>
              <a:t> = (a !=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lt</a:t>
            </a:r>
            <a:r>
              <a:rPr lang="en-US" sz="1700" dirty="0">
                <a:latin typeface="Courier New" pitchFamily="49" charset="0"/>
              </a:rPr>
              <a:t> = (a &lt;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lte</a:t>
            </a:r>
            <a:r>
              <a:rPr lang="en-US" sz="1700" dirty="0">
                <a:latin typeface="Courier New" pitchFamily="49" charset="0"/>
              </a:rPr>
              <a:t> = (a &lt;=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gt</a:t>
            </a:r>
            <a:r>
              <a:rPr lang="en-US" sz="1700" dirty="0">
                <a:latin typeface="Courier New" pitchFamily="49" charset="0"/>
              </a:rPr>
              <a:t> = (a &gt;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gte</a:t>
            </a:r>
            <a:r>
              <a:rPr lang="en-US" sz="1700" dirty="0">
                <a:latin typeface="Courier New" pitchFamily="49" charset="0"/>
              </a:rPr>
              <a:t> = (a &gt;= b);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COMPARATORS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23C18D-87D7-4EC8-9330-B0B770D3F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817442"/>
            <a:ext cx="3363764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7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43434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shiftreg</a:t>
            </a:r>
            <a:r>
              <a:rPr lang="en-US" sz="1700" dirty="0">
                <a:latin typeface="Courier New" pitchFamily="49" charset="0"/>
              </a:rPr>
              <a:t> #(parameter N = 8)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(input logic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input logic reset, load,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input logic sin,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input logic [N–1:0] d,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[N–1:0] q,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</a:t>
            </a:r>
            <a:r>
              <a:rPr lang="en-US" sz="1700" dirty="0" err="1">
                <a:latin typeface="Courier New" pitchFamily="49" charset="0"/>
              </a:rPr>
              <a:t>sout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</a:t>
            </a:r>
            <a:r>
              <a:rPr lang="en-US" sz="1700" dirty="0" err="1">
                <a:latin typeface="Courier New" pitchFamily="49" charset="0"/>
              </a:rPr>
              <a:t>always_ff</a:t>
            </a:r>
            <a:r>
              <a:rPr lang="en-US" sz="1700" dirty="0">
                <a:latin typeface="Courier New" pitchFamily="49" charset="0"/>
              </a:rPr>
              <a:t> @(posedge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posedge</a:t>
            </a:r>
            <a:r>
              <a:rPr lang="en-US" sz="1700" dirty="0">
                <a:latin typeface="Courier New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if (reset) q &lt;= 0;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else if (load) q &lt;= d;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else q &lt;= {q[N–2:0], sin};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sout</a:t>
            </a:r>
            <a:r>
              <a:rPr lang="en-US" sz="1700" dirty="0">
                <a:latin typeface="Courier New" pitchFamily="49" charset="0"/>
              </a:rPr>
              <a:t> = q[N–1];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SHIFT REGISTER WITH PARALLEL LOAD</a:t>
            </a:r>
          </a:p>
        </p:txBody>
      </p:sp>
    </p:spTree>
    <p:extLst>
      <p:ext uri="{BB962C8B-B14F-4D97-AF65-F5344CB8AC3E}">
        <p14:creationId xmlns:p14="http://schemas.microsoft.com/office/powerpoint/2010/main" val="12065578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4191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ram #(parameter N = 6, M = 32)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(input logic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we,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[N–1:0] 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[M–1:0] din,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output logic [M–1:0]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logic [M–1:0] mem [2**N–1:0];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always_ff</a:t>
            </a:r>
            <a:r>
              <a:rPr lang="en-US" sz="1600" dirty="0">
                <a:latin typeface="Courier New" pitchFamily="49" charset="0"/>
              </a:rPr>
              <a:t> @(posedge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   if (we) mem [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] &lt;= din;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assign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mem[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5858514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604024" y="1066800"/>
            <a:ext cx="7772400" cy="3276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rom(input logic [1:0] 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    output logic [2:0]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always_comb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case(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2'b00: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3'b011;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2'b01: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3'b110;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2'b10: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3'b100;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2'b11: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3'b010;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endcase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256831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604024" y="1066800"/>
            <a:ext cx="7772400" cy="2743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counter #(parameter N = 8)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(input logic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reset,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output logic [N–1:0] q);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always_ff</a:t>
            </a:r>
            <a:r>
              <a:rPr lang="en-US" sz="1600" dirty="0">
                <a:latin typeface="Courier New" pitchFamily="49" charset="0"/>
              </a:rPr>
              <a:t> @(posedge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posedge</a:t>
            </a:r>
            <a:r>
              <a:rPr lang="en-US" sz="1600" dirty="0">
                <a:latin typeface="Courier New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if (reset) q &lt;= 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else q &lt;= q + 1;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COUNTER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517E60-6607-4B91-BA4B-2484AC49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16" y="3962400"/>
            <a:ext cx="7449015" cy="25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3526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21441</TotalTime>
  <Words>669</Words>
  <Application>Microsoft Office PowerPoint</Application>
  <PresentationFormat>Presentazione su schermo (4:3)</PresentationFormat>
  <Paragraphs>96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160</cp:revision>
  <cp:lastPrinted>2018-05-23T11:36:14Z</cp:lastPrinted>
  <dcterms:created xsi:type="dcterms:W3CDTF">2012-08-07T04:56:47Z</dcterms:created>
  <dcterms:modified xsi:type="dcterms:W3CDTF">2021-12-14T10:20:01Z</dcterms:modified>
</cp:coreProperties>
</file>