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09" r:id="rId2"/>
    <p:sldId id="610" r:id="rId3"/>
    <p:sldId id="61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  <a:srgbClr val="06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039" autoAdjust="0"/>
  </p:normalViewPr>
  <p:slideViewPr>
    <p:cSldViewPr>
      <p:cViewPr varScale="1">
        <p:scale>
          <a:sx n="99" d="100"/>
          <a:sy n="99" d="100"/>
        </p:scale>
        <p:origin x="19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Exercises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5.29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the following base 10 numbers in 16-bit fixed-point sign/magnitude format with eight integer bits and eight fraction bits. Express your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−13.5625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42.3125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−17.15625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5.31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the base 10 numbers in Exercise 5.29 in 16-bit fixed-point two’s complement format with eight integer bits and eight fraction bits. Express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5.33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the base 10 numbers in Exercise 5.29 in IEEE 754 single precision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format. Express your answer in hexadecimal.</a:t>
            </a:r>
          </a:p>
        </p:txBody>
      </p:sp>
    </p:spTree>
    <p:extLst>
      <p:ext uri="{BB962C8B-B14F-4D97-AF65-F5344CB8AC3E}">
        <p14:creationId xmlns:p14="http://schemas.microsoft.com/office/powerpoint/2010/main" val="133851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Exercises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5.35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following two’s complement binary fixed-point numbers to base 10. The implied binary point is explicitly shown to aid in your interpretation.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it-IT" sz="1800" b="0" i="0" u="none" strike="noStrike" baseline="0" dirty="0">
                <a:latin typeface="AdvOTbc475f09"/>
              </a:rPr>
              <a:t>(a) 0101.1000</a:t>
            </a:r>
          </a:p>
          <a:p>
            <a:pPr algn="l"/>
            <a:r>
              <a:rPr lang="it-IT" sz="1800" b="0" i="0" u="none" strike="noStrike" baseline="0" dirty="0">
                <a:latin typeface="AdvOTbc475f09"/>
              </a:rPr>
              <a:t>(b) 1111.1111</a:t>
            </a:r>
          </a:p>
          <a:p>
            <a:pPr algn="l"/>
            <a:r>
              <a:rPr lang="it-IT" sz="1800" b="0" i="0" u="none" strike="noStrike" baseline="0" dirty="0">
                <a:latin typeface="AdvOTbc475f09"/>
              </a:rPr>
              <a:t>(c) 1000.0000</a:t>
            </a: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5.38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following IEEE 754 single-precision floating-point numbers.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C0123456 + 81C564B7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D0B10301 + D1B43203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5EF10324 + 5E039020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in IEEE 754 half-precision 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scrivere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codifica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esadecimanle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corrispondente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arenBoth"/>
            </a:pPr>
            <a:r>
              <a:rPr lang="it-IT" dirty="0"/>
              <a:t>−1.5625 × 10</a:t>
            </a:r>
            <a:r>
              <a:rPr lang="it-IT" baseline="30000" dirty="0"/>
              <a:t>−1</a:t>
            </a:r>
          </a:p>
          <a:p>
            <a:pPr algn="l"/>
            <a:r>
              <a:rPr lang="it-IT" sz="1800" b="0" i="0" u="none" strike="noStrike" baseline="0">
                <a:latin typeface="AdvOTbc475f09"/>
              </a:rPr>
              <a:t>(</a:t>
            </a:r>
            <a:r>
              <a:rPr lang="it-IT" sz="1800" b="0" i="0" u="none" strike="noStrike" baseline="0" dirty="0">
                <a:latin typeface="AdvOTbc475f09"/>
              </a:rPr>
              <a:t>b) </a:t>
            </a:r>
            <a:r>
              <a:rPr lang="it-IT" dirty="0"/>
              <a:t>1.771 × 10</a:t>
            </a:r>
            <a:r>
              <a:rPr lang="it-IT" baseline="30000" dirty="0"/>
              <a:t>3</a:t>
            </a:r>
          </a:p>
          <a:p>
            <a:pPr algn="l"/>
            <a:r>
              <a:rPr lang="it-IT" sz="1800" b="0" i="0" u="none" strike="noStrike" baseline="0">
                <a:latin typeface="AdvOTbc475f09"/>
              </a:rPr>
              <a:t>(</a:t>
            </a:r>
            <a:r>
              <a:rPr lang="it-IT" sz="1800" b="0" i="0" u="none" strike="noStrike" baseline="0" dirty="0">
                <a:latin typeface="AdvOTbc475f09"/>
              </a:rPr>
              <a:t>c) 0.</a:t>
            </a:r>
            <a:r>
              <a:rPr lang="it-IT" dirty="0"/>
              <a:t>34375 </a:t>
            </a:r>
            <a:endParaRPr lang="it-IT" sz="1800" b="0" i="0" u="none" strike="noStrike" baseline="0" dirty="0">
              <a:latin typeface="AdvOTbc475f09"/>
            </a:endParaRP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82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16690</TotalTime>
  <Words>200</Words>
  <Application>Microsoft Office PowerPoint</Application>
  <PresentationFormat>Presentazione su schermo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AdvOTb18868a6.B</vt:lpstr>
      <vt:lpstr>AdvOTbc475f09</vt:lpstr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205</cp:revision>
  <cp:lastPrinted>2018-05-09T11:30:38Z</cp:lastPrinted>
  <dcterms:created xsi:type="dcterms:W3CDTF">2012-08-07T04:56:47Z</dcterms:created>
  <dcterms:modified xsi:type="dcterms:W3CDTF">2021-10-04T17:50:48Z</dcterms:modified>
</cp:coreProperties>
</file>