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0" r:id="rId4"/>
    <p:sldId id="264" r:id="rId5"/>
    <p:sldId id="265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S/6iQQWlRFs7uOD80OTuZa17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C7076C-4134-44D8-9419-3BEF99A5C29F}">
  <a:tblStyle styleId="{E7C7076C-4134-44D8-9419-3BEF99A5C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9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45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12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58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0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7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9600" y="5943600"/>
            <a:ext cx="773569" cy="86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1"/>
          <p:cNvSpPr txBox="1"/>
          <p:nvPr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&lt;</a:t>
            </a: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/>
          </a:p>
        </p:txBody>
      </p:sp>
      <p:sp>
        <p:nvSpPr>
          <p:cNvPr id="18" name="Google Shape;18;p21"/>
          <p:cNvSpPr txBox="1"/>
          <p:nvPr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Design and Computer Architecture: ARM® Edition © 2015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‹N›</a:t>
            </a:fld>
            <a:r>
              <a:rPr lang="en-US"/>
              <a:t>&gt;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3"/>
          </p:nvPr>
        </p:nvSpPr>
        <p:spPr>
          <a:xfrm>
            <a:off x="685800" y="3771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4"/>
          </p:nvPr>
        </p:nvSpPr>
        <p:spPr>
          <a:xfrm>
            <a:off x="4648200" y="3771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‹N›</a:t>
            </a:fld>
            <a:r>
              <a:rPr lang="en-US"/>
              <a:t>&gt;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‹N›</a:t>
            </a:fld>
            <a:r>
              <a:rPr lang="en-US"/>
              <a:t>&gt;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‹N›</a:t>
            </a:fld>
            <a:r>
              <a:rPr lang="en-US"/>
              <a:t>&gt;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lphaLcParenR"/>
            </a:pPr>
            <a:r>
              <a:rPr lang="it-IT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Rappresentare X = - 97 e Y = 39 in Ca2, ognuno con il minimo numero di bit. </a:t>
            </a:r>
          </a:p>
          <a:p>
            <a:pPr marL="342900" indent="-342900">
              <a:buAutoNum type="alphaLcParenR"/>
            </a:pPr>
            <a:endParaRPr lang="it-IT" sz="2800" dirty="0">
              <a:latin typeface="Calibri" panose="020F0502020204030204" pitchFamily="34" charset="0"/>
            </a:endParaRPr>
          </a:p>
          <a:p>
            <a:pPr marL="342900" indent="-342900">
              <a:buAutoNum type="alphaLcParenR"/>
            </a:pPr>
            <a:endParaRPr lang="it-IT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lphaLcParenR"/>
            </a:pPr>
            <a:endParaRPr lang="it-IT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b) Dopo aver calcolato il numero di bit necessario per rappresentare sia la somma X+Y che la differenza X-Y, portare X e Y alla lunghezza necessaria ed eseguire le due operazioni. </a:t>
            </a:r>
          </a:p>
          <a:p>
            <a:endParaRPr lang="it-IT" sz="2800" dirty="0">
              <a:latin typeface="Calibri" panose="020F0502020204030204" pitchFamily="34" charset="0"/>
            </a:endParaRPr>
          </a:p>
          <a:p>
            <a:endParaRPr lang="it-IT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c) Infine, verificare i risultati ottenuti.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57200" y="68759"/>
            <a:ext cx="792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Esercizio (1+2+1 punti) </a:t>
            </a: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Dati i numeri in rappresentazione IEEE 754 X = 0xC0480000 e Y = 0x40280000,</a:t>
            </a:r>
          </a:p>
          <a:p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rappresentarli in notazione decimale in virgola mobile, (approssimato +/- 0,03) </a:t>
            </a:r>
          </a:p>
          <a:p>
            <a:pPr marL="342900" indent="-342900">
              <a:buAutoNum type="alphaLcParenBoth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eseguire l’operazione X+Y e </a:t>
            </a:r>
          </a:p>
          <a:p>
            <a:pPr marL="342900" indent="-342900">
              <a:buAutoNum type="alphaLcParenBoth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rappresentare il risultato sia in notazione decimale a virgola mobile  (approssimato +/- 0,03) e sia in esadecimale. </a:t>
            </a:r>
          </a:p>
        </p:txBody>
      </p:sp>
      <p:sp>
        <p:nvSpPr>
          <p:cNvPr id="61" name="Google Shape;61;p1"/>
          <p:cNvSpPr txBox="1"/>
          <p:nvPr/>
        </p:nvSpPr>
        <p:spPr>
          <a:xfrm>
            <a:off x="457200" y="68759"/>
            <a:ext cx="792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Esercizio (1+2+1 punti) </a:t>
            </a: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0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 = 0xC0480000 e Y = 0x40280000</a:t>
            </a:r>
          </a:p>
          <a:p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C0480000 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segno= - 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esponente = 10000000 (128) –-&gt; Applicando il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bias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diventa 128-127 =1 </a:t>
            </a: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mantissa = 1.10010000000000000000000 = (1 + 0.5 +0.0625) = 1.56 </a:t>
            </a: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decimale: 1.56 *2 = -3.12 </a:t>
            </a:r>
          </a:p>
          <a:p>
            <a:endParaRPr lang="it-IT" sz="1800" dirty="0"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40280000 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segno= + 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esponente = 10000000 (128) –-&gt; Applicando il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bias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diventa 128-127 =1 </a:t>
            </a: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mantissa = 1.01010000000000000000000 = (1 + 0.25 +0.0625) = 1.31 </a:t>
            </a: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decimale: 1.31 *2 = 2.62 </a:t>
            </a:r>
          </a:p>
          <a:p>
            <a:endParaRPr lang="it-IT" sz="1800" dirty="0">
              <a:latin typeface="Calibri" panose="020F0502020204030204" pitchFamily="34" charset="0"/>
            </a:endParaRPr>
          </a:p>
          <a:p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57200" y="68759"/>
            <a:ext cx="792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Esercizio (1+2+1 punti) </a:t>
            </a: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0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298581" y="990600"/>
            <a:ext cx="842865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Poiché ho lo stesso esponente sottraggo direttamente Y-X 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converto X in Ca2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-X = (10.011_0111_1111_1111_1111_1111+1)    </a:t>
            </a:r>
          </a:p>
          <a:p>
            <a:r>
              <a:rPr lang="it-IT" sz="1800" dirty="0">
                <a:latin typeface="Calibri" panose="020F0502020204030204" pitchFamily="34" charset="0"/>
              </a:rPr>
              <a:t>    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  10.0111_0000_0000_0000_0000_000 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eseguo la somma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Y      01.010_1000_0000_0000_0000_0000 + 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-X      10.011_1000_0000_0000_0000_0000 = 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Z       11.110_0000_0000_0000_0000_0000  x2</a:t>
            </a:r>
            <a:r>
              <a:rPr lang="it-IT" sz="1800" b="0" i="0" u="none" strike="noStrike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endParaRPr lang="it-IT" sz="1800" dirty="0"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Poiche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Z è negativo, lo devo riconvertire per esprimerlo nella rappresentazione modulo e segno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-Z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0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0.010_0000_0000_0000_0000_0000 = 0.25 x 2</a:t>
            </a:r>
            <a:r>
              <a:rPr lang="it-IT" sz="1800" b="0" i="0" u="none" strike="noStrike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Normalizzo spostando di 2 cifre a sinistra e ottengo  </a:t>
            </a:r>
          </a:p>
          <a:p>
            <a:r>
              <a:rPr lang="it-IT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Z=-1 x2</a:t>
            </a:r>
            <a:r>
              <a:rPr lang="it-IT" sz="1800" b="0" i="0" u="none" strike="noStrike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-1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57200" y="68759"/>
            <a:ext cx="792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Esercizio (1+2+1 punti) </a:t>
            </a: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8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298581" y="990600"/>
            <a:ext cx="842865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Quindi per Z ottengo </a:t>
            </a:r>
          </a:p>
          <a:p>
            <a:endParaRPr lang="it-IT" sz="1800" dirty="0"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segno= - 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mantissa 1.000_0000_0000_0000_0000_0000 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esponente = -1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126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01111110 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dirty="0">
                <a:solidFill>
                  <a:srgbClr val="FF0000"/>
                </a:solidFill>
                <a:latin typeface="Calibri" panose="020F0502020204030204" pitchFamily="34" charset="0"/>
              </a:rPr>
              <a:t>In notazione esadecimale diventa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Z= BF00_0000</a:t>
            </a:r>
            <a:endParaRPr lang="it-IT" sz="1800" dirty="0">
              <a:latin typeface="Calibri" panose="020F0502020204030204" pitchFamily="34" charset="0"/>
            </a:endParaRPr>
          </a:p>
          <a:p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it-IT" sz="1800" b="0" i="0" u="none" strike="noStrike" baseline="30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57200" y="68759"/>
            <a:ext cx="792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Esercizio (1+2+1 punti) </a:t>
            </a: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0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Dati i numeri in rappresentazione IEEE 754 X = 0x13600000 e Y = 0x41100000, </a:t>
            </a:r>
          </a:p>
          <a:p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rappresentarli in notazione decimale in virgola mobile, (approssimato +/- 0,03)</a:t>
            </a:r>
          </a:p>
          <a:p>
            <a:pPr marL="342900" indent="-342900">
              <a:buAutoNum type="alphaLcParenBoth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eseguire l’operazione X+Y e </a:t>
            </a:r>
          </a:p>
          <a:p>
            <a:pPr marL="342900" indent="-342900">
              <a:buAutoNum type="alphaLcParenBoth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rappresentare il risultato sia in notazione decimale a virgola mobile e sia in esadecimale. (approssimato +/- 0,03)</a:t>
            </a:r>
            <a:r>
              <a:rPr lang="it-IT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57200" y="68759"/>
            <a:ext cx="792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Esercizio (1+2+1 punti) </a:t>
            </a: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0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397</Words>
  <Application>Microsoft Office PowerPoint</Application>
  <PresentationFormat>Presentazione su schermo (4:3)</PresentationFormat>
  <Paragraphs>76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sharris</dc:creator>
  <cp:lastModifiedBy>salvatore Pontarelli</cp:lastModifiedBy>
  <cp:revision>8</cp:revision>
  <dcterms:created xsi:type="dcterms:W3CDTF">2012-08-07T04:56:47Z</dcterms:created>
  <dcterms:modified xsi:type="dcterms:W3CDTF">2022-10-15T10:44:13Z</dcterms:modified>
</cp:coreProperties>
</file>