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77" r:id="rId2"/>
    <p:sldId id="532" r:id="rId3"/>
    <p:sldId id="497" r:id="rId4"/>
    <p:sldId id="500" r:id="rId5"/>
    <p:sldId id="503" r:id="rId6"/>
    <p:sldId id="506" r:id="rId7"/>
    <p:sldId id="578" r:id="rId8"/>
    <p:sldId id="579" r:id="rId9"/>
    <p:sldId id="580" r:id="rId10"/>
    <p:sldId id="5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78774" autoAdjust="0"/>
  </p:normalViewPr>
  <p:slideViewPr>
    <p:cSldViewPr snapToGrid="0">
      <p:cViewPr>
        <p:scale>
          <a:sx n="75" d="100"/>
          <a:sy n="75" d="100"/>
        </p:scale>
        <p:origin x="2346" y="39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33D1E-4E18-D04B-9918-80669975A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A2C5A6-717F-464E-A5B1-9BAF0D05D4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17613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7217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33D1E-4E18-D04B-9918-80669975A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A2C5A6-717F-464E-A5B1-9BAF0D05D4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567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D9E10-8115-4C47-AEFF-79F4971A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1FCEF7E-0DD6-8C4E-B37C-DAF1D1AF0E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6116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F07EB-46A4-4846-B661-AE4D668518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F375C8E-817E-CD44-9099-1A9952FF5C9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4269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3A07C-676D-9044-9AB9-70FB28FE6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0B19F5-4FDC-3744-AB44-1B079111461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113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9501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5406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8162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0020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Exercise: T11 -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28496"/>
              </p:ext>
            </p:extLst>
          </p:nvPr>
        </p:nvGraphicFramePr>
        <p:xfrm>
          <a:off x="820447" y="212131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628" y="1433051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Prove T11 using perfect induction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46873-4EAD-468D-87F2-5637E00FC5E3}"/>
              </a:ext>
            </a:extLst>
          </p:cNvPr>
          <p:cNvCxnSpPr>
            <a:cxnSpLocks/>
          </p:cNvCxnSpPr>
          <p:nvPr/>
        </p:nvCxnSpPr>
        <p:spPr>
          <a:xfrm>
            <a:off x="3470488" y="27736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06EB6F1E-9271-43F5-93F9-BFC204561464}"/>
              </a:ext>
            </a:extLst>
          </p:cNvPr>
          <p:cNvCxnSpPr>
            <a:cxnSpLocks/>
          </p:cNvCxnSpPr>
          <p:nvPr/>
        </p:nvCxnSpPr>
        <p:spPr>
          <a:xfrm>
            <a:off x="3470488" y="31165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8155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E726B1-768A-401F-93FB-C2CDA048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" y="1581150"/>
            <a:ext cx="7781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32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Exercise: T11 -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28496"/>
              </p:ext>
            </p:extLst>
          </p:nvPr>
        </p:nvGraphicFramePr>
        <p:xfrm>
          <a:off x="820447" y="212131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628" y="1433051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Prove T11 using other theorems and axioms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68EB60B-2E3D-4004-9763-FEEFEA3DCA90}"/>
              </a:ext>
            </a:extLst>
          </p:cNvPr>
          <p:cNvCxnSpPr>
            <a:cxnSpLocks/>
          </p:cNvCxnSpPr>
          <p:nvPr/>
        </p:nvCxnSpPr>
        <p:spPr>
          <a:xfrm>
            <a:off x="3470488" y="27736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B5514D-5792-46D1-8697-EC6A7245C190}"/>
              </a:ext>
            </a:extLst>
          </p:cNvPr>
          <p:cNvCxnSpPr>
            <a:cxnSpLocks/>
          </p:cNvCxnSpPr>
          <p:nvPr/>
        </p:nvCxnSpPr>
        <p:spPr>
          <a:xfrm>
            <a:off x="3470488" y="31165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136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A’BC + A’			Recall: A’ = A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18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AB’C + ABC + A’BC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399853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BC +B’D’ + AC’D’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453509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0616518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3C60687-6CAE-4E7B-802C-5CF88BDD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28750"/>
            <a:ext cx="7943850" cy="20002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39C0AC8-B9DE-45F0-9B9A-62EC3E6C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677424"/>
            <a:ext cx="8094446" cy="10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27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8C8B512-07A8-48F7-AD59-D8C68039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734641"/>
            <a:ext cx="5448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42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7F3EBBA-5DAB-4199-8120-E90773E2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Date le funzioni </a:t>
            </a:r>
            <a:r>
              <a:rPr lang="it-IT" sz="2800" i="1" dirty="0" err="1"/>
              <a:t>x,y,z</a:t>
            </a:r>
            <a:r>
              <a:rPr lang="it-IT" sz="2800" i="1" dirty="0"/>
              <a:t> definite dalla tabella di verità:</a:t>
            </a:r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r>
              <a:rPr lang="it-IT" sz="2800" i="1" dirty="0"/>
              <a:t>- Scrivere </a:t>
            </a:r>
            <a:r>
              <a:rPr lang="it-IT" sz="2800" i="1" dirty="0" err="1"/>
              <a:t>x,y,z</a:t>
            </a:r>
            <a:r>
              <a:rPr lang="it-IT" sz="2800" i="1" dirty="0"/>
              <a:t> in forma canonica SOP e POS</a:t>
            </a:r>
          </a:p>
          <a:p>
            <a:pPr marL="0" indent="0">
              <a:buNone/>
            </a:pPr>
            <a:r>
              <a:rPr lang="it-IT" sz="2800" i="1" dirty="0"/>
              <a:t>- Semplificare le forme SOP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1586E6-2A9D-42E9-9582-68149A3E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25" y="2065337"/>
            <a:ext cx="2495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0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28623</TotalTime>
  <Words>439</Words>
  <Application>Microsoft Office PowerPoint</Application>
  <PresentationFormat>Presentazione su schermo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182</cp:revision>
  <cp:lastPrinted>2018-05-04T12:36:55Z</cp:lastPrinted>
  <dcterms:created xsi:type="dcterms:W3CDTF">2012-08-07T04:56:47Z</dcterms:created>
  <dcterms:modified xsi:type="dcterms:W3CDTF">2021-10-19T18:26:45Z</dcterms:modified>
</cp:coreProperties>
</file>