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85" r:id="rId2"/>
    <p:sldId id="581" r:id="rId3"/>
    <p:sldId id="579" r:id="rId4"/>
    <p:sldId id="580" r:id="rId5"/>
    <p:sldId id="583" r:id="rId6"/>
    <p:sldId id="58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67" autoAdjust="0"/>
    <p:restoredTop sz="78774" autoAdjust="0"/>
  </p:normalViewPr>
  <p:slideViewPr>
    <p:cSldViewPr snapToGrid="0">
      <p:cViewPr varScale="1">
        <p:scale>
          <a:sx n="102" d="100"/>
          <a:sy n="102" d="100"/>
        </p:scale>
        <p:origin x="4038" y="11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10" d="100"/>
        <a:sy n="110" d="100"/>
      </p:scale>
      <p:origin x="0" y="-2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952CDB-BF0F-42F4-8014-4EDD4E71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Semplificate la seguente equazione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2D4C6-120C-40E4-89D5-A534D3DC8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0" i="0" u="none" strike="noStrike" baseline="0" dirty="0">
                <a:solidFill>
                  <a:srgbClr val="000000"/>
                </a:solidFill>
              </a:rPr>
              <a:t>𝑑(𝑎𝑐+ 𝑐𝑏)+(𝑎⊕𝑐)𝑑</a:t>
            </a:r>
            <a:endParaRPr lang="it-IT" sz="4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D010D5-5A4D-499C-8590-F553003018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029D86-37A9-4445-8ED2-A77310142D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2-&lt;</a:t>
            </a:r>
            <a:fld id="{56772E6B-5AA2-4C5F-A7F8-95F9D4354597}" type="slidenum">
              <a:rPr lang="en-US" smtClean="0"/>
              <a:pPr/>
              <a:t>1</a:t>
            </a:fld>
            <a:r>
              <a:rPr lang="en-US"/>
              <a:t>&gt;</a:t>
            </a:r>
          </a:p>
          <a:p>
            <a:endParaRPr lang="en-GB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430A578-4F21-46EB-84C8-80F66E1D7C54}"/>
              </a:ext>
            </a:extLst>
          </p:cNvPr>
          <p:cNvCxnSpPr>
            <a:cxnSpLocks/>
          </p:cNvCxnSpPr>
          <p:nvPr/>
        </p:nvCxnSpPr>
        <p:spPr>
          <a:xfrm>
            <a:off x="2486025" y="1600200"/>
            <a:ext cx="7810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464981"/>
            <a:ext cx="8799112" cy="96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3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8" y="696139"/>
            <a:ext cx="7827668" cy="35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5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66" y="1310667"/>
            <a:ext cx="8444449" cy="41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7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42F3723-2661-47D9-A75D-AE41DE318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03" y="633544"/>
            <a:ext cx="7124023" cy="187574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0715ABF-C9CA-43FB-82E6-48F5D6A1C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02" y="2671884"/>
            <a:ext cx="6849183" cy="19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1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9350651-D75F-496B-BB94-4DF390374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84" y="1010093"/>
            <a:ext cx="6891576" cy="426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1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28611</TotalTime>
  <Words>19</Words>
  <Application>Microsoft Office PowerPoint</Application>
  <PresentationFormat>Presentazione su schermo (4:3)</PresentationFormat>
  <Paragraphs>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Semplificate la seguente equazione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181</cp:revision>
  <cp:lastPrinted>2018-05-04T12:36:55Z</cp:lastPrinted>
  <dcterms:created xsi:type="dcterms:W3CDTF">2012-08-07T04:56:47Z</dcterms:created>
  <dcterms:modified xsi:type="dcterms:W3CDTF">2021-10-21T13:15:41Z</dcterms:modified>
</cp:coreProperties>
</file>