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78" r:id="rId2"/>
    <p:sldId id="581" r:id="rId3"/>
    <p:sldId id="580" r:id="rId4"/>
    <p:sldId id="5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78774" autoAdjust="0"/>
  </p:normalViewPr>
  <p:slideViewPr>
    <p:cSldViewPr snapToGrid="0">
      <p:cViewPr varScale="1">
        <p:scale>
          <a:sx n="102" d="100"/>
          <a:sy n="102" d="100"/>
        </p:scale>
        <p:origin x="450" y="11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-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33249"/>
          <a:stretch/>
        </p:blipFill>
        <p:spPr>
          <a:xfrm>
            <a:off x="457200" y="3277204"/>
            <a:ext cx="8204591" cy="1400434"/>
          </a:xfrm>
          <a:prstGeom prst="rect">
            <a:avLst/>
          </a:prstGeom>
        </p:spPr>
      </p:pic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32191" y="928114"/>
            <a:ext cx="8229600" cy="212617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Minimizzare le seguenti equazioni usando le mappe-K. Fornire sia la rappresentazione minima SOP, sia la POS</a:t>
            </a:r>
          </a:p>
        </p:txBody>
      </p:sp>
    </p:spTree>
    <p:extLst>
      <p:ext uri="{BB962C8B-B14F-4D97-AF65-F5344CB8AC3E}">
        <p14:creationId xmlns:p14="http://schemas.microsoft.com/office/powerpoint/2010/main" val="278264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b="86734"/>
          <a:stretch/>
        </p:blipFill>
        <p:spPr>
          <a:xfrm>
            <a:off x="886444" y="152402"/>
            <a:ext cx="6929499" cy="7075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1838"/>
          <a:stretch/>
        </p:blipFill>
        <p:spPr>
          <a:xfrm>
            <a:off x="886443" y="762002"/>
            <a:ext cx="6929499" cy="4168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b="68765"/>
          <a:stretch/>
        </p:blipFill>
        <p:spPr>
          <a:xfrm>
            <a:off x="953893" y="4801340"/>
            <a:ext cx="6862050" cy="4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5" y="381200"/>
            <a:ext cx="7489950" cy="7616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50" y="903714"/>
            <a:ext cx="6189300" cy="50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7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7" y="358943"/>
            <a:ext cx="6996600" cy="1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4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28614</TotalTime>
  <Words>18</Words>
  <Application>Microsoft Office PowerPoint</Application>
  <PresentationFormat>Presentazione su schermo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181</cp:revision>
  <cp:lastPrinted>2018-05-04T12:36:55Z</cp:lastPrinted>
  <dcterms:created xsi:type="dcterms:W3CDTF">2012-08-07T04:56:47Z</dcterms:created>
  <dcterms:modified xsi:type="dcterms:W3CDTF">2021-10-22T11:12:02Z</dcterms:modified>
</cp:coreProperties>
</file>