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6AD8-9A37-41FD-B8BC-08228108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64334-E702-9ECE-D409-473A8AFC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534E-3A76-D329-78DE-5C5988CA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1B34-DD2F-7064-A0A3-9560832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CA05-748D-42BC-2E03-9EFEDE11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32AB-F752-EF1D-96FD-0AC78832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77983-45A6-AD54-22E9-403B5587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2626-F0E0-26B0-573D-D317169D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B2DF-34E4-AF80-DA25-62C36D0D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AA43-C3F1-8B6F-258F-A3C5AB83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75B60-EE73-37A8-532B-34B51D35A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498FB-C49B-2DBA-4378-C32A09861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4CF2-237E-7211-8D08-DB2C6D25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C740-0291-4208-DEDD-BD3A9106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6435-B69E-6A6E-71EA-8947F654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B13B-116B-EE68-C081-9500E07C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C690-B95C-7672-BD13-4D8927CA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9F7E-7B0C-1620-112B-76D4CA26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0594-CD06-8418-2EBE-2A23110C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FFB7-0DF3-F390-0B2D-32DDB29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1AC2-7858-BA9F-5DF7-BB223437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F4BC-4B1D-CB88-AEF4-A148A146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0FEA-52E1-7E2A-3B91-FC0DE0D6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2802-9AB3-93B2-6FED-862722CA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F79E-91B9-8C5E-E320-1E8CCD23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AAAB-1790-D2B0-1AC8-62CB8EC1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C55A-A60B-32C6-5090-99849BA25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A794-B0B5-66B7-392F-D079D50F0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B6D8-B71C-1E83-0177-5C63918A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1662-B616-1C60-13F6-62CDE9AE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52A8-01D2-62F3-6CB6-283C5478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EDB-4440-DE66-684F-80D75A3B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CDD8B-0BF7-B3D6-C095-7B49A3FB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80DE4-1E22-1F27-8B72-73EBF1B0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FE53D-2F8F-5315-A5B2-3DAA77B03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22447-F20E-374E-2B25-31F5E3B6A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7A3B8-B1A8-4E23-1B0E-B6B925B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326A0-CAD4-3C15-0A28-0D25F1C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E587B-CB00-29BF-D169-2E1C330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DA4C-F1B4-A845-62DA-58B01036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A1AD0-6081-7CAE-6927-4A8DAE51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44C51-443B-5CA7-D489-E80CB76B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73F3-4DBF-5EC2-B7AF-4C5C4C79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75DA0-10CD-873B-393B-A0F26EE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15E35-B8DE-90B6-2188-F56DF19B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03E89-3E0E-94F1-D3C4-28BC1BB6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AD5-0AE1-049B-AB68-C334456B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BFB4-2320-A770-6629-AF20338F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571D-2AA9-98C5-ABEF-C831A40B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5753-3053-0EFE-4D68-9688178F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867E-F072-3D9D-09CD-57D9AE7C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ADCB-ED6E-5C07-2A07-F2EF3F3F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A81E-68A7-6586-5515-5BAEF169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55196-BC52-3E95-C9B4-9A5353CB9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1DC4E-6EA5-AAD0-2B04-F743EB4C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BA358-A119-24CC-DD34-ED920790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9AA9-2DD2-190B-8999-E6FBB82D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E607B-ABB5-0A5E-4B38-E87369C8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0B7BD-D6DA-0E38-2B60-BC9ECAA2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8BDA-1658-0CBE-9BEF-E4FD394D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3A7A-D32E-39B0-1E8D-34150CB2A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832E9-AF23-1C4E-B62A-595927FE5FD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3F61-05D9-62A6-CF50-774B13A8E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7EA1-A2B9-C362-64C8-0CC8B4F3B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BF0B6-F559-DA47-A70D-D0E732CF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9126B-3FF3-EB4C-9958-6814669B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04079" cy="70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B5714-2A4A-D118-0F3B-C6A81E92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3" y="198865"/>
            <a:ext cx="11283951" cy="67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EE7B-8CDF-0B8D-B483-CC889EF3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B888-5ED8-F722-6F29-A39EBA7A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869C0-874C-D5F1-7FE0-F3FA882C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143" y="365125"/>
            <a:ext cx="12536348" cy="753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51C60-B26C-58A6-8872-4F87865D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03" y="-98348"/>
            <a:ext cx="12536348" cy="75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6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B79F5-A2C0-E542-C2AF-302D9F8D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46" y="414424"/>
            <a:ext cx="9892786" cy="51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1F96F-D9F4-8A49-E757-53758702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6" y="-1169519"/>
            <a:ext cx="12840903" cy="7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1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Nan (Postgraduate Student)</dc:creator>
  <cp:lastModifiedBy>Gao, Nan (Postgraduate Student)</cp:lastModifiedBy>
  <cp:revision>1</cp:revision>
  <dcterms:created xsi:type="dcterms:W3CDTF">2024-04-24T18:29:43Z</dcterms:created>
  <dcterms:modified xsi:type="dcterms:W3CDTF">2024-04-25T21:07:21Z</dcterms:modified>
</cp:coreProperties>
</file>