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67"/>
  </p:notesMasterIdLst>
  <p:sldIdLst>
    <p:sldId id="407" r:id="rId5"/>
    <p:sldId id="345" r:id="rId6"/>
    <p:sldId id="326" r:id="rId7"/>
    <p:sldId id="342" r:id="rId8"/>
    <p:sldId id="387" r:id="rId9"/>
    <p:sldId id="343" r:id="rId10"/>
    <p:sldId id="344" r:id="rId11"/>
    <p:sldId id="259" r:id="rId12"/>
    <p:sldId id="388" r:id="rId13"/>
    <p:sldId id="389" r:id="rId14"/>
    <p:sldId id="390" r:id="rId15"/>
    <p:sldId id="391" r:id="rId16"/>
    <p:sldId id="392" r:id="rId17"/>
    <p:sldId id="393" r:id="rId18"/>
    <p:sldId id="394" r:id="rId19"/>
    <p:sldId id="395" r:id="rId20"/>
    <p:sldId id="396" r:id="rId21"/>
    <p:sldId id="402" r:id="rId22"/>
    <p:sldId id="403" r:id="rId23"/>
    <p:sldId id="404" r:id="rId24"/>
    <p:sldId id="405" r:id="rId25"/>
    <p:sldId id="406" r:id="rId26"/>
    <p:sldId id="364" r:id="rId27"/>
    <p:sldId id="365" r:id="rId28"/>
    <p:sldId id="366" r:id="rId29"/>
    <p:sldId id="367" r:id="rId30"/>
    <p:sldId id="368" r:id="rId31"/>
    <p:sldId id="369" r:id="rId32"/>
    <p:sldId id="370" r:id="rId33"/>
    <p:sldId id="371" r:id="rId34"/>
    <p:sldId id="373" r:id="rId35"/>
    <p:sldId id="380" r:id="rId36"/>
    <p:sldId id="374" r:id="rId37"/>
    <p:sldId id="375" r:id="rId38"/>
    <p:sldId id="376" r:id="rId39"/>
    <p:sldId id="377" r:id="rId40"/>
    <p:sldId id="378" r:id="rId41"/>
    <p:sldId id="379" r:id="rId42"/>
    <p:sldId id="382" r:id="rId43"/>
    <p:sldId id="381" r:id="rId44"/>
    <p:sldId id="383" r:id="rId45"/>
    <p:sldId id="260" r:id="rId46"/>
    <p:sldId id="347" r:id="rId47"/>
    <p:sldId id="348" r:id="rId48"/>
    <p:sldId id="349" r:id="rId49"/>
    <p:sldId id="350" r:id="rId50"/>
    <p:sldId id="351" r:id="rId51"/>
    <p:sldId id="352" r:id="rId52"/>
    <p:sldId id="353" r:id="rId53"/>
    <p:sldId id="354" r:id="rId54"/>
    <p:sldId id="355" r:id="rId55"/>
    <p:sldId id="356" r:id="rId56"/>
    <p:sldId id="358" r:id="rId57"/>
    <p:sldId id="357" r:id="rId58"/>
    <p:sldId id="359" r:id="rId59"/>
    <p:sldId id="384" r:id="rId60"/>
    <p:sldId id="397" r:id="rId61"/>
    <p:sldId id="398" r:id="rId62"/>
    <p:sldId id="399" r:id="rId63"/>
    <p:sldId id="400" r:id="rId64"/>
    <p:sldId id="401" r:id="rId65"/>
    <p:sldId id="386" r:id="rId6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3"/>
    <p:restoredTop sz="94694"/>
  </p:normalViewPr>
  <p:slideViewPr>
    <p:cSldViewPr>
      <p:cViewPr varScale="1">
        <p:scale>
          <a:sx n="121" d="100"/>
          <a:sy n="121" d="100"/>
        </p:scale>
        <p:origin x="1896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presProps" Target="presProps.xml"/><Relationship Id="rId7" Type="http://schemas.openxmlformats.org/officeDocument/2006/relationships/slide" Target="slides/slide3.xml"/><Relationship Id="rId71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viewProps" Target="view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ul Morris" userId="22398435-7a18-4765-989c-50f432a3cabf" providerId="ADAL" clId="{E8580EA4-9573-45A5-AE82-4CD7CDC4CA28}"/>
    <pc:docChg chg="undo custSel delSld modSld">
      <pc:chgData name="Paul Morris" userId="22398435-7a18-4765-989c-50f432a3cabf" providerId="ADAL" clId="{E8580EA4-9573-45A5-AE82-4CD7CDC4CA28}" dt="2021-04-22T07:42:38.706" v="387" actId="1076"/>
      <pc:docMkLst>
        <pc:docMk/>
      </pc:docMkLst>
      <pc:sldChg chg="modSp mod">
        <pc:chgData name="Paul Morris" userId="22398435-7a18-4765-989c-50f432a3cabf" providerId="ADAL" clId="{E8580EA4-9573-45A5-AE82-4CD7CDC4CA28}" dt="2021-04-21T16:09:31.575" v="94" actId="20577"/>
        <pc:sldMkLst>
          <pc:docMk/>
          <pc:sldMk cId="0" sldId="260"/>
        </pc:sldMkLst>
        <pc:spChg chg="mod">
          <ac:chgData name="Paul Morris" userId="22398435-7a18-4765-989c-50f432a3cabf" providerId="ADAL" clId="{E8580EA4-9573-45A5-AE82-4CD7CDC4CA28}" dt="2021-04-21T16:09:31.575" v="94" actId="20577"/>
          <ac:spMkLst>
            <pc:docMk/>
            <pc:sldMk cId="0" sldId="260"/>
            <ac:spMk id="2" creationId="{00000000-0000-0000-0000-000000000000}"/>
          </ac:spMkLst>
        </pc:spChg>
      </pc:sldChg>
      <pc:sldChg chg="modSp mod">
        <pc:chgData name="Paul Morris" userId="22398435-7a18-4765-989c-50f432a3cabf" providerId="ADAL" clId="{E8580EA4-9573-45A5-AE82-4CD7CDC4CA28}" dt="2021-04-21T16:14:07.908" v="380" actId="207"/>
        <pc:sldMkLst>
          <pc:docMk/>
          <pc:sldMk cId="2092150960" sldId="350"/>
        </pc:sldMkLst>
        <pc:spChg chg="mod">
          <ac:chgData name="Paul Morris" userId="22398435-7a18-4765-989c-50f432a3cabf" providerId="ADAL" clId="{E8580EA4-9573-45A5-AE82-4CD7CDC4CA28}" dt="2021-04-21T16:14:07.908" v="380" actId="207"/>
          <ac:spMkLst>
            <pc:docMk/>
            <pc:sldMk cId="2092150960" sldId="350"/>
            <ac:spMk id="2" creationId="{00000000-0000-0000-0000-000000000000}"/>
          </ac:spMkLst>
        </pc:spChg>
      </pc:sldChg>
      <pc:sldChg chg="modSp mod">
        <pc:chgData name="Paul Morris" userId="22398435-7a18-4765-989c-50f432a3cabf" providerId="ADAL" clId="{E8580EA4-9573-45A5-AE82-4CD7CDC4CA28}" dt="2021-04-22T07:40:15.600" v="382" actId="207"/>
        <pc:sldMkLst>
          <pc:docMk/>
          <pc:sldMk cId="1030212093" sldId="354"/>
        </pc:sldMkLst>
        <pc:spChg chg="mod">
          <ac:chgData name="Paul Morris" userId="22398435-7a18-4765-989c-50f432a3cabf" providerId="ADAL" clId="{E8580EA4-9573-45A5-AE82-4CD7CDC4CA28}" dt="2021-04-22T07:40:15.600" v="382" actId="207"/>
          <ac:spMkLst>
            <pc:docMk/>
            <pc:sldMk cId="1030212093" sldId="354"/>
            <ac:spMk id="6" creationId="{00000000-0000-0000-0000-000000000000}"/>
          </ac:spMkLst>
        </pc:spChg>
      </pc:sldChg>
      <pc:sldChg chg="modSp mod">
        <pc:chgData name="Paul Morris" userId="22398435-7a18-4765-989c-50f432a3cabf" providerId="ADAL" clId="{E8580EA4-9573-45A5-AE82-4CD7CDC4CA28}" dt="2021-04-22T07:40:23.284" v="383" actId="207"/>
        <pc:sldMkLst>
          <pc:docMk/>
          <pc:sldMk cId="3277868524" sldId="355"/>
        </pc:sldMkLst>
        <pc:spChg chg="mod">
          <ac:chgData name="Paul Morris" userId="22398435-7a18-4765-989c-50f432a3cabf" providerId="ADAL" clId="{E8580EA4-9573-45A5-AE82-4CD7CDC4CA28}" dt="2021-04-22T07:40:23.284" v="383" actId="207"/>
          <ac:spMkLst>
            <pc:docMk/>
            <pc:sldMk cId="3277868524" sldId="355"/>
            <ac:spMk id="6" creationId="{00000000-0000-0000-0000-000000000000}"/>
          </ac:spMkLst>
        </pc:spChg>
      </pc:sldChg>
      <pc:sldChg chg="modSp mod">
        <pc:chgData name="Paul Morris" userId="22398435-7a18-4765-989c-50f432a3cabf" providerId="ADAL" clId="{E8580EA4-9573-45A5-AE82-4CD7CDC4CA28}" dt="2021-04-22T07:40:29.268" v="384" actId="207"/>
        <pc:sldMkLst>
          <pc:docMk/>
          <pc:sldMk cId="3543269467" sldId="356"/>
        </pc:sldMkLst>
        <pc:spChg chg="mod">
          <ac:chgData name="Paul Morris" userId="22398435-7a18-4765-989c-50f432a3cabf" providerId="ADAL" clId="{E8580EA4-9573-45A5-AE82-4CD7CDC4CA28}" dt="2021-04-22T07:40:29.268" v="384" actId="207"/>
          <ac:spMkLst>
            <pc:docMk/>
            <pc:sldMk cId="3543269467" sldId="356"/>
            <ac:spMk id="6" creationId="{00000000-0000-0000-0000-000000000000}"/>
          </ac:spMkLst>
        </pc:spChg>
      </pc:sldChg>
      <pc:sldChg chg="modSp mod">
        <pc:chgData name="Paul Morris" userId="22398435-7a18-4765-989c-50f432a3cabf" providerId="ADAL" clId="{E8580EA4-9573-45A5-AE82-4CD7CDC4CA28}" dt="2021-04-22T07:40:41.837" v="385" actId="20577"/>
        <pc:sldMkLst>
          <pc:docMk/>
          <pc:sldMk cId="2885999059" sldId="357"/>
        </pc:sldMkLst>
        <pc:spChg chg="mod">
          <ac:chgData name="Paul Morris" userId="22398435-7a18-4765-989c-50f432a3cabf" providerId="ADAL" clId="{E8580EA4-9573-45A5-AE82-4CD7CDC4CA28}" dt="2021-04-22T07:40:41.837" v="385" actId="20577"/>
          <ac:spMkLst>
            <pc:docMk/>
            <pc:sldMk cId="2885999059" sldId="357"/>
            <ac:spMk id="3" creationId="{00000000-0000-0000-0000-000000000000}"/>
          </ac:spMkLst>
        </pc:spChg>
      </pc:sldChg>
      <pc:sldChg chg="modSp mod">
        <pc:chgData name="Paul Morris" userId="22398435-7a18-4765-989c-50f432a3cabf" providerId="ADAL" clId="{E8580EA4-9573-45A5-AE82-4CD7CDC4CA28}" dt="2021-04-21T15:47:26.356" v="4" actId="1076"/>
        <pc:sldMkLst>
          <pc:docMk/>
          <pc:sldMk cId="4071631852" sldId="368"/>
        </pc:sldMkLst>
        <pc:spChg chg="mod">
          <ac:chgData name="Paul Morris" userId="22398435-7a18-4765-989c-50f432a3cabf" providerId="ADAL" clId="{E8580EA4-9573-45A5-AE82-4CD7CDC4CA28}" dt="2021-04-21T15:47:26.356" v="4" actId="1076"/>
          <ac:spMkLst>
            <pc:docMk/>
            <pc:sldMk cId="4071631852" sldId="368"/>
            <ac:spMk id="56" creationId="{00000000-0000-0000-0000-000000000000}"/>
          </ac:spMkLst>
        </pc:spChg>
        <pc:cxnChg chg="mod">
          <ac:chgData name="Paul Morris" userId="22398435-7a18-4765-989c-50f432a3cabf" providerId="ADAL" clId="{E8580EA4-9573-45A5-AE82-4CD7CDC4CA28}" dt="2021-04-21T15:47:15.709" v="1" actId="14100"/>
          <ac:cxnSpMkLst>
            <pc:docMk/>
            <pc:sldMk cId="4071631852" sldId="368"/>
            <ac:cxnSpMk id="22" creationId="{00000000-0000-0000-0000-000000000000}"/>
          </ac:cxnSpMkLst>
        </pc:cxnChg>
      </pc:sldChg>
      <pc:sldChg chg="modSp mod">
        <pc:chgData name="Paul Morris" userId="22398435-7a18-4765-989c-50f432a3cabf" providerId="ADAL" clId="{E8580EA4-9573-45A5-AE82-4CD7CDC4CA28}" dt="2021-04-21T15:48:43.829" v="15" actId="1076"/>
        <pc:sldMkLst>
          <pc:docMk/>
          <pc:sldMk cId="327249449" sldId="369"/>
        </pc:sldMkLst>
        <pc:spChg chg="mod">
          <ac:chgData name="Paul Morris" userId="22398435-7a18-4765-989c-50f432a3cabf" providerId="ADAL" clId="{E8580EA4-9573-45A5-AE82-4CD7CDC4CA28}" dt="2021-04-21T15:48:23.702" v="10" actId="688"/>
          <ac:spMkLst>
            <pc:docMk/>
            <pc:sldMk cId="327249449" sldId="369"/>
            <ac:spMk id="52" creationId="{00000000-0000-0000-0000-000000000000}"/>
          </ac:spMkLst>
        </pc:spChg>
        <pc:spChg chg="mod">
          <ac:chgData name="Paul Morris" userId="22398435-7a18-4765-989c-50f432a3cabf" providerId="ADAL" clId="{E8580EA4-9573-45A5-AE82-4CD7CDC4CA28}" dt="2021-04-21T15:48:43.829" v="15" actId="1076"/>
          <ac:spMkLst>
            <pc:docMk/>
            <pc:sldMk cId="327249449" sldId="369"/>
            <ac:spMk id="56" creationId="{00000000-0000-0000-0000-000000000000}"/>
          </ac:spMkLst>
        </pc:spChg>
        <pc:cxnChg chg="mod">
          <ac:chgData name="Paul Morris" userId="22398435-7a18-4765-989c-50f432a3cabf" providerId="ADAL" clId="{E8580EA4-9573-45A5-AE82-4CD7CDC4CA28}" dt="2021-04-21T15:48:09.092" v="7" actId="14100"/>
          <ac:cxnSpMkLst>
            <pc:docMk/>
            <pc:sldMk cId="327249449" sldId="369"/>
            <ac:cxnSpMk id="20" creationId="{00000000-0000-0000-0000-000000000000}"/>
          </ac:cxnSpMkLst>
        </pc:cxnChg>
        <pc:cxnChg chg="mod">
          <ac:chgData name="Paul Morris" userId="22398435-7a18-4765-989c-50f432a3cabf" providerId="ADAL" clId="{E8580EA4-9573-45A5-AE82-4CD7CDC4CA28}" dt="2021-04-21T15:48:33.581" v="12" actId="14100"/>
          <ac:cxnSpMkLst>
            <pc:docMk/>
            <pc:sldMk cId="327249449" sldId="369"/>
            <ac:cxnSpMk id="22" creationId="{00000000-0000-0000-0000-000000000000}"/>
          </ac:cxnSpMkLst>
        </pc:cxnChg>
      </pc:sldChg>
      <pc:sldChg chg="addSp delSp modSp mod">
        <pc:chgData name="Paul Morris" userId="22398435-7a18-4765-989c-50f432a3cabf" providerId="ADAL" clId="{E8580EA4-9573-45A5-AE82-4CD7CDC4CA28}" dt="2021-04-21T15:49:27.805" v="19" actId="1076"/>
        <pc:sldMkLst>
          <pc:docMk/>
          <pc:sldMk cId="3788232972" sldId="370"/>
        </pc:sldMkLst>
        <pc:spChg chg="mod">
          <ac:chgData name="Paul Morris" userId="22398435-7a18-4765-989c-50f432a3cabf" providerId="ADAL" clId="{E8580EA4-9573-45A5-AE82-4CD7CDC4CA28}" dt="2021-04-21T15:49:03.841" v="16"/>
          <ac:spMkLst>
            <pc:docMk/>
            <pc:sldMk cId="3788232972" sldId="370"/>
            <ac:spMk id="55" creationId="{9C68580E-FC1B-4FE7-A82F-B309BA685584}"/>
          </ac:spMkLst>
        </pc:spChg>
        <pc:spChg chg="mod">
          <ac:chgData name="Paul Morris" userId="22398435-7a18-4765-989c-50f432a3cabf" providerId="ADAL" clId="{E8580EA4-9573-45A5-AE82-4CD7CDC4CA28}" dt="2021-04-21T15:49:03.841" v="16"/>
          <ac:spMkLst>
            <pc:docMk/>
            <pc:sldMk cId="3788232972" sldId="370"/>
            <ac:spMk id="57" creationId="{39A6BA15-6153-464F-960A-0EB21D43CC54}"/>
          </ac:spMkLst>
        </pc:spChg>
        <pc:spChg chg="mod">
          <ac:chgData name="Paul Morris" userId="22398435-7a18-4765-989c-50f432a3cabf" providerId="ADAL" clId="{E8580EA4-9573-45A5-AE82-4CD7CDC4CA28}" dt="2021-04-21T15:49:03.841" v="16"/>
          <ac:spMkLst>
            <pc:docMk/>
            <pc:sldMk cId="3788232972" sldId="370"/>
            <ac:spMk id="58" creationId="{44F3FA12-7BB7-490C-82FA-D1C7C2046B5E}"/>
          </ac:spMkLst>
        </pc:spChg>
        <pc:spChg chg="mod">
          <ac:chgData name="Paul Morris" userId="22398435-7a18-4765-989c-50f432a3cabf" providerId="ADAL" clId="{E8580EA4-9573-45A5-AE82-4CD7CDC4CA28}" dt="2021-04-21T15:49:03.841" v="16"/>
          <ac:spMkLst>
            <pc:docMk/>
            <pc:sldMk cId="3788232972" sldId="370"/>
            <ac:spMk id="60" creationId="{CC01CB5C-9E3C-45C5-8CAF-F64A9A6A1F60}"/>
          </ac:spMkLst>
        </pc:spChg>
        <pc:spChg chg="mod">
          <ac:chgData name="Paul Morris" userId="22398435-7a18-4765-989c-50f432a3cabf" providerId="ADAL" clId="{E8580EA4-9573-45A5-AE82-4CD7CDC4CA28}" dt="2021-04-21T15:49:03.841" v="16"/>
          <ac:spMkLst>
            <pc:docMk/>
            <pc:sldMk cId="3788232972" sldId="370"/>
            <ac:spMk id="61" creationId="{BD50046F-53D4-4523-8078-7CCCC386DEB5}"/>
          </ac:spMkLst>
        </pc:spChg>
        <pc:spChg chg="mod">
          <ac:chgData name="Paul Morris" userId="22398435-7a18-4765-989c-50f432a3cabf" providerId="ADAL" clId="{E8580EA4-9573-45A5-AE82-4CD7CDC4CA28}" dt="2021-04-21T15:49:03.841" v="16"/>
          <ac:spMkLst>
            <pc:docMk/>
            <pc:sldMk cId="3788232972" sldId="370"/>
            <ac:spMk id="62" creationId="{BAE1BCE8-7B78-487D-9841-18DA1A9E85EA}"/>
          </ac:spMkLst>
        </pc:spChg>
        <pc:spChg chg="mod">
          <ac:chgData name="Paul Morris" userId="22398435-7a18-4765-989c-50f432a3cabf" providerId="ADAL" clId="{E8580EA4-9573-45A5-AE82-4CD7CDC4CA28}" dt="2021-04-21T15:49:03.841" v="16"/>
          <ac:spMkLst>
            <pc:docMk/>
            <pc:sldMk cId="3788232972" sldId="370"/>
            <ac:spMk id="63" creationId="{EC81583F-F4CD-4C59-80E3-924E000697BA}"/>
          </ac:spMkLst>
        </pc:spChg>
        <pc:spChg chg="mod">
          <ac:chgData name="Paul Morris" userId="22398435-7a18-4765-989c-50f432a3cabf" providerId="ADAL" clId="{E8580EA4-9573-45A5-AE82-4CD7CDC4CA28}" dt="2021-04-21T15:49:03.841" v="16"/>
          <ac:spMkLst>
            <pc:docMk/>
            <pc:sldMk cId="3788232972" sldId="370"/>
            <ac:spMk id="64" creationId="{27D69BED-A5DE-4BDB-B4D4-0F96152C1EFF}"/>
          </ac:spMkLst>
        </pc:spChg>
        <pc:spChg chg="mod">
          <ac:chgData name="Paul Morris" userId="22398435-7a18-4765-989c-50f432a3cabf" providerId="ADAL" clId="{E8580EA4-9573-45A5-AE82-4CD7CDC4CA28}" dt="2021-04-21T15:49:03.841" v="16"/>
          <ac:spMkLst>
            <pc:docMk/>
            <pc:sldMk cId="3788232972" sldId="370"/>
            <ac:spMk id="65" creationId="{44193BAA-4454-4149-BE47-B454B80D05BD}"/>
          </ac:spMkLst>
        </pc:spChg>
        <pc:spChg chg="mod">
          <ac:chgData name="Paul Morris" userId="22398435-7a18-4765-989c-50f432a3cabf" providerId="ADAL" clId="{E8580EA4-9573-45A5-AE82-4CD7CDC4CA28}" dt="2021-04-21T15:49:03.841" v="16"/>
          <ac:spMkLst>
            <pc:docMk/>
            <pc:sldMk cId="3788232972" sldId="370"/>
            <ac:spMk id="66" creationId="{16841C3E-69CE-4092-804C-24AF29B6FDC7}"/>
          </ac:spMkLst>
        </pc:spChg>
        <pc:spChg chg="mod">
          <ac:chgData name="Paul Morris" userId="22398435-7a18-4765-989c-50f432a3cabf" providerId="ADAL" clId="{E8580EA4-9573-45A5-AE82-4CD7CDC4CA28}" dt="2021-04-21T15:49:03.841" v="16"/>
          <ac:spMkLst>
            <pc:docMk/>
            <pc:sldMk cId="3788232972" sldId="370"/>
            <ac:spMk id="67" creationId="{33080BF6-65CB-4B17-BCB5-B187FF973086}"/>
          </ac:spMkLst>
        </pc:spChg>
        <pc:spChg chg="mod">
          <ac:chgData name="Paul Morris" userId="22398435-7a18-4765-989c-50f432a3cabf" providerId="ADAL" clId="{E8580EA4-9573-45A5-AE82-4CD7CDC4CA28}" dt="2021-04-21T15:49:03.841" v="16"/>
          <ac:spMkLst>
            <pc:docMk/>
            <pc:sldMk cId="3788232972" sldId="370"/>
            <ac:spMk id="68" creationId="{A2FC7FEC-7654-45BD-BAC7-D151865BF6CF}"/>
          </ac:spMkLst>
        </pc:spChg>
        <pc:spChg chg="mod">
          <ac:chgData name="Paul Morris" userId="22398435-7a18-4765-989c-50f432a3cabf" providerId="ADAL" clId="{E8580EA4-9573-45A5-AE82-4CD7CDC4CA28}" dt="2021-04-21T15:49:03.841" v="16"/>
          <ac:spMkLst>
            <pc:docMk/>
            <pc:sldMk cId="3788232972" sldId="370"/>
            <ac:spMk id="69" creationId="{2302EE92-1B57-4C71-9CF5-83FAD7FF4AEA}"/>
          </ac:spMkLst>
        </pc:spChg>
        <pc:spChg chg="mod">
          <ac:chgData name="Paul Morris" userId="22398435-7a18-4765-989c-50f432a3cabf" providerId="ADAL" clId="{E8580EA4-9573-45A5-AE82-4CD7CDC4CA28}" dt="2021-04-21T15:49:03.841" v="16"/>
          <ac:spMkLst>
            <pc:docMk/>
            <pc:sldMk cId="3788232972" sldId="370"/>
            <ac:spMk id="70" creationId="{739AAEAD-C001-41E1-90F1-F818E5C513AE}"/>
          </ac:spMkLst>
        </pc:spChg>
        <pc:spChg chg="mod">
          <ac:chgData name="Paul Morris" userId="22398435-7a18-4765-989c-50f432a3cabf" providerId="ADAL" clId="{E8580EA4-9573-45A5-AE82-4CD7CDC4CA28}" dt="2021-04-21T15:49:03.841" v="16"/>
          <ac:spMkLst>
            <pc:docMk/>
            <pc:sldMk cId="3788232972" sldId="370"/>
            <ac:spMk id="71" creationId="{FB9A0D4C-CED5-4161-9CB0-398A0541CE45}"/>
          </ac:spMkLst>
        </pc:spChg>
        <pc:spChg chg="mod">
          <ac:chgData name="Paul Morris" userId="22398435-7a18-4765-989c-50f432a3cabf" providerId="ADAL" clId="{E8580EA4-9573-45A5-AE82-4CD7CDC4CA28}" dt="2021-04-21T15:49:03.841" v="16"/>
          <ac:spMkLst>
            <pc:docMk/>
            <pc:sldMk cId="3788232972" sldId="370"/>
            <ac:spMk id="72" creationId="{A511CF72-4CA2-47E6-AB75-F7855C27F564}"/>
          </ac:spMkLst>
        </pc:spChg>
        <pc:spChg chg="mod">
          <ac:chgData name="Paul Morris" userId="22398435-7a18-4765-989c-50f432a3cabf" providerId="ADAL" clId="{E8580EA4-9573-45A5-AE82-4CD7CDC4CA28}" dt="2021-04-21T15:49:03.841" v="16"/>
          <ac:spMkLst>
            <pc:docMk/>
            <pc:sldMk cId="3788232972" sldId="370"/>
            <ac:spMk id="73" creationId="{DD68D04E-B690-4EE6-B64D-9AC9326CE76E}"/>
          </ac:spMkLst>
        </pc:spChg>
        <pc:spChg chg="mod">
          <ac:chgData name="Paul Morris" userId="22398435-7a18-4765-989c-50f432a3cabf" providerId="ADAL" clId="{E8580EA4-9573-45A5-AE82-4CD7CDC4CA28}" dt="2021-04-21T15:49:03.841" v="16"/>
          <ac:spMkLst>
            <pc:docMk/>
            <pc:sldMk cId="3788232972" sldId="370"/>
            <ac:spMk id="74" creationId="{B130C992-A88D-4675-8857-7F29CFF7C472}"/>
          </ac:spMkLst>
        </pc:spChg>
        <pc:grpChg chg="add mod">
          <ac:chgData name="Paul Morris" userId="22398435-7a18-4765-989c-50f432a3cabf" providerId="ADAL" clId="{E8580EA4-9573-45A5-AE82-4CD7CDC4CA28}" dt="2021-04-21T15:49:27.805" v="19" actId="1076"/>
          <ac:grpSpMkLst>
            <pc:docMk/>
            <pc:sldMk cId="3788232972" sldId="370"/>
            <ac:grpSpMk id="38" creationId="{AD71D170-9952-4080-91F9-04107A1B4C2E}"/>
          </ac:grpSpMkLst>
        </pc:grpChg>
        <pc:grpChg chg="mod">
          <ac:chgData name="Paul Morris" userId="22398435-7a18-4765-989c-50f432a3cabf" providerId="ADAL" clId="{E8580EA4-9573-45A5-AE82-4CD7CDC4CA28}" dt="2021-04-21T15:49:03.841" v="16"/>
          <ac:grpSpMkLst>
            <pc:docMk/>
            <pc:sldMk cId="3788232972" sldId="370"/>
            <ac:grpSpMk id="48" creationId="{CD383522-DDCE-4233-A34F-B521EA213DC0}"/>
          </ac:grpSpMkLst>
        </pc:grpChg>
        <pc:grpChg chg="mod">
          <ac:chgData name="Paul Morris" userId="22398435-7a18-4765-989c-50f432a3cabf" providerId="ADAL" clId="{E8580EA4-9573-45A5-AE82-4CD7CDC4CA28}" dt="2021-04-21T15:49:03.841" v="16"/>
          <ac:grpSpMkLst>
            <pc:docMk/>
            <pc:sldMk cId="3788232972" sldId="370"/>
            <ac:grpSpMk id="49" creationId="{A976AD1A-F2D1-4139-BC48-08DB647CACE4}"/>
          </ac:grpSpMkLst>
        </pc:grpChg>
        <pc:grpChg chg="mod">
          <ac:chgData name="Paul Morris" userId="22398435-7a18-4765-989c-50f432a3cabf" providerId="ADAL" clId="{E8580EA4-9573-45A5-AE82-4CD7CDC4CA28}" dt="2021-04-21T15:49:03.841" v="16"/>
          <ac:grpSpMkLst>
            <pc:docMk/>
            <pc:sldMk cId="3788232972" sldId="370"/>
            <ac:grpSpMk id="51" creationId="{40E90DFB-A4D9-4C46-AFC1-80B378506449}"/>
          </ac:grpSpMkLst>
        </pc:grpChg>
        <pc:grpChg chg="del">
          <ac:chgData name="Paul Morris" userId="22398435-7a18-4765-989c-50f432a3cabf" providerId="ADAL" clId="{E8580EA4-9573-45A5-AE82-4CD7CDC4CA28}" dt="2021-04-21T15:49:10.952" v="18" actId="478"/>
          <ac:grpSpMkLst>
            <pc:docMk/>
            <pc:sldMk cId="3788232972" sldId="370"/>
            <ac:grpSpMk id="54" creationId="{00000000-0000-0000-0000-000000000000}"/>
          </ac:grpSpMkLst>
        </pc:grpChg>
        <pc:cxnChg chg="mod">
          <ac:chgData name="Paul Morris" userId="22398435-7a18-4765-989c-50f432a3cabf" providerId="ADAL" clId="{E8580EA4-9573-45A5-AE82-4CD7CDC4CA28}" dt="2021-04-21T15:49:10.952" v="18" actId="478"/>
          <ac:cxnSpMkLst>
            <pc:docMk/>
            <pc:sldMk cId="3788232972" sldId="370"/>
            <ac:cxnSpMk id="5" creationId="{00000000-0000-0000-0000-000000000000}"/>
          </ac:cxnSpMkLst>
        </pc:cxnChg>
        <pc:cxnChg chg="mod">
          <ac:chgData name="Paul Morris" userId="22398435-7a18-4765-989c-50f432a3cabf" providerId="ADAL" clId="{E8580EA4-9573-45A5-AE82-4CD7CDC4CA28}" dt="2021-04-21T15:49:10.952" v="18" actId="478"/>
          <ac:cxnSpMkLst>
            <pc:docMk/>
            <pc:sldMk cId="3788232972" sldId="370"/>
            <ac:cxnSpMk id="17" creationId="{00000000-0000-0000-0000-000000000000}"/>
          </ac:cxnSpMkLst>
        </pc:cxnChg>
        <pc:cxnChg chg="mod">
          <ac:chgData name="Paul Morris" userId="22398435-7a18-4765-989c-50f432a3cabf" providerId="ADAL" clId="{E8580EA4-9573-45A5-AE82-4CD7CDC4CA28}" dt="2021-04-21T15:49:03.841" v="16"/>
          <ac:cxnSpMkLst>
            <pc:docMk/>
            <pc:sldMk cId="3788232972" sldId="370"/>
            <ac:cxnSpMk id="43" creationId="{E386BB79-AF49-4452-A1C9-E51B84A8DC41}"/>
          </ac:cxnSpMkLst>
        </pc:cxnChg>
        <pc:cxnChg chg="mod">
          <ac:chgData name="Paul Morris" userId="22398435-7a18-4765-989c-50f432a3cabf" providerId="ADAL" clId="{E8580EA4-9573-45A5-AE82-4CD7CDC4CA28}" dt="2021-04-21T15:49:03.841" v="16"/>
          <ac:cxnSpMkLst>
            <pc:docMk/>
            <pc:sldMk cId="3788232972" sldId="370"/>
            <ac:cxnSpMk id="44" creationId="{F0244DC8-6628-4E77-ADB1-611E0ABF7A36}"/>
          </ac:cxnSpMkLst>
        </pc:cxnChg>
        <pc:cxnChg chg="mod">
          <ac:chgData name="Paul Morris" userId="22398435-7a18-4765-989c-50f432a3cabf" providerId="ADAL" clId="{E8580EA4-9573-45A5-AE82-4CD7CDC4CA28}" dt="2021-04-21T15:49:03.841" v="16"/>
          <ac:cxnSpMkLst>
            <pc:docMk/>
            <pc:sldMk cId="3788232972" sldId="370"/>
            <ac:cxnSpMk id="46" creationId="{083E57D8-0D58-47E4-A245-E40823AC3EB4}"/>
          </ac:cxnSpMkLst>
        </pc:cxnChg>
        <pc:cxnChg chg="mod">
          <ac:chgData name="Paul Morris" userId="22398435-7a18-4765-989c-50f432a3cabf" providerId="ADAL" clId="{E8580EA4-9573-45A5-AE82-4CD7CDC4CA28}" dt="2021-04-21T15:49:03.841" v="16"/>
          <ac:cxnSpMkLst>
            <pc:docMk/>
            <pc:sldMk cId="3788232972" sldId="370"/>
            <ac:cxnSpMk id="47" creationId="{1A560576-ACCA-4E6C-BDBD-C0046E84BCF6}"/>
          </ac:cxnSpMkLst>
        </pc:cxnChg>
      </pc:sldChg>
      <pc:sldChg chg="addSp delSp modSp mod">
        <pc:chgData name="Paul Morris" userId="22398435-7a18-4765-989c-50f432a3cabf" providerId="ADAL" clId="{E8580EA4-9573-45A5-AE82-4CD7CDC4CA28}" dt="2021-04-21T15:52:46.924" v="42" actId="1076"/>
        <pc:sldMkLst>
          <pc:docMk/>
          <pc:sldMk cId="3671415165" sldId="371"/>
        </pc:sldMkLst>
        <pc:spChg chg="mod">
          <ac:chgData name="Paul Morris" userId="22398435-7a18-4765-989c-50f432a3cabf" providerId="ADAL" clId="{E8580EA4-9573-45A5-AE82-4CD7CDC4CA28}" dt="2021-04-21T15:49:45.337" v="20"/>
          <ac:spMkLst>
            <pc:docMk/>
            <pc:sldMk cId="3671415165" sldId="371"/>
            <ac:spMk id="57" creationId="{DA3E6AFF-FFB3-4C23-AFDC-E08B1FE0E236}"/>
          </ac:spMkLst>
        </pc:spChg>
        <pc:spChg chg="mod">
          <ac:chgData name="Paul Morris" userId="22398435-7a18-4765-989c-50f432a3cabf" providerId="ADAL" clId="{E8580EA4-9573-45A5-AE82-4CD7CDC4CA28}" dt="2021-04-21T15:49:45.337" v="20"/>
          <ac:spMkLst>
            <pc:docMk/>
            <pc:sldMk cId="3671415165" sldId="371"/>
            <ac:spMk id="58" creationId="{E943BBE2-9659-417A-8793-730491B95370}"/>
          </ac:spMkLst>
        </pc:spChg>
        <pc:spChg chg="mod">
          <ac:chgData name="Paul Morris" userId="22398435-7a18-4765-989c-50f432a3cabf" providerId="ADAL" clId="{E8580EA4-9573-45A5-AE82-4CD7CDC4CA28}" dt="2021-04-21T15:49:45.337" v="20"/>
          <ac:spMkLst>
            <pc:docMk/>
            <pc:sldMk cId="3671415165" sldId="371"/>
            <ac:spMk id="60" creationId="{F1DCB538-5150-463B-9627-F669969C221B}"/>
          </ac:spMkLst>
        </pc:spChg>
        <pc:spChg chg="mod">
          <ac:chgData name="Paul Morris" userId="22398435-7a18-4765-989c-50f432a3cabf" providerId="ADAL" clId="{E8580EA4-9573-45A5-AE82-4CD7CDC4CA28}" dt="2021-04-21T15:49:45.337" v="20"/>
          <ac:spMkLst>
            <pc:docMk/>
            <pc:sldMk cId="3671415165" sldId="371"/>
            <ac:spMk id="61" creationId="{86989F83-3AF1-450D-AABF-35208FE1159F}"/>
          </ac:spMkLst>
        </pc:spChg>
        <pc:spChg chg="mod">
          <ac:chgData name="Paul Morris" userId="22398435-7a18-4765-989c-50f432a3cabf" providerId="ADAL" clId="{E8580EA4-9573-45A5-AE82-4CD7CDC4CA28}" dt="2021-04-21T15:49:45.337" v="20"/>
          <ac:spMkLst>
            <pc:docMk/>
            <pc:sldMk cId="3671415165" sldId="371"/>
            <ac:spMk id="62" creationId="{57502521-3AF9-4A3B-8C71-89E7A58F4245}"/>
          </ac:spMkLst>
        </pc:spChg>
        <pc:spChg chg="mod">
          <ac:chgData name="Paul Morris" userId="22398435-7a18-4765-989c-50f432a3cabf" providerId="ADAL" clId="{E8580EA4-9573-45A5-AE82-4CD7CDC4CA28}" dt="2021-04-21T15:49:45.337" v="20"/>
          <ac:spMkLst>
            <pc:docMk/>
            <pc:sldMk cId="3671415165" sldId="371"/>
            <ac:spMk id="63" creationId="{95D8C684-918E-42B6-A9B4-8BEA30EF0ABB}"/>
          </ac:spMkLst>
        </pc:spChg>
        <pc:spChg chg="mod">
          <ac:chgData name="Paul Morris" userId="22398435-7a18-4765-989c-50f432a3cabf" providerId="ADAL" clId="{E8580EA4-9573-45A5-AE82-4CD7CDC4CA28}" dt="2021-04-21T15:49:45.337" v="20"/>
          <ac:spMkLst>
            <pc:docMk/>
            <pc:sldMk cId="3671415165" sldId="371"/>
            <ac:spMk id="64" creationId="{F6B9FF70-6031-4658-BD46-AB43E4ADB546}"/>
          </ac:spMkLst>
        </pc:spChg>
        <pc:spChg chg="mod">
          <ac:chgData name="Paul Morris" userId="22398435-7a18-4765-989c-50f432a3cabf" providerId="ADAL" clId="{E8580EA4-9573-45A5-AE82-4CD7CDC4CA28}" dt="2021-04-21T15:50:47.277" v="28" actId="688"/>
          <ac:spMkLst>
            <pc:docMk/>
            <pc:sldMk cId="3671415165" sldId="371"/>
            <ac:spMk id="65" creationId="{149988BE-5582-4FA2-B0CC-B035F258BAB3}"/>
          </ac:spMkLst>
        </pc:spChg>
        <pc:spChg chg="mod">
          <ac:chgData name="Paul Morris" userId="22398435-7a18-4765-989c-50f432a3cabf" providerId="ADAL" clId="{E8580EA4-9573-45A5-AE82-4CD7CDC4CA28}" dt="2021-04-21T15:49:45.337" v="20"/>
          <ac:spMkLst>
            <pc:docMk/>
            <pc:sldMk cId="3671415165" sldId="371"/>
            <ac:spMk id="66" creationId="{C73FE98A-FA19-41F6-9A83-3F70DEEE3AD8}"/>
          </ac:spMkLst>
        </pc:spChg>
        <pc:spChg chg="mod">
          <ac:chgData name="Paul Morris" userId="22398435-7a18-4765-989c-50f432a3cabf" providerId="ADAL" clId="{E8580EA4-9573-45A5-AE82-4CD7CDC4CA28}" dt="2021-04-21T15:49:45.337" v="20"/>
          <ac:spMkLst>
            <pc:docMk/>
            <pc:sldMk cId="3671415165" sldId="371"/>
            <ac:spMk id="67" creationId="{3CB62923-AE23-43CF-BD62-DF030A8E07B8}"/>
          </ac:spMkLst>
        </pc:spChg>
        <pc:spChg chg="mod">
          <ac:chgData name="Paul Morris" userId="22398435-7a18-4765-989c-50f432a3cabf" providerId="ADAL" clId="{E8580EA4-9573-45A5-AE82-4CD7CDC4CA28}" dt="2021-04-21T15:49:45.337" v="20"/>
          <ac:spMkLst>
            <pc:docMk/>
            <pc:sldMk cId="3671415165" sldId="371"/>
            <ac:spMk id="68" creationId="{237AD7A0-53A5-4195-8ACF-67F2B0CD29AE}"/>
          </ac:spMkLst>
        </pc:spChg>
        <pc:spChg chg="mod">
          <ac:chgData name="Paul Morris" userId="22398435-7a18-4765-989c-50f432a3cabf" providerId="ADAL" clId="{E8580EA4-9573-45A5-AE82-4CD7CDC4CA28}" dt="2021-04-21T15:49:45.337" v="20"/>
          <ac:spMkLst>
            <pc:docMk/>
            <pc:sldMk cId="3671415165" sldId="371"/>
            <ac:spMk id="69" creationId="{D9CC3A06-54CC-4FE9-B8FD-9D96257E3C2C}"/>
          </ac:spMkLst>
        </pc:spChg>
        <pc:spChg chg="mod">
          <ac:chgData name="Paul Morris" userId="22398435-7a18-4765-989c-50f432a3cabf" providerId="ADAL" clId="{E8580EA4-9573-45A5-AE82-4CD7CDC4CA28}" dt="2021-04-21T15:49:45.337" v="20"/>
          <ac:spMkLst>
            <pc:docMk/>
            <pc:sldMk cId="3671415165" sldId="371"/>
            <ac:spMk id="70" creationId="{8F005E85-BF02-49A3-AD59-C6E06DAE7D46}"/>
          </ac:spMkLst>
        </pc:spChg>
        <pc:spChg chg="mod">
          <ac:chgData name="Paul Morris" userId="22398435-7a18-4765-989c-50f432a3cabf" providerId="ADAL" clId="{E8580EA4-9573-45A5-AE82-4CD7CDC4CA28}" dt="2021-04-21T15:49:45.337" v="20"/>
          <ac:spMkLst>
            <pc:docMk/>
            <pc:sldMk cId="3671415165" sldId="371"/>
            <ac:spMk id="71" creationId="{E9ECCE68-0A8C-4FC6-AC9F-A09864ABF22F}"/>
          </ac:spMkLst>
        </pc:spChg>
        <pc:spChg chg="mod">
          <ac:chgData name="Paul Morris" userId="22398435-7a18-4765-989c-50f432a3cabf" providerId="ADAL" clId="{E8580EA4-9573-45A5-AE82-4CD7CDC4CA28}" dt="2021-04-21T15:49:45.337" v="20"/>
          <ac:spMkLst>
            <pc:docMk/>
            <pc:sldMk cId="3671415165" sldId="371"/>
            <ac:spMk id="72" creationId="{609AA794-C781-4FF7-85E4-0A139AF5FB84}"/>
          </ac:spMkLst>
        </pc:spChg>
        <pc:spChg chg="mod">
          <ac:chgData name="Paul Morris" userId="22398435-7a18-4765-989c-50f432a3cabf" providerId="ADAL" clId="{E8580EA4-9573-45A5-AE82-4CD7CDC4CA28}" dt="2021-04-21T15:49:45.337" v="20"/>
          <ac:spMkLst>
            <pc:docMk/>
            <pc:sldMk cId="3671415165" sldId="371"/>
            <ac:spMk id="73" creationId="{8DD1E51C-362A-46D2-A970-000481193189}"/>
          </ac:spMkLst>
        </pc:spChg>
        <pc:spChg chg="mod">
          <ac:chgData name="Paul Morris" userId="22398435-7a18-4765-989c-50f432a3cabf" providerId="ADAL" clId="{E8580EA4-9573-45A5-AE82-4CD7CDC4CA28}" dt="2021-04-21T15:49:45.337" v="20"/>
          <ac:spMkLst>
            <pc:docMk/>
            <pc:sldMk cId="3671415165" sldId="371"/>
            <ac:spMk id="74" creationId="{E4811606-A824-45B9-906E-D9C5EA565970}"/>
          </ac:spMkLst>
        </pc:spChg>
        <pc:spChg chg="mod">
          <ac:chgData name="Paul Morris" userId="22398435-7a18-4765-989c-50f432a3cabf" providerId="ADAL" clId="{E8580EA4-9573-45A5-AE82-4CD7CDC4CA28}" dt="2021-04-21T15:49:45.337" v="20"/>
          <ac:spMkLst>
            <pc:docMk/>
            <pc:sldMk cId="3671415165" sldId="371"/>
            <ac:spMk id="75" creationId="{27E376A2-BDD9-4A03-A21C-337E14AF20EA}"/>
          </ac:spMkLst>
        </pc:spChg>
        <pc:grpChg chg="add mod">
          <ac:chgData name="Paul Morris" userId="22398435-7a18-4765-989c-50f432a3cabf" providerId="ADAL" clId="{E8580EA4-9573-45A5-AE82-4CD7CDC4CA28}" dt="2021-04-21T15:52:40.517" v="41" actId="1076"/>
          <ac:grpSpMkLst>
            <pc:docMk/>
            <pc:sldMk cId="3671415165" sldId="371"/>
            <ac:grpSpMk id="43" creationId="{81B12ACA-A0EC-47C4-9446-0C1BF5BCF1E0}"/>
          </ac:grpSpMkLst>
        </pc:grpChg>
        <pc:grpChg chg="mod">
          <ac:chgData name="Paul Morris" userId="22398435-7a18-4765-989c-50f432a3cabf" providerId="ADAL" clId="{E8580EA4-9573-45A5-AE82-4CD7CDC4CA28}" dt="2021-04-21T15:49:45.337" v="20"/>
          <ac:grpSpMkLst>
            <pc:docMk/>
            <pc:sldMk cId="3671415165" sldId="371"/>
            <ac:grpSpMk id="49" creationId="{F4655E43-E0EE-4C49-829F-45D8DD5283C3}"/>
          </ac:grpSpMkLst>
        </pc:grpChg>
        <pc:grpChg chg="mod">
          <ac:chgData name="Paul Morris" userId="22398435-7a18-4765-989c-50f432a3cabf" providerId="ADAL" clId="{E8580EA4-9573-45A5-AE82-4CD7CDC4CA28}" dt="2021-04-21T15:49:45.337" v="20"/>
          <ac:grpSpMkLst>
            <pc:docMk/>
            <pc:sldMk cId="3671415165" sldId="371"/>
            <ac:grpSpMk id="51" creationId="{4069EE50-B81F-471E-825E-7B8B7C4EA1B5}"/>
          </ac:grpSpMkLst>
        </pc:grpChg>
        <pc:grpChg chg="del">
          <ac:chgData name="Paul Morris" userId="22398435-7a18-4765-989c-50f432a3cabf" providerId="ADAL" clId="{E8580EA4-9573-45A5-AE82-4CD7CDC4CA28}" dt="2021-04-21T15:49:56.279" v="22" actId="478"/>
          <ac:grpSpMkLst>
            <pc:docMk/>
            <pc:sldMk cId="3671415165" sldId="371"/>
            <ac:grpSpMk id="54" creationId="{00000000-0000-0000-0000-000000000000}"/>
          </ac:grpSpMkLst>
        </pc:grpChg>
        <pc:grpChg chg="mod">
          <ac:chgData name="Paul Morris" userId="22398435-7a18-4765-989c-50f432a3cabf" providerId="ADAL" clId="{E8580EA4-9573-45A5-AE82-4CD7CDC4CA28}" dt="2021-04-21T15:49:45.337" v="20"/>
          <ac:grpSpMkLst>
            <pc:docMk/>
            <pc:sldMk cId="3671415165" sldId="371"/>
            <ac:grpSpMk id="55" creationId="{57E61041-3A25-4D4B-824B-54B5AAC89B54}"/>
          </ac:grpSpMkLst>
        </pc:grpChg>
        <pc:cxnChg chg="mod">
          <ac:chgData name="Paul Morris" userId="22398435-7a18-4765-989c-50f432a3cabf" providerId="ADAL" clId="{E8580EA4-9573-45A5-AE82-4CD7CDC4CA28}" dt="2021-04-21T15:49:56.279" v="22" actId="478"/>
          <ac:cxnSpMkLst>
            <pc:docMk/>
            <pc:sldMk cId="3671415165" sldId="371"/>
            <ac:cxnSpMk id="5" creationId="{00000000-0000-0000-0000-000000000000}"/>
          </ac:cxnSpMkLst>
        </pc:cxnChg>
        <pc:cxnChg chg="mod">
          <ac:chgData name="Paul Morris" userId="22398435-7a18-4765-989c-50f432a3cabf" providerId="ADAL" clId="{E8580EA4-9573-45A5-AE82-4CD7CDC4CA28}" dt="2021-04-21T15:49:56.279" v="22" actId="478"/>
          <ac:cxnSpMkLst>
            <pc:docMk/>
            <pc:sldMk cId="3671415165" sldId="371"/>
            <ac:cxnSpMk id="17" creationId="{00000000-0000-0000-0000-000000000000}"/>
          </ac:cxnSpMkLst>
        </pc:cxnChg>
        <pc:cxnChg chg="mod">
          <ac:chgData name="Paul Morris" userId="22398435-7a18-4765-989c-50f432a3cabf" providerId="ADAL" clId="{E8580EA4-9573-45A5-AE82-4CD7CDC4CA28}" dt="2021-04-21T15:51:47.637" v="35" actId="14100"/>
          <ac:cxnSpMkLst>
            <pc:docMk/>
            <pc:sldMk cId="3671415165" sldId="371"/>
            <ac:cxnSpMk id="35" creationId="{00000000-0000-0000-0000-000000000000}"/>
          </ac:cxnSpMkLst>
        </pc:cxnChg>
        <pc:cxnChg chg="mod">
          <ac:chgData name="Paul Morris" userId="22398435-7a18-4765-989c-50f432a3cabf" providerId="ADAL" clId="{E8580EA4-9573-45A5-AE82-4CD7CDC4CA28}" dt="2021-04-21T15:52:46.924" v="42" actId="1076"/>
          <ac:cxnSpMkLst>
            <pc:docMk/>
            <pc:sldMk cId="3671415165" sldId="371"/>
            <ac:cxnSpMk id="38" creationId="{00000000-0000-0000-0000-000000000000}"/>
          </ac:cxnSpMkLst>
        </pc:cxnChg>
        <pc:cxnChg chg="mod">
          <ac:chgData name="Paul Morris" userId="22398435-7a18-4765-989c-50f432a3cabf" providerId="ADAL" clId="{E8580EA4-9573-45A5-AE82-4CD7CDC4CA28}" dt="2021-04-21T15:49:45.337" v="20"/>
          <ac:cxnSpMkLst>
            <pc:docMk/>
            <pc:sldMk cId="3671415165" sldId="371"/>
            <ac:cxnSpMk id="44" creationId="{4A11FD62-2085-404D-8A83-9A22E0951359}"/>
          </ac:cxnSpMkLst>
        </pc:cxnChg>
        <pc:cxnChg chg="mod">
          <ac:chgData name="Paul Morris" userId="22398435-7a18-4765-989c-50f432a3cabf" providerId="ADAL" clId="{E8580EA4-9573-45A5-AE82-4CD7CDC4CA28}" dt="2021-04-21T15:49:45.337" v="20"/>
          <ac:cxnSpMkLst>
            <pc:docMk/>
            <pc:sldMk cId="3671415165" sldId="371"/>
            <ac:cxnSpMk id="46" creationId="{6FD71FEB-0ABF-4030-BA08-CE181E63530A}"/>
          </ac:cxnSpMkLst>
        </pc:cxnChg>
        <pc:cxnChg chg="mod">
          <ac:chgData name="Paul Morris" userId="22398435-7a18-4765-989c-50f432a3cabf" providerId="ADAL" clId="{E8580EA4-9573-45A5-AE82-4CD7CDC4CA28}" dt="2021-04-21T15:49:45.337" v="20"/>
          <ac:cxnSpMkLst>
            <pc:docMk/>
            <pc:sldMk cId="3671415165" sldId="371"/>
            <ac:cxnSpMk id="47" creationId="{228E62E1-1252-4E77-A0AE-A125FB7D3B30}"/>
          </ac:cxnSpMkLst>
        </pc:cxnChg>
        <pc:cxnChg chg="mod">
          <ac:chgData name="Paul Morris" userId="22398435-7a18-4765-989c-50f432a3cabf" providerId="ADAL" clId="{E8580EA4-9573-45A5-AE82-4CD7CDC4CA28}" dt="2021-04-21T15:49:45.337" v="20"/>
          <ac:cxnSpMkLst>
            <pc:docMk/>
            <pc:sldMk cId="3671415165" sldId="371"/>
            <ac:cxnSpMk id="48" creationId="{AF4FD711-A090-4973-969F-15E9107E6DFC}"/>
          </ac:cxnSpMkLst>
        </pc:cxnChg>
        <pc:cxnChg chg="add mod">
          <ac:chgData name="Paul Morris" userId="22398435-7a18-4765-989c-50f432a3cabf" providerId="ADAL" clId="{E8580EA4-9573-45A5-AE82-4CD7CDC4CA28}" dt="2021-04-21T15:52:02.028" v="37" actId="14100"/>
          <ac:cxnSpMkLst>
            <pc:docMk/>
            <pc:sldMk cId="3671415165" sldId="371"/>
            <ac:cxnSpMk id="76" creationId="{2661A994-6645-4231-89C2-B60F025051E8}"/>
          </ac:cxnSpMkLst>
        </pc:cxnChg>
      </pc:sldChg>
      <pc:sldChg chg="del">
        <pc:chgData name="Paul Morris" userId="22398435-7a18-4765-989c-50f432a3cabf" providerId="ADAL" clId="{E8580EA4-9573-45A5-AE82-4CD7CDC4CA28}" dt="2021-04-21T15:53:15.903" v="43" actId="47"/>
        <pc:sldMkLst>
          <pc:docMk/>
          <pc:sldMk cId="4260554547" sldId="372"/>
        </pc:sldMkLst>
      </pc:sldChg>
      <pc:sldChg chg="addSp modSp mod">
        <pc:chgData name="Paul Morris" userId="22398435-7a18-4765-989c-50f432a3cabf" providerId="ADAL" clId="{E8580EA4-9573-45A5-AE82-4CD7CDC4CA28}" dt="2021-04-21T16:01:54.942" v="45" actId="164"/>
        <pc:sldMkLst>
          <pc:docMk/>
          <pc:sldMk cId="1802737132" sldId="373"/>
        </pc:sldMkLst>
        <pc:spChg chg="mod">
          <ac:chgData name="Paul Morris" userId="22398435-7a18-4765-989c-50f432a3cabf" providerId="ADAL" clId="{E8580EA4-9573-45A5-AE82-4CD7CDC4CA28}" dt="2021-04-21T16:01:54.942" v="45" actId="164"/>
          <ac:spMkLst>
            <pc:docMk/>
            <pc:sldMk cId="1802737132" sldId="373"/>
            <ac:spMk id="3" creationId="{00000000-0000-0000-0000-000000000000}"/>
          </ac:spMkLst>
        </pc:spChg>
        <pc:spChg chg="mod">
          <ac:chgData name="Paul Morris" userId="22398435-7a18-4765-989c-50f432a3cabf" providerId="ADAL" clId="{E8580EA4-9573-45A5-AE82-4CD7CDC4CA28}" dt="2021-04-21T16:01:42.260" v="44" actId="1076"/>
          <ac:spMkLst>
            <pc:docMk/>
            <pc:sldMk cId="1802737132" sldId="373"/>
            <ac:spMk id="33" creationId="{00000000-0000-0000-0000-000000000000}"/>
          </ac:spMkLst>
        </pc:spChg>
        <pc:spChg chg="mod">
          <ac:chgData name="Paul Morris" userId="22398435-7a18-4765-989c-50f432a3cabf" providerId="ADAL" clId="{E8580EA4-9573-45A5-AE82-4CD7CDC4CA28}" dt="2021-04-21T16:01:54.942" v="45" actId="164"/>
          <ac:spMkLst>
            <pc:docMk/>
            <pc:sldMk cId="1802737132" sldId="373"/>
            <ac:spMk id="43" creationId="{00000000-0000-0000-0000-000000000000}"/>
          </ac:spMkLst>
        </pc:spChg>
        <pc:spChg chg="mod">
          <ac:chgData name="Paul Morris" userId="22398435-7a18-4765-989c-50f432a3cabf" providerId="ADAL" clId="{E8580EA4-9573-45A5-AE82-4CD7CDC4CA28}" dt="2021-04-21T16:01:54.942" v="45" actId="164"/>
          <ac:spMkLst>
            <pc:docMk/>
            <pc:sldMk cId="1802737132" sldId="373"/>
            <ac:spMk id="44" creationId="{00000000-0000-0000-0000-000000000000}"/>
          </ac:spMkLst>
        </pc:spChg>
        <pc:spChg chg="mod">
          <ac:chgData name="Paul Morris" userId="22398435-7a18-4765-989c-50f432a3cabf" providerId="ADAL" clId="{E8580EA4-9573-45A5-AE82-4CD7CDC4CA28}" dt="2021-04-21T16:01:54.942" v="45" actId="164"/>
          <ac:spMkLst>
            <pc:docMk/>
            <pc:sldMk cId="1802737132" sldId="373"/>
            <ac:spMk id="46" creationId="{00000000-0000-0000-0000-000000000000}"/>
          </ac:spMkLst>
        </pc:spChg>
        <pc:spChg chg="mod">
          <ac:chgData name="Paul Morris" userId="22398435-7a18-4765-989c-50f432a3cabf" providerId="ADAL" clId="{E8580EA4-9573-45A5-AE82-4CD7CDC4CA28}" dt="2021-04-21T16:01:54.942" v="45" actId="164"/>
          <ac:spMkLst>
            <pc:docMk/>
            <pc:sldMk cId="1802737132" sldId="373"/>
            <ac:spMk id="47" creationId="{00000000-0000-0000-0000-000000000000}"/>
          </ac:spMkLst>
        </pc:spChg>
        <pc:spChg chg="mod">
          <ac:chgData name="Paul Morris" userId="22398435-7a18-4765-989c-50f432a3cabf" providerId="ADAL" clId="{E8580EA4-9573-45A5-AE82-4CD7CDC4CA28}" dt="2021-04-21T16:01:54.942" v="45" actId="164"/>
          <ac:spMkLst>
            <pc:docMk/>
            <pc:sldMk cId="1802737132" sldId="373"/>
            <ac:spMk id="48" creationId="{00000000-0000-0000-0000-000000000000}"/>
          </ac:spMkLst>
        </pc:spChg>
        <pc:spChg chg="mod">
          <ac:chgData name="Paul Morris" userId="22398435-7a18-4765-989c-50f432a3cabf" providerId="ADAL" clId="{E8580EA4-9573-45A5-AE82-4CD7CDC4CA28}" dt="2021-04-21T16:01:54.942" v="45" actId="164"/>
          <ac:spMkLst>
            <pc:docMk/>
            <pc:sldMk cId="1802737132" sldId="373"/>
            <ac:spMk id="49" creationId="{00000000-0000-0000-0000-000000000000}"/>
          </ac:spMkLst>
        </pc:spChg>
        <pc:spChg chg="mod">
          <ac:chgData name="Paul Morris" userId="22398435-7a18-4765-989c-50f432a3cabf" providerId="ADAL" clId="{E8580EA4-9573-45A5-AE82-4CD7CDC4CA28}" dt="2021-04-21T16:01:54.942" v="45" actId="164"/>
          <ac:spMkLst>
            <pc:docMk/>
            <pc:sldMk cId="1802737132" sldId="373"/>
            <ac:spMk id="50" creationId="{00000000-0000-0000-0000-000000000000}"/>
          </ac:spMkLst>
        </pc:spChg>
        <pc:spChg chg="mod">
          <ac:chgData name="Paul Morris" userId="22398435-7a18-4765-989c-50f432a3cabf" providerId="ADAL" clId="{E8580EA4-9573-45A5-AE82-4CD7CDC4CA28}" dt="2021-04-21T16:01:54.942" v="45" actId="164"/>
          <ac:spMkLst>
            <pc:docMk/>
            <pc:sldMk cId="1802737132" sldId="373"/>
            <ac:spMk id="51" creationId="{00000000-0000-0000-0000-000000000000}"/>
          </ac:spMkLst>
        </pc:spChg>
        <pc:spChg chg="mod">
          <ac:chgData name="Paul Morris" userId="22398435-7a18-4765-989c-50f432a3cabf" providerId="ADAL" clId="{E8580EA4-9573-45A5-AE82-4CD7CDC4CA28}" dt="2021-04-21T16:01:54.942" v="45" actId="164"/>
          <ac:spMkLst>
            <pc:docMk/>
            <pc:sldMk cId="1802737132" sldId="373"/>
            <ac:spMk id="55" creationId="{00000000-0000-0000-0000-000000000000}"/>
          </ac:spMkLst>
        </pc:spChg>
        <pc:spChg chg="mod">
          <ac:chgData name="Paul Morris" userId="22398435-7a18-4765-989c-50f432a3cabf" providerId="ADAL" clId="{E8580EA4-9573-45A5-AE82-4CD7CDC4CA28}" dt="2021-04-21T16:01:54.942" v="45" actId="164"/>
          <ac:spMkLst>
            <pc:docMk/>
            <pc:sldMk cId="1802737132" sldId="373"/>
            <ac:spMk id="57" creationId="{00000000-0000-0000-0000-000000000000}"/>
          </ac:spMkLst>
        </pc:spChg>
        <pc:spChg chg="mod">
          <ac:chgData name="Paul Morris" userId="22398435-7a18-4765-989c-50f432a3cabf" providerId="ADAL" clId="{E8580EA4-9573-45A5-AE82-4CD7CDC4CA28}" dt="2021-04-21T16:01:54.942" v="45" actId="164"/>
          <ac:spMkLst>
            <pc:docMk/>
            <pc:sldMk cId="1802737132" sldId="373"/>
            <ac:spMk id="58" creationId="{00000000-0000-0000-0000-000000000000}"/>
          </ac:spMkLst>
        </pc:spChg>
        <pc:spChg chg="mod">
          <ac:chgData name="Paul Morris" userId="22398435-7a18-4765-989c-50f432a3cabf" providerId="ADAL" clId="{E8580EA4-9573-45A5-AE82-4CD7CDC4CA28}" dt="2021-04-21T16:01:54.942" v="45" actId="164"/>
          <ac:spMkLst>
            <pc:docMk/>
            <pc:sldMk cId="1802737132" sldId="373"/>
            <ac:spMk id="60" creationId="{00000000-0000-0000-0000-000000000000}"/>
          </ac:spMkLst>
        </pc:spChg>
        <pc:spChg chg="mod">
          <ac:chgData name="Paul Morris" userId="22398435-7a18-4765-989c-50f432a3cabf" providerId="ADAL" clId="{E8580EA4-9573-45A5-AE82-4CD7CDC4CA28}" dt="2021-04-21T16:01:54.942" v="45" actId="164"/>
          <ac:spMkLst>
            <pc:docMk/>
            <pc:sldMk cId="1802737132" sldId="373"/>
            <ac:spMk id="61" creationId="{00000000-0000-0000-0000-000000000000}"/>
          </ac:spMkLst>
        </pc:spChg>
        <pc:spChg chg="mod">
          <ac:chgData name="Paul Morris" userId="22398435-7a18-4765-989c-50f432a3cabf" providerId="ADAL" clId="{E8580EA4-9573-45A5-AE82-4CD7CDC4CA28}" dt="2021-04-21T16:01:54.942" v="45" actId="164"/>
          <ac:spMkLst>
            <pc:docMk/>
            <pc:sldMk cId="1802737132" sldId="373"/>
            <ac:spMk id="62" creationId="{00000000-0000-0000-0000-000000000000}"/>
          </ac:spMkLst>
        </pc:spChg>
        <pc:grpChg chg="add mod">
          <ac:chgData name="Paul Morris" userId="22398435-7a18-4765-989c-50f432a3cabf" providerId="ADAL" clId="{E8580EA4-9573-45A5-AE82-4CD7CDC4CA28}" dt="2021-04-21T16:01:54.942" v="45" actId="164"/>
          <ac:grpSpMkLst>
            <pc:docMk/>
            <pc:sldMk cId="1802737132" sldId="373"/>
            <ac:grpSpMk id="2" creationId="{6354B085-2308-4345-ACAC-BAB24AE15414}"/>
          </ac:grpSpMkLst>
        </pc:grpChg>
        <pc:cxnChg chg="mod">
          <ac:chgData name="Paul Morris" userId="22398435-7a18-4765-989c-50f432a3cabf" providerId="ADAL" clId="{E8580EA4-9573-45A5-AE82-4CD7CDC4CA28}" dt="2021-04-21T16:01:54.942" v="45" actId="164"/>
          <ac:cxnSpMkLst>
            <pc:docMk/>
            <pc:sldMk cId="1802737132" sldId="373"/>
            <ac:cxnSpMk id="8" creationId="{00000000-0000-0000-0000-000000000000}"/>
          </ac:cxnSpMkLst>
        </pc:cxnChg>
        <pc:cxnChg chg="mod">
          <ac:chgData name="Paul Morris" userId="22398435-7a18-4765-989c-50f432a3cabf" providerId="ADAL" clId="{E8580EA4-9573-45A5-AE82-4CD7CDC4CA28}" dt="2021-04-21T16:01:54.942" v="45" actId="164"/>
          <ac:cxnSpMkLst>
            <pc:docMk/>
            <pc:sldMk cId="1802737132" sldId="373"/>
            <ac:cxnSpMk id="63" creationId="{00000000-0000-0000-0000-000000000000}"/>
          </ac:cxnSpMkLst>
        </pc:cxnChg>
        <pc:cxnChg chg="mod">
          <ac:chgData name="Paul Morris" userId="22398435-7a18-4765-989c-50f432a3cabf" providerId="ADAL" clId="{E8580EA4-9573-45A5-AE82-4CD7CDC4CA28}" dt="2021-04-21T16:01:54.942" v="45" actId="164"/>
          <ac:cxnSpMkLst>
            <pc:docMk/>
            <pc:sldMk cId="1802737132" sldId="373"/>
            <ac:cxnSpMk id="64" creationId="{00000000-0000-0000-0000-000000000000}"/>
          </ac:cxnSpMkLst>
        </pc:cxnChg>
        <pc:cxnChg chg="mod">
          <ac:chgData name="Paul Morris" userId="22398435-7a18-4765-989c-50f432a3cabf" providerId="ADAL" clId="{E8580EA4-9573-45A5-AE82-4CD7CDC4CA28}" dt="2021-04-21T16:01:54.942" v="45" actId="164"/>
          <ac:cxnSpMkLst>
            <pc:docMk/>
            <pc:sldMk cId="1802737132" sldId="373"/>
            <ac:cxnSpMk id="65" creationId="{00000000-0000-0000-0000-000000000000}"/>
          </ac:cxnSpMkLst>
        </pc:cxnChg>
        <pc:cxnChg chg="mod">
          <ac:chgData name="Paul Morris" userId="22398435-7a18-4765-989c-50f432a3cabf" providerId="ADAL" clId="{E8580EA4-9573-45A5-AE82-4CD7CDC4CA28}" dt="2021-04-21T16:01:54.942" v="45" actId="164"/>
          <ac:cxnSpMkLst>
            <pc:docMk/>
            <pc:sldMk cId="1802737132" sldId="373"/>
            <ac:cxnSpMk id="66" creationId="{00000000-0000-0000-0000-000000000000}"/>
          </ac:cxnSpMkLst>
        </pc:cxnChg>
        <pc:cxnChg chg="mod">
          <ac:chgData name="Paul Morris" userId="22398435-7a18-4765-989c-50f432a3cabf" providerId="ADAL" clId="{E8580EA4-9573-45A5-AE82-4CD7CDC4CA28}" dt="2021-04-21T16:01:54.942" v="45" actId="164"/>
          <ac:cxnSpMkLst>
            <pc:docMk/>
            <pc:sldMk cId="1802737132" sldId="373"/>
            <ac:cxnSpMk id="67" creationId="{00000000-0000-0000-0000-000000000000}"/>
          </ac:cxnSpMkLst>
        </pc:cxnChg>
        <pc:cxnChg chg="mod">
          <ac:chgData name="Paul Morris" userId="22398435-7a18-4765-989c-50f432a3cabf" providerId="ADAL" clId="{E8580EA4-9573-45A5-AE82-4CD7CDC4CA28}" dt="2021-04-21T16:01:54.942" v="45" actId="164"/>
          <ac:cxnSpMkLst>
            <pc:docMk/>
            <pc:sldMk cId="1802737132" sldId="373"/>
            <ac:cxnSpMk id="68" creationId="{00000000-0000-0000-0000-000000000000}"/>
          </ac:cxnSpMkLst>
        </pc:cxnChg>
        <pc:cxnChg chg="mod">
          <ac:chgData name="Paul Morris" userId="22398435-7a18-4765-989c-50f432a3cabf" providerId="ADAL" clId="{E8580EA4-9573-45A5-AE82-4CD7CDC4CA28}" dt="2021-04-21T16:01:54.942" v="45" actId="164"/>
          <ac:cxnSpMkLst>
            <pc:docMk/>
            <pc:sldMk cId="1802737132" sldId="373"/>
            <ac:cxnSpMk id="74" creationId="{00000000-0000-0000-0000-000000000000}"/>
          </ac:cxnSpMkLst>
        </pc:cxnChg>
        <pc:cxnChg chg="mod">
          <ac:chgData name="Paul Morris" userId="22398435-7a18-4765-989c-50f432a3cabf" providerId="ADAL" clId="{E8580EA4-9573-45A5-AE82-4CD7CDC4CA28}" dt="2021-04-21T16:01:54.942" v="45" actId="164"/>
          <ac:cxnSpMkLst>
            <pc:docMk/>
            <pc:sldMk cId="1802737132" sldId="373"/>
            <ac:cxnSpMk id="75" creationId="{00000000-0000-0000-0000-000000000000}"/>
          </ac:cxnSpMkLst>
        </pc:cxnChg>
        <pc:cxnChg chg="mod">
          <ac:chgData name="Paul Morris" userId="22398435-7a18-4765-989c-50f432a3cabf" providerId="ADAL" clId="{E8580EA4-9573-45A5-AE82-4CD7CDC4CA28}" dt="2021-04-21T16:01:54.942" v="45" actId="164"/>
          <ac:cxnSpMkLst>
            <pc:docMk/>
            <pc:sldMk cId="1802737132" sldId="373"/>
            <ac:cxnSpMk id="76" creationId="{00000000-0000-0000-0000-000000000000}"/>
          </ac:cxnSpMkLst>
        </pc:cxnChg>
        <pc:cxnChg chg="mod">
          <ac:chgData name="Paul Morris" userId="22398435-7a18-4765-989c-50f432a3cabf" providerId="ADAL" clId="{E8580EA4-9573-45A5-AE82-4CD7CDC4CA28}" dt="2021-04-21T16:01:54.942" v="45" actId="164"/>
          <ac:cxnSpMkLst>
            <pc:docMk/>
            <pc:sldMk cId="1802737132" sldId="373"/>
            <ac:cxnSpMk id="81" creationId="{00000000-0000-0000-0000-000000000000}"/>
          </ac:cxnSpMkLst>
        </pc:cxnChg>
        <pc:cxnChg chg="mod">
          <ac:chgData name="Paul Morris" userId="22398435-7a18-4765-989c-50f432a3cabf" providerId="ADAL" clId="{E8580EA4-9573-45A5-AE82-4CD7CDC4CA28}" dt="2021-04-21T16:01:54.942" v="45" actId="164"/>
          <ac:cxnSpMkLst>
            <pc:docMk/>
            <pc:sldMk cId="1802737132" sldId="373"/>
            <ac:cxnSpMk id="83" creationId="{00000000-0000-0000-0000-000000000000}"/>
          </ac:cxnSpMkLst>
        </pc:cxnChg>
        <pc:cxnChg chg="mod">
          <ac:chgData name="Paul Morris" userId="22398435-7a18-4765-989c-50f432a3cabf" providerId="ADAL" clId="{E8580EA4-9573-45A5-AE82-4CD7CDC4CA28}" dt="2021-04-21T16:01:54.942" v="45" actId="164"/>
          <ac:cxnSpMkLst>
            <pc:docMk/>
            <pc:sldMk cId="1802737132" sldId="373"/>
            <ac:cxnSpMk id="84" creationId="{00000000-0000-0000-0000-000000000000}"/>
          </ac:cxnSpMkLst>
        </pc:cxnChg>
        <pc:cxnChg chg="mod">
          <ac:chgData name="Paul Morris" userId="22398435-7a18-4765-989c-50f432a3cabf" providerId="ADAL" clId="{E8580EA4-9573-45A5-AE82-4CD7CDC4CA28}" dt="2021-04-21T16:01:54.942" v="45" actId="164"/>
          <ac:cxnSpMkLst>
            <pc:docMk/>
            <pc:sldMk cId="1802737132" sldId="373"/>
            <ac:cxnSpMk id="88" creationId="{00000000-0000-0000-0000-000000000000}"/>
          </ac:cxnSpMkLst>
        </pc:cxnChg>
        <pc:cxnChg chg="mod">
          <ac:chgData name="Paul Morris" userId="22398435-7a18-4765-989c-50f432a3cabf" providerId="ADAL" clId="{E8580EA4-9573-45A5-AE82-4CD7CDC4CA28}" dt="2021-04-21T16:01:54.942" v="45" actId="164"/>
          <ac:cxnSpMkLst>
            <pc:docMk/>
            <pc:sldMk cId="1802737132" sldId="373"/>
            <ac:cxnSpMk id="89" creationId="{00000000-0000-0000-0000-000000000000}"/>
          </ac:cxnSpMkLst>
        </pc:cxnChg>
        <pc:cxnChg chg="mod">
          <ac:chgData name="Paul Morris" userId="22398435-7a18-4765-989c-50f432a3cabf" providerId="ADAL" clId="{E8580EA4-9573-45A5-AE82-4CD7CDC4CA28}" dt="2021-04-21T16:01:54.942" v="45" actId="164"/>
          <ac:cxnSpMkLst>
            <pc:docMk/>
            <pc:sldMk cId="1802737132" sldId="373"/>
            <ac:cxnSpMk id="90" creationId="{00000000-0000-0000-0000-000000000000}"/>
          </ac:cxnSpMkLst>
        </pc:cxnChg>
        <pc:cxnChg chg="mod">
          <ac:chgData name="Paul Morris" userId="22398435-7a18-4765-989c-50f432a3cabf" providerId="ADAL" clId="{E8580EA4-9573-45A5-AE82-4CD7CDC4CA28}" dt="2021-04-21T16:01:54.942" v="45" actId="164"/>
          <ac:cxnSpMkLst>
            <pc:docMk/>
            <pc:sldMk cId="1802737132" sldId="373"/>
            <ac:cxnSpMk id="93" creationId="{00000000-0000-0000-0000-000000000000}"/>
          </ac:cxnSpMkLst>
        </pc:cxnChg>
        <pc:cxnChg chg="mod">
          <ac:chgData name="Paul Morris" userId="22398435-7a18-4765-989c-50f432a3cabf" providerId="ADAL" clId="{E8580EA4-9573-45A5-AE82-4CD7CDC4CA28}" dt="2021-04-21T16:01:54.942" v="45" actId="164"/>
          <ac:cxnSpMkLst>
            <pc:docMk/>
            <pc:sldMk cId="1802737132" sldId="373"/>
            <ac:cxnSpMk id="94" creationId="{00000000-0000-0000-0000-000000000000}"/>
          </ac:cxnSpMkLst>
        </pc:cxnChg>
        <pc:cxnChg chg="mod">
          <ac:chgData name="Paul Morris" userId="22398435-7a18-4765-989c-50f432a3cabf" providerId="ADAL" clId="{E8580EA4-9573-45A5-AE82-4CD7CDC4CA28}" dt="2021-04-21T16:01:54.942" v="45" actId="164"/>
          <ac:cxnSpMkLst>
            <pc:docMk/>
            <pc:sldMk cId="1802737132" sldId="373"/>
            <ac:cxnSpMk id="95" creationId="{00000000-0000-0000-0000-000000000000}"/>
          </ac:cxnSpMkLst>
        </pc:cxnChg>
        <pc:cxnChg chg="mod">
          <ac:chgData name="Paul Morris" userId="22398435-7a18-4765-989c-50f432a3cabf" providerId="ADAL" clId="{E8580EA4-9573-45A5-AE82-4CD7CDC4CA28}" dt="2021-04-21T16:01:54.942" v="45" actId="164"/>
          <ac:cxnSpMkLst>
            <pc:docMk/>
            <pc:sldMk cId="1802737132" sldId="373"/>
            <ac:cxnSpMk id="4105" creationId="{00000000-0000-0000-0000-000000000000}"/>
          </ac:cxnSpMkLst>
        </pc:cxnChg>
      </pc:sldChg>
      <pc:sldChg chg="addSp modSp mod">
        <pc:chgData name="Paul Morris" userId="22398435-7a18-4765-989c-50f432a3cabf" providerId="ADAL" clId="{E8580EA4-9573-45A5-AE82-4CD7CDC4CA28}" dt="2021-04-21T16:06:43.054" v="87" actId="1076"/>
        <pc:sldMkLst>
          <pc:docMk/>
          <pc:sldMk cId="3353543397" sldId="380"/>
        </pc:sldMkLst>
        <pc:spChg chg="mod">
          <ac:chgData name="Paul Morris" userId="22398435-7a18-4765-989c-50f432a3cabf" providerId="ADAL" clId="{E8580EA4-9573-45A5-AE82-4CD7CDC4CA28}" dt="2021-04-21T16:04:43.206" v="63" actId="14100"/>
          <ac:spMkLst>
            <pc:docMk/>
            <pc:sldMk cId="3353543397" sldId="380"/>
            <ac:spMk id="8" creationId="{3BA14737-2DD0-4ED6-A267-A210783E98B7}"/>
          </ac:spMkLst>
        </pc:spChg>
        <pc:spChg chg="mod">
          <ac:chgData name="Paul Morris" userId="22398435-7a18-4765-989c-50f432a3cabf" providerId="ADAL" clId="{E8580EA4-9573-45A5-AE82-4CD7CDC4CA28}" dt="2021-04-21T16:05:05.545" v="67" actId="14100"/>
          <ac:spMkLst>
            <pc:docMk/>
            <pc:sldMk cId="3353543397" sldId="380"/>
            <ac:spMk id="9" creationId="{7609D4B6-B4F6-4C07-ABEB-C70B41FC73CA}"/>
          </ac:spMkLst>
        </pc:spChg>
        <pc:spChg chg="mod">
          <ac:chgData name="Paul Morris" userId="22398435-7a18-4765-989c-50f432a3cabf" providerId="ADAL" clId="{E8580EA4-9573-45A5-AE82-4CD7CDC4CA28}" dt="2021-04-21T16:02:06.109" v="46"/>
          <ac:spMkLst>
            <pc:docMk/>
            <pc:sldMk cId="3353543397" sldId="380"/>
            <ac:spMk id="10" creationId="{079446EA-A768-401A-87F2-DE7BDA44CF9A}"/>
          </ac:spMkLst>
        </pc:spChg>
        <pc:spChg chg="mod">
          <ac:chgData name="Paul Morris" userId="22398435-7a18-4765-989c-50f432a3cabf" providerId="ADAL" clId="{E8580EA4-9573-45A5-AE82-4CD7CDC4CA28}" dt="2021-04-21T16:02:06.109" v="46"/>
          <ac:spMkLst>
            <pc:docMk/>
            <pc:sldMk cId="3353543397" sldId="380"/>
            <ac:spMk id="11" creationId="{E6A01ABD-7564-4AC7-9BD5-525B1E04EBE4}"/>
          </ac:spMkLst>
        </pc:spChg>
        <pc:spChg chg="mod">
          <ac:chgData name="Paul Morris" userId="22398435-7a18-4765-989c-50f432a3cabf" providerId="ADAL" clId="{E8580EA4-9573-45A5-AE82-4CD7CDC4CA28}" dt="2021-04-21T16:06:25.957" v="83" actId="1076"/>
          <ac:spMkLst>
            <pc:docMk/>
            <pc:sldMk cId="3353543397" sldId="380"/>
            <ac:spMk id="12" creationId="{ED321DCE-6772-4DC4-A3C0-9909AF6B6CE0}"/>
          </ac:spMkLst>
        </pc:spChg>
        <pc:spChg chg="mod">
          <ac:chgData name="Paul Morris" userId="22398435-7a18-4765-989c-50f432a3cabf" providerId="ADAL" clId="{E8580EA4-9573-45A5-AE82-4CD7CDC4CA28}" dt="2021-04-21T16:02:06.109" v="46"/>
          <ac:spMkLst>
            <pc:docMk/>
            <pc:sldMk cId="3353543397" sldId="380"/>
            <ac:spMk id="13" creationId="{63D94420-56A9-440C-89F0-F33480D8344B}"/>
          </ac:spMkLst>
        </pc:spChg>
        <pc:spChg chg="mod">
          <ac:chgData name="Paul Morris" userId="22398435-7a18-4765-989c-50f432a3cabf" providerId="ADAL" clId="{E8580EA4-9573-45A5-AE82-4CD7CDC4CA28}" dt="2021-04-21T16:06:43.054" v="87" actId="1076"/>
          <ac:spMkLst>
            <pc:docMk/>
            <pc:sldMk cId="3353543397" sldId="380"/>
            <ac:spMk id="14" creationId="{3E6FA26A-BAB0-4F89-810F-293C8474B951}"/>
          </ac:spMkLst>
        </pc:spChg>
        <pc:spChg chg="mod">
          <ac:chgData name="Paul Morris" userId="22398435-7a18-4765-989c-50f432a3cabf" providerId="ADAL" clId="{E8580EA4-9573-45A5-AE82-4CD7CDC4CA28}" dt="2021-04-21T16:02:06.109" v="46"/>
          <ac:spMkLst>
            <pc:docMk/>
            <pc:sldMk cId="3353543397" sldId="380"/>
            <ac:spMk id="15" creationId="{D15EC892-CBEB-44EA-8FAA-F1BE3406DF8B}"/>
          </ac:spMkLst>
        </pc:spChg>
        <pc:spChg chg="mod">
          <ac:chgData name="Paul Morris" userId="22398435-7a18-4765-989c-50f432a3cabf" providerId="ADAL" clId="{E8580EA4-9573-45A5-AE82-4CD7CDC4CA28}" dt="2021-04-21T16:05:28.829" v="71" actId="1076"/>
          <ac:spMkLst>
            <pc:docMk/>
            <pc:sldMk cId="3353543397" sldId="380"/>
            <ac:spMk id="16" creationId="{F2F5111B-3B9C-4713-895B-F72A24A88216}"/>
          </ac:spMkLst>
        </pc:spChg>
        <pc:spChg chg="mod">
          <ac:chgData name="Paul Morris" userId="22398435-7a18-4765-989c-50f432a3cabf" providerId="ADAL" clId="{E8580EA4-9573-45A5-AE82-4CD7CDC4CA28}" dt="2021-04-21T16:02:06.109" v="46"/>
          <ac:spMkLst>
            <pc:docMk/>
            <pc:sldMk cId="3353543397" sldId="380"/>
            <ac:spMk id="17" creationId="{1986754F-EFF5-4D17-846D-5D9AB8DC7A46}"/>
          </ac:spMkLst>
        </pc:spChg>
        <pc:spChg chg="mod">
          <ac:chgData name="Paul Morris" userId="22398435-7a18-4765-989c-50f432a3cabf" providerId="ADAL" clId="{E8580EA4-9573-45A5-AE82-4CD7CDC4CA28}" dt="2021-04-21T16:06:00.989" v="78" actId="1076"/>
          <ac:spMkLst>
            <pc:docMk/>
            <pc:sldMk cId="3353543397" sldId="380"/>
            <ac:spMk id="18" creationId="{3DF6CEDB-149A-4EEE-8686-365EF57D1418}"/>
          </ac:spMkLst>
        </pc:spChg>
        <pc:spChg chg="mod">
          <ac:chgData name="Paul Morris" userId="22398435-7a18-4765-989c-50f432a3cabf" providerId="ADAL" clId="{E8580EA4-9573-45A5-AE82-4CD7CDC4CA28}" dt="2021-04-21T16:02:06.109" v="46"/>
          <ac:spMkLst>
            <pc:docMk/>
            <pc:sldMk cId="3353543397" sldId="380"/>
            <ac:spMk id="19" creationId="{CD0480DF-A530-4085-A258-9761EDDE3FB9}"/>
          </ac:spMkLst>
        </pc:spChg>
        <pc:spChg chg="mod">
          <ac:chgData name="Paul Morris" userId="22398435-7a18-4765-989c-50f432a3cabf" providerId="ADAL" clId="{E8580EA4-9573-45A5-AE82-4CD7CDC4CA28}" dt="2021-04-21T16:05:39.494" v="73" actId="113"/>
          <ac:spMkLst>
            <pc:docMk/>
            <pc:sldMk cId="3353543397" sldId="380"/>
            <ac:spMk id="20" creationId="{31EB4FFD-B1A9-4AE9-BF67-FA10466AD048}"/>
          </ac:spMkLst>
        </pc:spChg>
        <pc:spChg chg="mod">
          <ac:chgData name="Paul Morris" userId="22398435-7a18-4765-989c-50f432a3cabf" providerId="ADAL" clId="{E8580EA4-9573-45A5-AE82-4CD7CDC4CA28}" dt="2021-04-21T16:02:06.109" v="46"/>
          <ac:spMkLst>
            <pc:docMk/>
            <pc:sldMk cId="3353543397" sldId="380"/>
            <ac:spMk id="21" creationId="{E623DFFC-1F84-4C12-84D2-D46D19DBCB3D}"/>
          </ac:spMkLst>
        </pc:spChg>
        <pc:spChg chg="mod">
          <ac:chgData name="Paul Morris" userId="22398435-7a18-4765-989c-50f432a3cabf" providerId="ADAL" clId="{E8580EA4-9573-45A5-AE82-4CD7CDC4CA28}" dt="2021-04-21T16:02:31.990" v="55" actId="20577"/>
          <ac:spMkLst>
            <pc:docMk/>
            <pc:sldMk cId="3353543397" sldId="380"/>
            <ac:spMk id="33" creationId="{00000000-0000-0000-0000-000000000000}"/>
          </ac:spMkLst>
        </pc:spChg>
        <pc:spChg chg="mod">
          <ac:chgData name="Paul Morris" userId="22398435-7a18-4765-989c-50f432a3cabf" providerId="ADAL" clId="{E8580EA4-9573-45A5-AE82-4CD7CDC4CA28}" dt="2021-04-21T16:02:06.109" v="46"/>
          <ac:spMkLst>
            <pc:docMk/>
            <pc:sldMk cId="3353543397" sldId="380"/>
            <ac:spMk id="42" creationId="{5BFC7E43-5E34-42B4-B24C-DF7B87A0525D}"/>
          </ac:spMkLst>
        </pc:spChg>
        <pc:grpChg chg="add mod">
          <ac:chgData name="Paul Morris" userId="22398435-7a18-4765-989c-50f432a3cabf" providerId="ADAL" clId="{E8580EA4-9573-45A5-AE82-4CD7CDC4CA28}" dt="2021-04-21T16:02:21.246" v="48" actId="1076"/>
          <ac:grpSpMkLst>
            <pc:docMk/>
            <pc:sldMk cId="3353543397" sldId="380"/>
            <ac:grpSpMk id="7" creationId="{4075C690-7342-42EB-A558-F139E0C55A23}"/>
          </ac:grpSpMkLst>
        </pc:grpChg>
        <pc:cxnChg chg="mod">
          <ac:chgData name="Paul Morris" userId="22398435-7a18-4765-989c-50f432a3cabf" providerId="ADAL" clId="{E8580EA4-9573-45A5-AE82-4CD7CDC4CA28}" dt="2021-04-21T16:02:06.109" v="46"/>
          <ac:cxnSpMkLst>
            <pc:docMk/>
            <pc:sldMk cId="3353543397" sldId="380"/>
            <ac:cxnSpMk id="22" creationId="{041355B4-7659-4ACE-88A2-2D0F9DE239F7}"/>
          </ac:cxnSpMkLst>
        </pc:cxnChg>
        <pc:cxnChg chg="mod">
          <ac:chgData name="Paul Morris" userId="22398435-7a18-4765-989c-50f432a3cabf" providerId="ADAL" clId="{E8580EA4-9573-45A5-AE82-4CD7CDC4CA28}" dt="2021-04-21T16:02:06.109" v="46"/>
          <ac:cxnSpMkLst>
            <pc:docMk/>
            <pc:sldMk cId="3353543397" sldId="380"/>
            <ac:cxnSpMk id="23" creationId="{638D0F10-AD4B-4174-95C5-6AFDFA251B9B}"/>
          </ac:cxnSpMkLst>
        </pc:cxnChg>
        <pc:cxnChg chg="mod">
          <ac:chgData name="Paul Morris" userId="22398435-7a18-4765-989c-50f432a3cabf" providerId="ADAL" clId="{E8580EA4-9573-45A5-AE82-4CD7CDC4CA28}" dt="2021-04-21T16:02:06.109" v="46"/>
          <ac:cxnSpMkLst>
            <pc:docMk/>
            <pc:sldMk cId="3353543397" sldId="380"/>
            <ac:cxnSpMk id="24" creationId="{5B852332-B8F2-4DE7-BD04-FC181C176A88}"/>
          </ac:cxnSpMkLst>
        </pc:cxnChg>
        <pc:cxnChg chg="mod">
          <ac:chgData name="Paul Morris" userId="22398435-7a18-4765-989c-50f432a3cabf" providerId="ADAL" clId="{E8580EA4-9573-45A5-AE82-4CD7CDC4CA28}" dt="2021-04-21T16:02:06.109" v="46"/>
          <ac:cxnSpMkLst>
            <pc:docMk/>
            <pc:sldMk cId="3353543397" sldId="380"/>
            <ac:cxnSpMk id="25" creationId="{1B99F020-6F55-4663-A4D7-D61EE8223051}"/>
          </ac:cxnSpMkLst>
        </pc:cxnChg>
        <pc:cxnChg chg="mod">
          <ac:chgData name="Paul Morris" userId="22398435-7a18-4765-989c-50f432a3cabf" providerId="ADAL" clId="{E8580EA4-9573-45A5-AE82-4CD7CDC4CA28}" dt="2021-04-21T16:02:06.109" v="46"/>
          <ac:cxnSpMkLst>
            <pc:docMk/>
            <pc:sldMk cId="3353543397" sldId="380"/>
            <ac:cxnSpMk id="26" creationId="{90DB1BBD-0C97-46E6-B8F6-794B84FF2D2F}"/>
          </ac:cxnSpMkLst>
        </pc:cxnChg>
        <pc:cxnChg chg="mod">
          <ac:chgData name="Paul Morris" userId="22398435-7a18-4765-989c-50f432a3cabf" providerId="ADAL" clId="{E8580EA4-9573-45A5-AE82-4CD7CDC4CA28}" dt="2021-04-21T16:02:06.109" v="46"/>
          <ac:cxnSpMkLst>
            <pc:docMk/>
            <pc:sldMk cId="3353543397" sldId="380"/>
            <ac:cxnSpMk id="27" creationId="{791627C6-62C4-412D-A542-3559CA47F482}"/>
          </ac:cxnSpMkLst>
        </pc:cxnChg>
        <pc:cxnChg chg="mod">
          <ac:chgData name="Paul Morris" userId="22398435-7a18-4765-989c-50f432a3cabf" providerId="ADAL" clId="{E8580EA4-9573-45A5-AE82-4CD7CDC4CA28}" dt="2021-04-21T16:02:06.109" v="46"/>
          <ac:cxnSpMkLst>
            <pc:docMk/>
            <pc:sldMk cId="3353543397" sldId="380"/>
            <ac:cxnSpMk id="28" creationId="{606839D5-E99A-4AF1-9689-42F514008E58}"/>
          </ac:cxnSpMkLst>
        </pc:cxnChg>
        <pc:cxnChg chg="mod">
          <ac:chgData name="Paul Morris" userId="22398435-7a18-4765-989c-50f432a3cabf" providerId="ADAL" clId="{E8580EA4-9573-45A5-AE82-4CD7CDC4CA28}" dt="2021-04-21T16:02:06.109" v="46"/>
          <ac:cxnSpMkLst>
            <pc:docMk/>
            <pc:sldMk cId="3353543397" sldId="380"/>
            <ac:cxnSpMk id="29" creationId="{32A59B46-80F7-4ECD-A3BF-CE042FF84454}"/>
          </ac:cxnSpMkLst>
        </pc:cxnChg>
        <pc:cxnChg chg="mod">
          <ac:chgData name="Paul Morris" userId="22398435-7a18-4765-989c-50f432a3cabf" providerId="ADAL" clId="{E8580EA4-9573-45A5-AE82-4CD7CDC4CA28}" dt="2021-04-21T16:02:06.109" v="46"/>
          <ac:cxnSpMkLst>
            <pc:docMk/>
            <pc:sldMk cId="3353543397" sldId="380"/>
            <ac:cxnSpMk id="30" creationId="{19117182-E261-4947-BF43-0FA298B89B3A}"/>
          </ac:cxnSpMkLst>
        </pc:cxnChg>
        <pc:cxnChg chg="mod">
          <ac:chgData name="Paul Morris" userId="22398435-7a18-4765-989c-50f432a3cabf" providerId="ADAL" clId="{E8580EA4-9573-45A5-AE82-4CD7CDC4CA28}" dt="2021-04-21T16:02:06.109" v="46"/>
          <ac:cxnSpMkLst>
            <pc:docMk/>
            <pc:sldMk cId="3353543397" sldId="380"/>
            <ac:cxnSpMk id="31" creationId="{47ECCB66-9606-449B-9342-ACA3DA30ED2A}"/>
          </ac:cxnSpMkLst>
        </pc:cxnChg>
        <pc:cxnChg chg="mod">
          <ac:chgData name="Paul Morris" userId="22398435-7a18-4765-989c-50f432a3cabf" providerId="ADAL" clId="{E8580EA4-9573-45A5-AE82-4CD7CDC4CA28}" dt="2021-04-21T16:02:06.109" v="46"/>
          <ac:cxnSpMkLst>
            <pc:docMk/>
            <pc:sldMk cId="3353543397" sldId="380"/>
            <ac:cxnSpMk id="32" creationId="{6F785FC3-E422-48D2-A681-D254A9E8FDC3}"/>
          </ac:cxnSpMkLst>
        </pc:cxnChg>
        <pc:cxnChg chg="mod">
          <ac:chgData name="Paul Morris" userId="22398435-7a18-4765-989c-50f432a3cabf" providerId="ADAL" clId="{E8580EA4-9573-45A5-AE82-4CD7CDC4CA28}" dt="2021-04-21T16:02:06.109" v="46"/>
          <ac:cxnSpMkLst>
            <pc:docMk/>
            <pc:sldMk cId="3353543397" sldId="380"/>
            <ac:cxnSpMk id="34" creationId="{4E3FE2A0-DF76-4815-814D-52A93D509177}"/>
          </ac:cxnSpMkLst>
        </pc:cxnChg>
        <pc:cxnChg chg="mod">
          <ac:chgData name="Paul Morris" userId="22398435-7a18-4765-989c-50f432a3cabf" providerId="ADAL" clId="{E8580EA4-9573-45A5-AE82-4CD7CDC4CA28}" dt="2021-04-21T16:02:06.109" v="46"/>
          <ac:cxnSpMkLst>
            <pc:docMk/>
            <pc:sldMk cId="3353543397" sldId="380"/>
            <ac:cxnSpMk id="35" creationId="{E9910FCB-1347-44E7-ABEA-627DC692A0D8}"/>
          </ac:cxnSpMkLst>
        </pc:cxnChg>
        <pc:cxnChg chg="mod">
          <ac:chgData name="Paul Morris" userId="22398435-7a18-4765-989c-50f432a3cabf" providerId="ADAL" clId="{E8580EA4-9573-45A5-AE82-4CD7CDC4CA28}" dt="2021-04-21T16:02:06.109" v="46"/>
          <ac:cxnSpMkLst>
            <pc:docMk/>
            <pc:sldMk cId="3353543397" sldId="380"/>
            <ac:cxnSpMk id="36" creationId="{AE808190-0C88-4534-B364-AC916D7FD6FB}"/>
          </ac:cxnSpMkLst>
        </pc:cxnChg>
        <pc:cxnChg chg="mod">
          <ac:chgData name="Paul Morris" userId="22398435-7a18-4765-989c-50f432a3cabf" providerId="ADAL" clId="{E8580EA4-9573-45A5-AE82-4CD7CDC4CA28}" dt="2021-04-21T16:02:06.109" v="46"/>
          <ac:cxnSpMkLst>
            <pc:docMk/>
            <pc:sldMk cId="3353543397" sldId="380"/>
            <ac:cxnSpMk id="37" creationId="{8DCD5BC0-229B-4C47-AF32-2633B1F0C006}"/>
          </ac:cxnSpMkLst>
        </pc:cxnChg>
        <pc:cxnChg chg="mod">
          <ac:chgData name="Paul Morris" userId="22398435-7a18-4765-989c-50f432a3cabf" providerId="ADAL" clId="{E8580EA4-9573-45A5-AE82-4CD7CDC4CA28}" dt="2021-04-21T16:02:06.109" v="46"/>
          <ac:cxnSpMkLst>
            <pc:docMk/>
            <pc:sldMk cId="3353543397" sldId="380"/>
            <ac:cxnSpMk id="38" creationId="{7BB0A92C-FF18-4715-96AE-55C78D8E963C}"/>
          </ac:cxnSpMkLst>
        </pc:cxnChg>
        <pc:cxnChg chg="mod">
          <ac:chgData name="Paul Morris" userId="22398435-7a18-4765-989c-50f432a3cabf" providerId="ADAL" clId="{E8580EA4-9573-45A5-AE82-4CD7CDC4CA28}" dt="2021-04-21T16:02:06.109" v="46"/>
          <ac:cxnSpMkLst>
            <pc:docMk/>
            <pc:sldMk cId="3353543397" sldId="380"/>
            <ac:cxnSpMk id="39" creationId="{971F2D10-08EC-48AC-B915-6DB5996F3CE4}"/>
          </ac:cxnSpMkLst>
        </pc:cxnChg>
        <pc:cxnChg chg="mod">
          <ac:chgData name="Paul Morris" userId="22398435-7a18-4765-989c-50f432a3cabf" providerId="ADAL" clId="{E8580EA4-9573-45A5-AE82-4CD7CDC4CA28}" dt="2021-04-21T16:02:06.109" v="46"/>
          <ac:cxnSpMkLst>
            <pc:docMk/>
            <pc:sldMk cId="3353543397" sldId="380"/>
            <ac:cxnSpMk id="40" creationId="{A4DE2442-CCAE-4023-B498-93BAA5AB3C27}"/>
          </ac:cxnSpMkLst>
        </pc:cxnChg>
        <pc:cxnChg chg="mod">
          <ac:chgData name="Paul Morris" userId="22398435-7a18-4765-989c-50f432a3cabf" providerId="ADAL" clId="{E8580EA4-9573-45A5-AE82-4CD7CDC4CA28}" dt="2021-04-21T16:02:06.109" v="46"/>
          <ac:cxnSpMkLst>
            <pc:docMk/>
            <pc:sldMk cId="3353543397" sldId="380"/>
            <ac:cxnSpMk id="41" creationId="{2FBA9BCC-50B6-46C2-9EB7-78C7D44A9552}"/>
          </ac:cxnSpMkLst>
        </pc:cxnChg>
        <pc:cxnChg chg="mod">
          <ac:chgData name="Paul Morris" userId="22398435-7a18-4765-989c-50f432a3cabf" providerId="ADAL" clId="{E8580EA4-9573-45A5-AE82-4CD7CDC4CA28}" dt="2021-04-21T16:02:06.109" v="46"/>
          <ac:cxnSpMkLst>
            <pc:docMk/>
            <pc:sldMk cId="3353543397" sldId="380"/>
            <ac:cxnSpMk id="43" creationId="{35B92CAC-E9DA-4ED6-A5AF-3FE4E6BA9D5B}"/>
          </ac:cxnSpMkLst>
        </pc:cxnChg>
      </pc:sldChg>
      <pc:sldChg chg="modSp mod">
        <pc:chgData name="Paul Morris" userId="22398435-7a18-4765-989c-50f432a3cabf" providerId="ADAL" clId="{E8580EA4-9573-45A5-AE82-4CD7CDC4CA28}" dt="2021-04-22T07:42:38.706" v="387" actId="1076"/>
        <pc:sldMkLst>
          <pc:docMk/>
          <pc:sldMk cId="2896355870" sldId="386"/>
        </pc:sldMkLst>
        <pc:spChg chg="mod">
          <ac:chgData name="Paul Morris" userId="22398435-7a18-4765-989c-50f432a3cabf" providerId="ADAL" clId="{E8580EA4-9573-45A5-AE82-4CD7CDC4CA28}" dt="2021-04-22T07:42:38.706" v="387" actId="1076"/>
          <ac:spMkLst>
            <pc:docMk/>
            <pc:sldMk cId="2896355870" sldId="386"/>
            <ac:spMk id="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FE4AB0A-8DCC-4F8F-A860-D582BC91B731}" type="datetimeFigureOut">
              <a:rPr lang="en-US"/>
              <a:pPr/>
              <a:t>3/25/22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6150E49-F525-49DB-9F74-176617550D30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563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r>
              <a:rPr lang="en-GB"/>
              <a:t>Welcome to Lecture 2</a:t>
            </a:r>
          </a:p>
          <a:p>
            <a:pPr>
              <a:spcBef>
                <a:spcPct val="0"/>
              </a:spcBef>
            </a:pPr>
            <a:endParaRPr lang="en-GB"/>
          </a:p>
          <a:p>
            <a:pPr>
              <a:spcBef>
                <a:spcPct val="0"/>
              </a:spcBef>
            </a:pPr>
            <a:r>
              <a:rPr lang="en-GB"/>
              <a:t>Things to note:</a:t>
            </a:r>
          </a:p>
          <a:p>
            <a:pPr>
              <a:spcBef>
                <a:spcPct val="0"/>
              </a:spcBef>
            </a:pPr>
            <a:endParaRPr lang="en-GB"/>
          </a:p>
          <a:p>
            <a:pPr>
              <a:spcBef>
                <a:spcPct val="0"/>
              </a:spcBef>
            </a:pPr>
            <a:r>
              <a:rPr lang="en-GB"/>
              <a:t>Module Guide has been updated with amendments to schedule</a:t>
            </a:r>
            <a:endParaRPr lang="en-US"/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fld id="{88A68E15-F2DA-417A-B71F-637536EE3FDC}" type="slidenum">
              <a:rPr lang="en-GB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00181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r>
              <a:rPr lang="en-GB"/>
              <a:t>Welcome to Lecture 2</a:t>
            </a:r>
          </a:p>
          <a:p>
            <a:pPr>
              <a:spcBef>
                <a:spcPct val="0"/>
              </a:spcBef>
            </a:pPr>
            <a:endParaRPr lang="en-GB"/>
          </a:p>
          <a:p>
            <a:pPr>
              <a:spcBef>
                <a:spcPct val="0"/>
              </a:spcBef>
            </a:pPr>
            <a:r>
              <a:rPr lang="en-GB"/>
              <a:t>Things to note:</a:t>
            </a:r>
          </a:p>
          <a:p>
            <a:pPr>
              <a:spcBef>
                <a:spcPct val="0"/>
              </a:spcBef>
            </a:pPr>
            <a:endParaRPr lang="en-GB"/>
          </a:p>
          <a:p>
            <a:pPr>
              <a:spcBef>
                <a:spcPct val="0"/>
              </a:spcBef>
            </a:pPr>
            <a:r>
              <a:rPr lang="en-GB"/>
              <a:t>Module Guide has been updated with amendments to schedule</a:t>
            </a:r>
            <a:endParaRPr lang="en-US"/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fld id="{255BD14A-120C-4846-A9E4-A3F8CC1EAA7C}" type="slidenum">
              <a:rPr lang="en-GB"/>
              <a:pPr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92478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r>
              <a:rPr lang="en-GB"/>
              <a:t>Welcome to Lecture 2</a:t>
            </a:r>
          </a:p>
          <a:p>
            <a:pPr>
              <a:spcBef>
                <a:spcPct val="0"/>
              </a:spcBef>
            </a:pPr>
            <a:endParaRPr lang="en-GB"/>
          </a:p>
          <a:p>
            <a:pPr>
              <a:spcBef>
                <a:spcPct val="0"/>
              </a:spcBef>
            </a:pPr>
            <a:r>
              <a:rPr lang="en-GB"/>
              <a:t>Things to note:</a:t>
            </a:r>
          </a:p>
          <a:p>
            <a:pPr>
              <a:spcBef>
                <a:spcPct val="0"/>
              </a:spcBef>
            </a:pPr>
            <a:endParaRPr lang="en-GB"/>
          </a:p>
          <a:p>
            <a:pPr>
              <a:spcBef>
                <a:spcPct val="0"/>
              </a:spcBef>
            </a:pPr>
            <a:r>
              <a:rPr lang="en-GB"/>
              <a:t>Module Guide has been updated with amendments to schedule</a:t>
            </a:r>
            <a:endParaRPr lang="en-US"/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fld id="{255BD14A-120C-4846-A9E4-A3F8CC1EAA7C}" type="slidenum">
              <a:rPr lang="en-GB"/>
              <a:pPr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12553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r>
              <a:rPr lang="en-GB"/>
              <a:t>Welcome to Lecture 2</a:t>
            </a:r>
          </a:p>
          <a:p>
            <a:pPr>
              <a:spcBef>
                <a:spcPct val="0"/>
              </a:spcBef>
            </a:pPr>
            <a:endParaRPr lang="en-GB"/>
          </a:p>
          <a:p>
            <a:pPr>
              <a:spcBef>
                <a:spcPct val="0"/>
              </a:spcBef>
            </a:pPr>
            <a:r>
              <a:rPr lang="en-GB"/>
              <a:t>Things to note:</a:t>
            </a:r>
          </a:p>
          <a:p>
            <a:pPr>
              <a:spcBef>
                <a:spcPct val="0"/>
              </a:spcBef>
            </a:pPr>
            <a:endParaRPr lang="en-GB"/>
          </a:p>
          <a:p>
            <a:pPr>
              <a:spcBef>
                <a:spcPct val="0"/>
              </a:spcBef>
            </a:pPr>
            <a:r>
              <a:rPr lang="en-GB"/>
              <a:t>Module Guide has been updated with amendments to schedule</a:t>
            </a:r>
            <a:endParaRPr lang="en-US"/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fld id="{255BD14A-120C-4846-A9E4-A3F8CC1EAA7C}" type="slidenum">
              <a:rPr lang="en-GB"/>
              <a:pPr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55001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r>
              <a:rPr lang="en-GB"/>
              <a:t>Welcome to Lecture 2</a:t>
            </a:r>
          </a:p>
          <a:p>
            <a:pPr>
              <a:spcBef>
                <a:spcPct val="0"/>
              </a:spcBef>
            </a:pPr>
            <a:endParaRPr lang="en-GB"/>
          </a:p>
          <a:p>
            <a:pPr>
              <a:spcBef>
                <a:spcPct val="0"/>
              </a:spcBef>
            </a:pPr>
            <a:r>
              <a:rPr lang="en-GB"/>
              <a:t>Things to note:</a:t>
            </a:r>
          </a:p>
          <a:p>
            <a:pPr>
              <a:spcBef>
                <a:spcPct val="0"/>
              </a:spcBef>
            </a:pPr>
            <a:endParaRPr lang="en-GB"/>
          </a:p>
          <a:p>
            <a:pPr>
              <a:spcBef>
                <a:spcPct val="0"/>
              </a:spcBef>
            </a:pPr>
            <a:r>
              <a:rPr lang="en-GB"/>
              <a:t>Module Guide has been updated with amendments to schedule</a:t>
            </a:r>
            <a:endParaRPr lang="en-US"/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fld id="{255BD14A-120C-4846-A9E4-A3F8CC1EAA7C}" type="slidenum">
              <a:rPr lang="en-GB"/>
              <a:pPr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84352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r>
              <a:rPr lang="en-GB"/>
              <a:t>Welcome to Lecture 2</a:t>
            </a:r>
          </a:p>
          <a:p>
            <a:pPr>
              <a:spcBef>
                <a:spcPct val="0"/>
              </a:spcBef>
            </a:pPr>
            <a:endParaRPr lang="en-GB"/>
          </a:p>
          <a:p>
            <a:pPr>
              <a:spcBef>
                <a:spcPct val="0"/>
              </a:spcBef>
            </a:pPr>
            <a:r>
              <a:rPr lang="en-GB"/>
              <a:t>Things to note:</a:t>
            </a:r>
          </a:p>
          <a:p>
            <a:pPr>
              <a:spcBef>
                <a:spcPct val="0"/>
              </a:spcBef>
            </a:pPr>
            <a:endParaRPr lang="en-GB"/>
          </a:p>
          <a:p>
            <a:pPr>
              <a:spcBef>
                <a:spcPct val="0"/>
              </a:spcBef>
            </a:pPr>
            <a:r>
              <a:rPr lang="en-GB"/>
              <a:t>Module Guide has been updated with amendments to schedule</a:t>
            </a:r>
            <a:endParaRPr lang="en-US"/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fld id="{255BD14A-120C-4846-A9E4-A3F8CC1EAA7C}" type="slidenum">
              <a:rPr lang="en-GB"/>
              <a:pPr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78953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r>
              <a:rPr lang="en-GB"/>
              <a:t>Welcome to Lecture 2</a:t>
            </a:r>
          </a:p>
          <a:p>
            <a:pPr>
              <a:spcBef>
                <a:spcPct val="0"/>
              </a:spcBef>
            </a:pPr>
            <a:endParaRPr lang="en-GB"/>
          </a:p>
          <a:p>
            <a:pPr>
              <a:spcBef>
                <a:spcPct val="0"/>
              </a:spcBef>
            </a:pPr>
            <a:r>
              <a:rPr lang="en-GB"/>
              <a:t>Things to note:</a:t>
            </a:r>
          </a:p>
          <a:p>
            <a:pPr>
              <a:spcBef>
                <a:spcPct val="0"/>
              </a:spcBef>
            </a:pPr>
            <a:endParaRPr lang="en-GB"/>
          </a:p>
          <a:p>
            <a:pPr>
              <a:spcBef>
                <a:spcPct val="0"/>
              </a:spcBef>
            </a:pPr>
            <a:r>
              <a:rPr lang="en-GB"/>
              <a:t>Module Guide has been updated with amendments to schedule</a:t>
            </a:r>
            <a:endParaRPr lang="en-US"/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fld id="{255BD14A-120C-4846-A9E4-A3F8CC1EAA7C}" type="slidenum">
              <a:rPr lang="en-GB"/>
              <a:pPr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29214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r>
              <a:rPr lang="en-GB"/>
              <a:t>Welcome to Lecture 2</a:t>
            </a:r>
          </a:p>
          <a:p>
            <a:pPr>
              <a:spcBef>
                <a:spcPct val="0"/>
              </a:spcBef>
            </a:pPr>
            <a:endParaRPr lang="en-GB"/>
          </a:p>
          <a:p>
            <a:pPr>
              <a:spcBef>
                <a:spcPct val="0"/>
              </a:spcBef>
            </a:pPr>
            <a:r>
              <a:rPr lang="en-GB"/>
              <a:t>Things to note:</a:t>
            </a:r>
          </a:p>
          <a:p>
            <a:pPr>
              <a:spcBef>
                <a:spcPct val="0"/>
              </a:spcBef>
            </a:pPr>
            <a:endParaRPr lang="en-GB"/>
          </a:p>
          <a:p>
            <a:pPr>
              <a:spcBef>
                <a:spcPct val="0"/>
              </a:spcBef>
            </a:pPr>
            <a:r>
              <a:rPr lang="en-GB"/>
              <a:t>Module Guide has been updated with amendments to schedule</a:t>
            </a:r>
            <a:endParaRPr lang="en-US"/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fld id="{255BD14A-120C-4846-A9E4-A3F8CC1EAA7C}" type="slidenum">
              <a:rPr lang="en-GB"/>
              <a:pPr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32507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r>
              <a:rPr lang="en-GB"/>
              <a:t>Welcome to Lecture 2</a:t>
            </a:r>
          </a:p>
          <a:p>
            <a:pPr>
              <a:spcBef>
                <a:spcPct val="0"/>
              </a:spcBef>
            </a:pPr>
            <a:endParaRPr lang="en-GB"/>
          </a:p>
          <a:p>
            <a:pPr>
              <a:spcBef>
                <a:spcPct val="0"/>
              </a:spcBef>
            </a:pPr>
            <a:r>
              <a:rPr lang="en-GB"/>
              <a:t>Things to note:</a:t>
            </a:r>
          </a:p>
          <a:p>
            <a:pPr>
              <a:spcBef>
                <a:spcPct val="0"/>
              </a:spcBef>
            </a:pPr>
            <a:endParaRPr lang="en-GB"/>
          </a:p>
          <a:p>
            <a:pPr>
              <a:spcBef>
                <a:spcPct val="0"/>
              </a:spcBef>
            </a:pPr>
            <a:r>
              <a:rPr lang="en-GB"/>
              <a:t>Module Guide has been updated with amendments to schedule</a:t>
            </a:r>
            <a:endParaRPr lang="en-US"/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fld id="{255BD14A-120C-4846-A9E4-A3F8CC1EAA7C}" type="slidenum">
              <a:rPr lang="en-GB"/>
              <a:pPr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63371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r>
              <a:rPr lang="en-GB"/>
              <a:t>Welcome to Lecture 2</a:t>
            </a:r>
          </a:p>
          <a:p>
            <a:pPr>
              <a:spcBef>
                <a:spcPct val="0"/>
              </a:spcBef>
            </a:pPr>
            <a:endParaRPr lang="en-GB"/>
          </a:p>
          <a:p>
            <a:pPr>
              <a:spcBef>
                <a:spcPct val="0"/>
              </a:spcBef>
            </a:pPr>
            <a:r>
              <a:rPr lang="en-GB"/>
              <a:t>Things to note:</a:t>
            </a:r>
          </a:p>
          <a:p>
            <a:pPr>
              <a:spcBef>
                <a:spcPct val="0"/>
              </a:spcBef>
            </a:pPr>
            <a:endParaRPr lang="en-GB"/>
          </a:p>
          <a:p>
            <a:pPr>
              <a:spcBef>
                <a:spcPct val="0"/>
              </a:spcBef>
            </a:pPr>
            <a:r>
              <a:rPr lang="en-GB"/>
              <a:t>Module Guide has been updated with amendments to schedule</a:t>
            </a:r>
            <a:endParaRPr lang="en-US"/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fld id="{255BD14A-120C-4846-A9E4-A3F8CC1EAA7C}" type="slidenum">
              <a:rPr lang="en-GB"/>
              <a:pPr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34712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r>
              <a:rPr lang="en-GB"/>
              <a:t>Welcome to Lecture 2</a:t>
            </a:r>
          </a:p>
          <a:p>
            <a:pPr>
              <a:spcBef>
                <a:spcPct val="0"/>
              </a:spcBef>
            </a:pPr>
            <a:endParaRPr lang="en-GB"/>
          </a:p>
          <a:p>
            <a:pPr>
              <a:spcBef>
                <a:spcPct val="0"/>
              </a:spcBef>
            </a:pPr>
            <a:r>
              <a:rPr lang="en-GB"/>
              <a:t>Things to note:</a:t>
            </a:r>
          </a:p>
          <a:p>
            <a:pPr>
              <a:spcBef>
                <a:spcPct val="0"/>
              </a:spcBef>
            </a:pPr>
            <a:endParaRPr lang="en-GB"/>
          </a:p>
          <a:p>
            <a:pPr>
              <a:spcBef>
                <a:spcPct val="0"/>
              </a:spcBef>
            </a:pPr>
            <a:r>
              <a:rPr lang="en-GB"/>
              <a:t>Module Guide has been updated with amendments to schedule</a:t>
            </a:r>
            <a:endParaRPr lang="en-US"/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fld id="{255BD14A-120C-4846-A9E4-A3F8CC1EAA7C}" type="slidenum">
              <a:rPr lang="en-GB"/>
              <a:pPr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87335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95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r>
              <a:rPr lang="en-GB"/>
              <a:t>Welcome to Lecture 2</a:t>
            </a:r>
          </a:p>
          <a:p>
            <a:pPr>
              <a:spcBef>
                <a:spcPct val="0"/>
              </a:spcBef>
            </a:pPr>
            <a:endParaRPr lang="en-GB"/>
          </a:p>
          <a:p>
            <a:pPr>
              <a:spcBef>
                <a:spcPct val="0"/>
              </a:spcBef>
            </a:pPr>
            <a:r>
              <a:rPr lang="en-GB"/>
              <a:t>Things to note:</a:t>
            </a:r>
          </a:p>
          <a:p>
            <a:pPr>
              <a:spcBef>
                <a:spcPct val="0"/>
              </a:spcBef>
            </a:pPr>
            <a:endParaRPr lang="en-GB"/>
          </a:p>
          <a:p>
            <a:pPr>
              <a:spcBef>
                <a:spcPct val="0"/>
              </a:spcBef>
            </a:pPr>
            <a:r>
              <a:rPr lang="en-GB"/>
              <a:t>Module Guide has been updated with amendments to schedule</a:t>
            </a:r>
            <a:endParaRPr lang="en-US"/>
          </a:p>
        </p:txBody>
      </p:sp>
      <p:sp>
        <p:nvSpPr>
          <p:cNvPr id="1095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fld id="{44300F23-6DF5-4B0F-98BF-DFC3B1250F68}" type="slidenum">
              <a:rPr lang="en-GB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084805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r>
              <a:rPr lang="en-GB"/>
              <a:t>Welcome to Lecture 2</a:t>
            </a:r>
          </a:p>
          <a:p>
            <a:pPr>
              <a:spcBef>
                <a:spcPct val="0"/>
              </a:spcBef>
            </a:pPr>
            <a:endParaRPr lang="en-GB"/>
          </a:p>
          <a:p>
            <a:pPr>
              <a:spcBef>
                <a:spcPct val="0"/>
              </a:spcBef>
            </a:pPr>
            <a:r>
              <a:rPr lang="en-GB"/>
              <a:t>Things to note:</a:t>
            </a:r>
          </a:p>
          <a:p>
            <a:pPr>
              <a:spcBef>
                <a:spcPct val="0"/>
              </a:spcBef>
            </a:pPr>
            <a:endParaRPr lang="en-GB"/>
          </a:p>
          <a:p>
            <a:pPr>
              <a:spcBef>
                <a:spcPct val="0"/>
              </a:spcBef>
            </a:pPr>
            <a:r>
              <a:rPr lang="en-GB"/>
              <a:t>Module Guide has been updated with amendments to schedule</a:t>
            </a:r>
            <a:endParaRPr lang="en-US"/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fld id="{255BD14A-120C-4846-A9E4-A3F8CC1EAA7C}" type="slidenum">
              <a:rPr lang="en-GB"/>
              <a:pPr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850592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r>
              <a:rPr lang="en-GB"/>
              <a:t>Welcome to Lecture 2</a:t>
            </a:r>
          </a:p>
          <a:p>
            <a:pPr>
              <a:spcBef>
                <a:spcPct val="0"/>
              </a:spcBef>
            </a:pPr>
            <a:endParaRPr lang="en-GB"/>
          </a:p>
          <a:p>
            <a:pPr>
              <a:spcBef>
                <a:spcPct val="0"/>
              </a:spcBef>
            </a:pPr>
            <a:r>
              <a:rPr lang="en-GB"/>
              <a:t>Things to note:</a:t>
            </a:r>
          </a:p>
          <a:p>
            <a:pPr>
              <a:spcBef>
                <a:spcPct val="0"/>
              </a:spcBef>
            </a:pPr>
            <a:endParaRPr lang="en-GB"/>
          </a:p>
          <a:p>
            <a:pPr>
              <a:spcBef>
                <a:spcPct val="0"/>
              </a:spcBef>
            </a:pPr>
            <a:r>
              <a:rPr lang="en-GB"/>
              <a:t>Module Guide has been updated with amendments to schedule</a:t>
            </a:r>
            <a:endParaRPr lang="en-US"/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fld id="{255BD14A-120C-4846-A9E4-A3F8CC1EAA7C}" type="slidenum">
              <a:rPr lang="en-GB"/>
              <a:pPr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29938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r>
              <a:rPr lang="en-GB"/>
              <a:t>Welcome to Lecture 2</a:t>
            </a:r>
          </a:p>
          <a:p>
            <a:pPr>
              <a:spcBef>
                <a:spcPct val="0"/>
              </a:spcBef>
            </a:pPr>
            <a:endParaRPr lang="en-GB"/>
          </a:p>
          <a:p>
            <a:pPr>
              <a:spcBef>
                <a:spcPct val="0"/>
              </a:spcBef>
            </a:pPr>
            <a:r>
              <a:rPr lang="en-GB"/>
              <a:t>Things to note:</a:t>
            </a:r>
          </a:p>
          <a:p>
            <a:pPr>
              <a:spcBef>
                <a:spcPct val="0"/>
              </a:spcBef>
            </a:pPr>
            <a:endParaRPr lang="en-GB"/>
          </a:p>
          <a:p>
            <a:pPr>
              <a:spcBef>
                <a:spcPct val="0"/>
              </a:spcBef>
            </a:pPr>
            <a:r>
              <a:rPr lang="en-GB"/>
              <a:t>Module Guide has been updated with amendments to schedule</a:t>
            </a:r>
            <a:endParaRPr lang="en-US"/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fld id="{255BD14A-120C-4846-A9E4-A3F8CC1EAA7C}" type="slidenum">
              <a:rPr lang="en-GB"/>
              <a:pPr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446966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r>
              <a:rPr lang="en-GB"/>
              <a:t>Welcome to Lecture 2</a:t>
            </a:r>
          </a:p>
          <a:p>
            <a:pPr>
              <a:spcBef>
                <a:spcPct val="0"/>
              </a:spcBef>
            </a:pPr>
            <a:endParaRPr lang="en-GB"/>
          </a:p>
          <a:p>
            <a:pPr>
              <a:spcBef>
                <a:spcPct val="0"/>
              </a:spcBef>
            </a:pPr>
            <a:r>
              <a:rPr lang="en-GB"/>
              <a:t>Things to note:</a:t>
            </a:r>
          </a:p>
          <a:p>
            <a:pPr>
              <a:spcBef>
                <a:spcPct val="0"/>
              </a:spcBef>
            </a:pPr>
            <a:endParaRPr lang="en-GB"/>
          </a:p>
          <a:p>
            <a:pPr>
              <a:spcBef>
                <a:spcPct val="0"/>
              </a:spcBef>
            </a:pPr>
            <a:r>
              <a:rPr lang="en-GB"/>
              <a:t>Module Guide has been updated with amendments to schedule</a:t>
            </a:r>
            <a:endParaRPr lang="en-US"/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fld id="{255BD14A-120C-4846-A9E4-A3F8CC1EAA7C}" type="slidenum">
              <a:rPr lang="en-GB"/>
              <a:pPr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742442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r>
              <a:rPr lang="en-GB"/>
              <a:t>Welcome to Lecture 2</a:t>
            </a:r>
          </a:p>
          <a:p>
            <a:pPr>
              <a:spcBef>
                <a:spcPct val="0"/>
              </a:spcBef>
            </a:pPr>
            <a:endParaRPr lang="en-GB"/>
          </a:p>
          <a:p>
            <a:pPr>
              <a:spcBef>
                <a:spcPct val="0"/>
              </a:spcBef>
            </a:pPr>
            <a:r>
              <a:rPr lang="en-GB"/>
              <a:t>Things to note:</a:t>
            </a:r>
          </a:p>
          <a:p>
            <a:pPr>
              <a:spcBef>
                <a:spcPct val="0"/>
              </a:spcBef>
            </a:pPr>
            <a:endParaRPr lang="en-GB"/>
          </a:p>
          <a:p>
            <a:pPr>
              <a:spcBef>
                <a:spcPct val="0"/>
              </a:spcBef>
            </a:pPr>
            <a:r>
              <a:rPr lang="en-GB"/>
              <a:t>Module Guide has been updated with amendments to schedule</a:t>
            </a:r>
            <a:endParaRPr lang="en-US"/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fld id="{255BD14A-120C-4846-A9E4-A3F8CC1EAA7C}" type="slidenum">
              <a:rPr lang="en-GB"/>
              <a:pPr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264186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r>
              <a:rPr lang="en-GB"/>
              <a:t>Welcome to Lecture 2</a:t>
            </a:r>
          </a:p>
          <a:p>
            <a:pPr>
              <a:spcBef>
                <a:spcPct val="0"/>
              </a:spcBef>
            </a:pPr>
            <a:endParaRPr lang="en-GB"/>
          </a:p>
          <a:p>
            <a:pPr>
              <a:spcBef>
                <a:spcPct val="0"/>
              </a:spcBef>
            </a:pPr>
            <a:r>
              <a:rPr lang="en-GB"/>
              <a:t>Things to note:</a:t>
            </a:r>
          </a:p>
          <a:p>
            <a:pPr>
              <a:spcBef>
                <a:spcPct val="0"/>
              </a:spcBef>
            </a:pPr>
            <a:endParaRPr lang="en-GB"/>
          </a:p>
          <a:p>
            <a:pPr>
              <a:spcBef>
                <a:spcPct val="0"/>
              </a:spcBef>
            </a:pPr>
            <a:r>
              <a:rPr lang="en-GB"/>
              <a:t>Module Guide has been updated with amendments to schedule</a:t>
            </a:r>
            <a:endParaRPr lang="en-US"/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fld id="{255BD14A-120C-4846-A9E4-A3F8CC1EAA7C}" type="slidenum">
              <a:rPr lang="en-GB"/>
              <a:pPr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066534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r>
              <a:rPr lang="en-GB"/>
              <a:t>Welcome to Lecture 2</a:t>
            </a:r>
          </a:p>
          <a:p>
            <a:pPr>
              <a:spcBef>
                <a:spcPct val="0"/>
              </a:spcBef>
            </a:pPr>
            <a:endParaRPr lang="en-GB"/>
          </a:p>
          <a:p>
            <a:pPr>
              <a:spcBef>
                <a:spcPct val="0"/>
              </a:spcBef>
            </a:pPr>
            <a:r>
              <a:rPr lang="en-GB"/>
              <a:t>Things to note:</a:t>
            </a:r>
          </a:p>
          <a:p>
            <a:pPr>
              <a:spcBef>
                <a:spcPct val="0"/>
              </a:spcBef>
            </a:pPr>
            <a:endParaRPr lang="en-GB"/>
          </a:p>
          <a:p>
            <a:pPr>
              <a:spcBef>
                <a:spcPct val="0"/>
              </a:spcBef>
            </a:pPr>
            <a:r>
              <a:rPr lang="en-GB"/>
              <a:t>Module Guide has been updated with amendments to schedule</a:t>
            </a:r>
            <a:endParaRPr lang="en-US"/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fld id="{255BD14A-120C-4846-A9E4-A3F8CC1EAA7C}" type="slidenum">
              <a:rPr lang="en-GB"/>
              <a:pPr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440518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r>
              <a:rPr lang="en-GB"/>
              <a:t>Welcome to Lecture 2</a:t>
            </a:r>
          </a:p>
          <a:p>
            <a:pPr>
              <a:spcBef>
                <a:spcPct val="0"/>
              </a:spcBef>
            </a:pPr>
            <a:endParaRPr lang="en-GB"/>
          </a:p>
          <a:p>
            <a:pPr>
              <a:spcBef>
                <a:spcPct val="0"/>
              </a:spcBef>
            </a:pPr>
            <a:r>
              <a:rPr lang="en-GB"/>
              <a:t>Things to note:</a:t>
            </a:r>
          </a:p>
          <a:p>
            <a:pPr>
              <a:spcBef>
                <a:spcPct val="0"/>
              </a:spcBef>
            </a:pPr>
            <a:endParaRPr lang="en-GB"/>
          </a:p>
          <a:p>
            <a:pPr>
              <a:spcBef>
                <a:spcPct val="0"/>
              </a:spcBef>
            </a:pPr>
            <a:r>
              <a:rPr lang="en-GB"/>
              <a:t>Module Guide has been updated with amendments to schedule</a:t>
            </a:r>
            <a:endParaRPr lang="en-US"/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fld id="{255BD14A-120C-4846-A9E4-A3F8CC1EAA7C}" type="slidenum">
              <a:rPr lang="en-GB"/>
              <a:pPr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752868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r>
              <a:rPr lang="en-GB"/>
              <a:t>Welcome to Lecture 2</a:t>
            </a:r>
          </a:p>
          <a:p>
            <a:pPr>
              <a:spcBef>
                <a:spcPct val="0"/>
              </a:spcBef>
            </a:pPr>
            <a:endParaRPr lang="en-GB"/>
          </a:p>
          <a:p>
            <a:pPr>
              <a:spcBef>
                <a:spcPct val="0"/>
              </a:spcBef>
            </a:pPr>
            <a:r>
              <a:rPr lang="en-GB"/>
              <a:t>Things to note:</a:t>
            </a:r>
          </a:p>
          <a:p>
            <a:pPr>
              <a:spcBef>
                <a:spcPct val="0"/>
              </a:spcBef>
            </a:pPr>
            <a:endParaRPr lang="en-GB"/>
          </a:p>
          <a:p>
            <a:pPr>
              <a:spcBef>
                <a:spcPct val="0"/>
              </a:spcBef>
            </a:pPr>
            <a:r>
              <a:rPr lang="en-GB"/>
              <a:t>Module Guide has been updated with amendments to schedule</a:t>
            </a:r>
            <a:endParaRPr lang="en-US"/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fld id="{255BD14A-120C-4846-A9E4-A3F8CC1EAA7C}" type="slidenum">
              <a:rPr lang="en-GB"/>
              <a:pPr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440826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r>
              <a:rPr lang="en-GB"/>
              <a:t>Welcome to Lecture 2</a:t>
            </a:r>
          </a:p>
          <a:p>
            <a:pPr>
              <a:spcBef>
                <a:spcPct val="0"/>
              </a:spcBef>
            </a:pPr>
            <a:endParaRPr lang="en-GB"/>
          </a:p>
          <a:p>
            <a:pPr>
              <a:spcBef>
                <a:spcPct val="0"/>
              </a:spcBef>
            </a:pPr>
            <a:r>
              <a:rPr lang="en-GB"/>
              <a:t>Things to note:</a:t>
            </a:r>
          </a:p>
          <a:p>
            <a:pPr>
              <a:spcBef>
                <a:spcPct val="0"/>
              </a:spcBef>
            </a:pPr>
            <a:endParaRPr lang="en-GB"/>
          </a:p>
          <a:p>
            <a:pPr>
              <a:spcBef>
                <a:spcPct val="0"/>
              </a:spcBef>
            </a:pPr>
            <a:r>
              <a:rPr lang="en-GB"/>
              <a:t>Module Guide has been updated with amendments to schedule</a:t>
            </a:r>
            <a:endParaRPr lang="en-US"/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fld id="{255BD14A-120C-4846-A9E4-A3F8CC1EAA7C}" type="slidenum">
              <a:rPr lang="en-GB"/>
              <a:pPr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5484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r>
              <a:rPr lang="en-GB"/>
              <a:t>Welcome to Lecture 2</a:t>
            </a:r>
          </a:p>
          <a:p>
            <a:pPr>
              <a:spcBef>
                <a:spcPct val="0"/>
              </a:spcBef>
            </a:pPr>
            <a:endParaRPr lang="en-GB"/>
          </a:p>
          <a:p>
            <a:pPr>
              <a:spcBef>
                <a:spcPct val="0"/>
              </a:spcBef>
            </a:pPr>
            <a:r>
              <a:rPr lang="en-GB"/>
              <a:t>Things to note:</a:t>
            </a:r>
          </a:p>
          <a:p>
            <a:pPr>
              <a:spcBef>
                <a:spcPct val="0"/>
              </a:spcBef>
            </a:pPr>
            <a:endParaRPr lang="en-GB"/>
          </a:p>
          <a:p>
            <a:pPr>
              <a:spcBef>
                <a:spcPct val="0"/>
              </a:spcBef>
            </a:pPr>
            <a:r>
              <a:rPr lang="en-GB"/>
              <a:t>Module Guide has been updated with amendments to schedule</a:t>
            </a:r>
            <a:endParaRPr lang="en-US"/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fld id="{255BD14A-120C-4846-A9E4-A3F8CC1EAA7C}" type="slidenum">
              <a:rPr lang="en-GB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776852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r>
              <a:rPr lang="en-GB"/>
              <a:t>Welcome to Lecture 2</a:t>
            </a:r>
          </a:p>
          <a:p>
            <a:pPr>
              <a:spcBef>
                <a:spcPct val="0"/>
              </a:spcBef>
            </a:pPr>
            <a:endParaRPr lang="en-GB"/>
          </a:p>
          <a:p>
            <a:pPr>
              <a:spcBef>
                <a:spcPct val="0"/>
              </a:spcBef>
            </a:pPr>
            <a:r>
              <a:rPr lang="en-GB"/>
              <a:t>Things to note:</a:t>
            </a:r>
          </a:p>
          <a:p>
            <a:pPr>
              <a:spcBef>
                <a:spcPct val="0"/>
              </a:spcBef>
            </a:pPr>
            <a:endParaRPr lang="en-GB"/>
          </a:p>
          <a:p>
            <a:pPr>
              <a:spcBef>
                <a:spcPct val="0"/>
              </a:spcBef>
            </a:pPr>
            <a:r>
              <a:rPr lang="en-GB"/>
              <a:t>Module Guide has been updated with amendments to schedule</a:t>
            </a:r>
            <a:endParaRPr lang="en-US"/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fld id="{255BD14A-120C-4846-A9E4-A3F8CC1EAA7C}" type="slidenum">
              <a:rPr lang="en-GB"/>
              <a:pPr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974301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r>
              <a:rPr lang="en-GB"/>
              <a:t>Welcome to Lecture 2</a:t>
            </a:r>
          </a:p>
          <a:p>
            <a:pPr>
              <a:spcBef>
                <a:spcPct val="0"/>
              </a:spcBef>
            </a:pPr>
            <a:endParaRPr lang="en-GB"/>
          </a:p>
          <a:p>
            <a:pPr>
              <a:spcBef>
                <a:spcPct val="0"/>
              </a:spcBef>
            </a:pPr>
            <a:r>
              <a:rPr lang="en-GB"/>
              <a:t>Things to note:</a:t>
            </a:r>
          </a:p>
          <a:p>
            <a:pPr>
              <a:spcBef>
                <a:spcPct val="0"/>
              </a:spcBef>
            </a:pPr>
            <a:endParaRPr lang="en-GB"/>
          </a:p>
          <a:p>
            <a:pPr>
              <a:spcBef>
                <a:spcPct val="0"/>
              </a:spcBef>
            </a:pPr>
            <a:r>
              <a:rPr lang="en-GB"/>
              <a:t>Module Guide has been updated with amendments to schedule</a:t>
            </a:r>
            <a:endParaRPr lang="en-US"/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fld id="{255BD14A-120C-4846-A9E4-A3F8CC1EAA7C}" type="slidenum">
              <a:rPr lang="en-GB"/>
              <a:pPr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44585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r>
              <a:rPr lang="en-GB"/>
              <a:t>Welcome to Lecture 2</a:t>
            </a:r>
          </a:p>
          <a:p>
            <a:pPr>
              <a:spcBef>
                <a:spcPct val="0"/>
              </a:spcBef>
            </a:pPr>
            <a:endParaRPr lang="en-GB"/>
          </a:p>
          <a:p>
            <a:pPr>
              <a:spcBef>
                <a:spcPct val="0"/>
              </a:spcBef>
            </a:pPr>
            <a:r>
              <a:rPr lang="en-GB"/>
              <a:t>Things to note:</a:t>
            </a:r>
          </a:p>
          <a:p>
            <a:pPr>
              <a:spcBef>
                <a:spcPct val="0"/>
              </a:spcBef>
            </a:pPr>
            <a:endParaRPr lang="en-GB"/>
          </a:p>
          <a:p>
            <a:pPr>
              <a:spcBef>
                <a:spcPct val="0"/>
              </a:spcBef>
            </a:pPr>
            <a:r>
              <a:rPr lang="en-GB"/>
              <a:t>Module Guide has been updated with amendments to schedule</a:t>
            </a:r>
            <a:endParaRPr lang="en-US"/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fld id="{255BD14A-120C-4846-A9E4-A3F8CC1EAA7C}" type="slidenum">
              <a:rPr lang="en-GB"/>
              <a:pPr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957008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r>
              <a:rPr lang="en-GB"/>
              <a:t>Welcome to Lecture 2</a:t>
            </a:r>
          </a:p>
          <a:p>
            <a:pPr>
              <a:spcBef>
                <a:spcPct val="0"/>
              </a:spcBef>
            </a:pPr>
            <a:endParaRPr lang="en-GB"/>
          </a:p>
          <a:p>
            <a:pPr>
              <a:spcBef>
                <a:spcPct val="0"/>
              </a:spcBef>
            </a:pPr>
            <a:r>
              <a:rPr lang="en-GB"/>
              <a:t>Things to note:</a:t>
            </a:r>
          </a:p>
          <a:p>
            <a:pPr>
              <a:spcBef>
                <a:spcPct val="0"/>
              </a:spcBef>
            </a:pPr>
            <a:endParaRPr lang="en-GB"/>
          </a:p>
          <a:p>
            <a:pPr>
              <a:spcBef>
                <a:spcPct val="0"/>
              </a:spcBef>
            </a:pPr>
            <a:r>
              <a:rPr lang="en-GB"/>
              <a:t>Module Guide has been updated with amendments to schedule</a:t>
            </a:r>
            <a:endParaRPr lang="en-US"/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fld id="{255BD14A-120C-4846-A9E4-A3F8CC1EAA7C}" type="slidenum">
              <a:rPr lang="en-GB"/>
              <a:pPr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048142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r>
              <a:rPr lang="en-GB"/>
              <a:t>Welcome to Lecture 2</a:t>
            </a:r>
          </a:p>
          <a:p>
            <a:pPr>
              <a:spcBef>
                <a:spcPct val="0"/>
              </a:spcBef>
            </a:pPr>
            <a:endParaRPr lang="en-GB"/>
          </a:p>
          <a:p>
            <a:pPr>
              <a:spcBef>
                <a:spcPct val="0"/>
              </a:spcBef>
            </a:pPr>
            <a:r>
              <a:rPr lang="en-GB"/>
              <a:t>Things to note:</a:t>
            </a:r>
          </a:p>
          <a:p>
            <a:pPr>
              <a:spcBef>
                <a:spcPct val="0"/>
              </a:spcBef>
            </a:pPr>
            <a:endParaRPr lang="en-GB"/>
          </a:p>
          <a:p>
            <a:pPr>
              <a:spcBef>
                <a:spcPct val="0"/>
              </a:spcBef>
            </a:pPr>
            <a:r>
              <a:rPr lang="en-GB"/>
              <a:t>Module Guide has been updated with amendments to schedule</a:t>
            </a:r>
            <a:endParaRPr lang="en-US"/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fld id="{255BD14A-120C-4846-A9E4-A3F8CC1EAA7C}" type="slidenum">
              <a:rPr lang="en-GB"/>
              <a:pPr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319051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r>
              <a:rPr lang="en-GB"/>
              <a:t>Welcome to Lecture 2</a:t>
            </a:r>
          </a:p>
          <a:p>
            <a:pPr>
              <a:spcBef>
                <a:spcPct val="0"/>
              </a:spcBef>
            </a:pPr>
            <a:endParaRPr lang="en-GB"/>
          </a:p>
          <a:p>
            <a:pPr>
              <a:spcBef>
                <a:spcPct val="0"/>
              </a:spcBef>
            </a:pPr>
            <a:r>
              <a:rPr lang="en-GB"/>
              <a:t>Things to note:</a:t>
            </a:r>
          </a:p>
          <a:p>
            <a:pPr>
              <a:spcBef>
                <a:spcPct val="0"/>
              </a:spcBef>
            </a:pPr>
            <a:endParaRPr lang="en-GB"/>
          </a:p>
          <a:p>
            <a:pPr>
              <a:spcBef>
                <a:spcPct val="0"/>
              </a:spcBef>
            </a:pPr>
            <a:r>
              <a:rPr lang="en-GB"/>
              <a:t>Module Guide has been updated with amendments to schedule</a:t>
            </a:r>
            <a:endParaRPr lang="en-US"/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fld id="{255BD14A-120C-4846-A9E4-A3F8CC1EAA7C}" type="slidenum">
              <a:rPr lang="en-GB"/>
              <a:pPr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569856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r>
              <a:rPr lang="en-GB"/>
              <a:t>Welcome to Lecture 2</a:t>
            </a:r>
          </a:p>
          <a:p>
            <a:pPr>
              <a:spcBef>
                <a:spcPct val="0"/>
              </a:spcBef>
            </a:pPr>
            <a:endParaRPr lang="en-GB"/>
          </a:p>
          <a:p>
            <a:pPr>
              <a:spcBef>
                <a:spcPct val="0"/>
              </a:spcBef>
            </a:pPr>
            <a:r>
              <a:rPr lang="en-GB"/>
              <a:t>Things to note:</a:t>
            </a:r>
          </a:p>
          <a:p>
            <a:pPr>
              <a:spcBef>
                <a:spcPct val="0"/>
              </a:spcBef>
            </a:pPr>
            <a:endParaRPr lang="en-GB"/>
          </a:p>
          <a:p>
            <a:pPr>
              <a:spcBef>
                <a:spcPct val="0"/>
              </a:spcBef>
            </a:pPr>
            <a:r>
              <a:rPr lang="en-GB"/>
              <a:t>Module Guide has been updated with amendments to schedule</a:t>
            </a:r>
            <a:endParaRPr lang="en-US"/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fld id="{255BD14A-120C-4846-A9E4-A3F8CC1EAA7C}" type="slidenum">
              <a:rPr lang="en-GB"/>
              <a:pPr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359447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r>
              <a:rPr lang="en-GB"/>
              <a:t>Welcome to Lecture 2</a:t>
            </a:r>
          </a:p>
          <a:p>
            <a:pPr>
              <a:spcBef>
                <a:spcPct val="0"/>
              </a:spcBef>
            </a:pPr>
            <a:endParaRPr lang="en-GB"/>
          </a:p>
          <a:p>
            <a:pPr>
              <a:spcBef>
                <a:spcPct val="0"/>
              </a:spcBef>
            </a:pPr>
            <a:r>
              <a:rPr lang="en-GB"/>
              <a:t>Things to note:</a:t>
            </a:r>
          </a:p>
          <a:p>
            <a:pPr>
              <a:spcBef>
                <a:spcPct val="0"/>
              </a:spcBef>
            </a:pPr>
            <a:endParaRPr lang="en-GB"/>
          </a:p>
          <a:p>
            <a:pPr>
              <a:spcBef>
                <a:spcPct val="0"/>
              </a:spcBef>
            </a:pPr>
            <a:r>
              <a:rPr lang="en-GB"/>
              <a:t>Module Guide has been updated with amendments to schedule</a:t>
            </a:r>
            <a:endParaRPr lang="en-US"/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fld id="{255BD14A-120C-4846-A9E4-A3F8CC1EAA7C}" type="slidenum">
              <a:rPr lang="en-GB"/>
              <a:pPr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979433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r>
              <a:rPr lang="en-GB"/>
              <a:t>Welcome to Lecture 2</a:t>
            </a:r>
          </a:p>
          <a:p>
            <a:pPr>
              <a:spcBef>
                <a:spcPct val="0"/>
              </a:spcBef>
            </a:pPr>
            <a:endParaRPr lang="en-GB"/>
          </a:p>
          <a:p>
            <a:pPr>
              <a:spcBef>
                <a:spcPct val="0"/>
              </a:spcBef>
            </a:pPr>
            <a:r>
              <a:rPr lang="en-GB"/>
              <a:t>Things to note:</a:t>
            </a:r>
          </a:p>
          <a:p>
            <a:pPr>
              <a:spcBef>
                <a:spcPct val="0"/>
              </a:spcBef>
            </a:pPr>
            <a:endParaRPr lang="en-GB"/>
          </a:p>
          <a:p>
            <a:pPr>
              <a:spcBef>
                <a:spcPct val="0"/>
              </a:spcBef>
            </a:pPr>
            <a:r>
              <a:rPr lang="en-GB"/>
              <a:t>Module Guide has been updated with amendments to schedule</a:t>
            </a:r>
            <a:endParaRPr lang="en-US"/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fld id="{255BD14A-120C-4846-A9E4-A3F8CC1EAA7C}" type="slidenum">
              <a:rPr lang="en-GB"/>
              <a:pPr/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502481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r>
              <a:rPr lang="en-GB"/>
              <a:t>Welcome to Lecture 2</a:t>
            </a:r>
          </a:p>
          <a:p>
            <a:pPr>
              <a:spcBef>
                <a:spcPct val="0"/>
              </a:spcBef>
            </a:pPr>
            <a:endParaRPr lang="en-GB"/>
          </a:p>
          <a:p>
            <a:pPr>
              <a:spcBef>
                <a:spcPct val="0"/>
              </a:spcBef>
            </a:pPr>
            <a:r>
              <a:rPr lang="en-GB"/>
              <a:t>Things to note:</a:t>
            </a:r>
          </a:p>
          <a:p>
            <a:pPr>
              <a:spcBef>
                <a:spcPct val="0"/>
              </a:spcBef>
            </a:pPr>
            <a:endParaRPr lang="en-GB"/>
          </a:p>
          <a:p>
            <a:pPr>
              <a:spcBef>
                <a:spcPct val="0"/>
              </a:spcBef>
            </a:pPr>
            <a:r>
              <a:rPr lang="en-GB"/>
              <a:t>Module Guide has been updated with amendments to schedule</a:t>
            </a:r>
            <a:endParaRPr lang="en-US"/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fld id="{255BD14A-120C-4846-A9E4-A3F8CC1EAA7C}" type="slidenum">
              <a:rPr lang="en-GB"/>
              <a:pPr/>
              <a:t>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31305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r>
              <a:rPr lang="en-GB"/>
              <a:t>Welcome to Lecture 2</a:t>
            </a:r>
          </a:p>
          <a:p>
            <a:pPr>
              <a:spcBef>
                <a:spcPct val="0"/>
              </a:spcBef>
            </a:pPr>
            <a:endParaRPr lang="en-GB"/>
          </a:p>
          <a:p>
            <a:pPr>
              <a:spcBef>
                <a:spcPct val="0"/>
              </a:spcBef>
            </a:pPr>
            <a:r>
              <a:rPr lang="en-GB"/>
              <a:t>Things to note:</a:t>
            </a:r>
          </a:p>
          <a:p>
            <a:pPr>
              <a:spcBef>
                <a:spcPct val="0"/>
              </a:spcBef>
            </a:pPr>
            <a:endParaRPr lang="en-GB"/>
          </a:p>
          <a:p>
            <a:pPr>
              <a:spcBef>
                <a:spcPct val="0"/>
              </a:spcBef>
            </a:pPr>
            <a:r>
              <a:rPr lang="en-GB"/>
              <a:t>Module Guide has been updated with amendments to schedule</a:t>
            </a:r>
            <a:endParaRPr lang="en-US"/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fld id="{255BD14A-120C-4846-A9E4-A3F8CC1EAA7C}" type="slidenum">
              <a:rPr lang="en-GB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220959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r>
              <a:rPr lang="en-GB"/>
              <a:t>Welcome to Lecture 2</a:t>
            </a:r>
          </a:p>
          <a:p>
            <a:pPr>
              <a:spcBef>
                <a:spcPct val="0"/>
              </a:spcBef>
            </a:pPr>
            <a:endParaRPr lang="en-GB"/>
          </a:p>
          <a:p>
            <a:pPr>
              <a:spcBef>
                <a:spcPct val="0"/>
              </a:spcBef>
            </a:pPr>
            <a:r>
              <a:rPr lang="en-GB"/>
              <a:t>Things to note:</a:t>
            </a:r>
          </a:p>
          <a:p>
            <a:pPr>
              <a:spcBef>
                <a:spcPct val="0"/>
              </a:spcBef>
            </a:pPr>
            <a:endParaRPr lang="en-GB"/>
          </a:p>
          <a:p>
            <a:pPr>
              <a:spcBef>
                <a:spcPct val="0"/>
              </a:spcBef>
            </a:pPr>
            <a:r>
              <a:rPr lang="en-GB"/>
              <a:t>Module Guide has been updated with amendments to schedule</a:t>
            </a:r>
            <a:endParaRPr lang="en-US"/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fld id="{255BD14A-120C-4846-A9E4-A3F8CC1EAA7C}" type="slidenum">
              <a:rPr lang="en-GB"/>
              <a:pPr/>
              <a:t>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109419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r>
              <a:rPr lang="en-GB"/>
              <a:t>Welcome to Lecture 2</a:t>
            </a:r>
          </a:p>
          <a:p>
            <a:pPr>
              <a:spcBef>
                <a:spcPct val="0"/>
              </a:spcBef>
            </a:pPr>
            <a:endParaRPr lang="en-GB"/>
          </a:p>
          <a:p>
            <a:pPr>
              <a:spcBef>
                <a:spcPct val="0"/>
              </a:spcBef>
            </a:pPr>
            <a:r>
              <a:rPr lang="en-GB"/>
              <a:t>Things to note:</a:t>
            </a:r>
          </a:p>
          <a:p>
            <a:pPr>
              <a:spcBef>
                <a:spcPct val="0"/>
              </a:spcBef>
            </a:pPr>
            <a:endParaRPr lang="en-GB"/>
          </a:p>
          <a:p>
            <a:pPr>
              <a:spcBef>
                <a:spcPct val="0"/>
              </a:spcBef>
            </a:pPr>
            <a:r>
              <a:rPr lang="en-GB"/>
              <a:t>Module Guide has been updated with amendments to schedule</a:t>
            </a:r>
            <a:endParaRPr lang="en-US"/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fld id="{255BD14A-120C-4846-A9E4-A3F8CC1EAA7C}" type="slidenum">
              <a:rPr lang="en-GB"/>
              <a:pPr/>
              <a:t>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561679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r>
              <a:rPr lang="en-GB"/>
              <a:t>Welcome to Lecture 2</a:t>
            </a:r>
          </a:p>
          <a:p>
            <a:pPr>
              <a:spcBef>
                <a:spcPct val="0"/>
              </a:spcBef>
            </a:pPr>
            <a:endParaRPr lang="en-GB"/>
          </a:p>
          <a:p>
            <a:pPr>
              <a:spcBef>
                <a:spcPct val="0"/>
              </a:spcBef>
            </a:pPr>
            <a:r>
              <a:rPr lang="en-GB"/>
              <a:t>Things to note:</a:t>
            </a:r>
          </a:p>
          <a:p>
            <a:pPr>
              <a:spcBef>
                <a:spcPct val="0"/>
              </a:spcBef>
            </a:pPr>
            <a:endParaRPr lang="en-GB"/>
          </a:p>
          <a:p>
            <a:pPr>
              <a:spcBef>
                <a:spcPct val="0"/>
              </a:spcBef>
            </a:pPr>
            <a:r>
              <a:rPr lang="en-GB"/>
              <a:t>Module Guide has been updated with amendments to schedule</a:t>
            </a:r>
            <a:endParaRPr lang="en-US"/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fld id="{2695AD28-934A-486E-AB8A-0B1B120F406E}" type="slidenum">
              <a:rPr lang="en-GB"/>
              <a:pPr/>
              <a:t>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637171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r>
              <a:rPr lang="en-GB"/>
              <a:t>Welcome to Lecture 2</a:t>
            </a:r>
          </a:p>
          <a:p>
            <a:pPr>
              <a:spcBef>
                <a:spcPct val="0"/>
              </a:spcBef>
            </a:pPr>
            <a:endParaRPr lang="en-GB"/>
          </a:p>
          <a:p>
            <a:pPr>
              <a:spcBef>
                <a:spcPct val="0"/>
              </a:spcBef>
            </a:pPr>
            <a:r>
              <a:rPr lang="en-GB"/>
              <a:t>Things to note:</a:t>
            </a:r>
          </a:p>
          <a:p>
            <a:pPr>
              <a:spcBef>
                <a:spcPct val="0"/>
              </a:spcBef>
            </a:pPr>
            <a:endParaRPr lang="en-GB"/>
          </a:p>
          <a:p>
            <a:pPr>
              <a:spcBef>
                <a:spcPct val="0"/>
              </a:spcBef>
            </a:pPr>
            <a:r>
              <a:rPr lang="en-GB"/>
              <a:t>Module Guide has been updated with amendments to schedule</a:t>
            </a:r>
            <a:endParaRPr lang="en-US"/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fld id="{2695AD28-934A-486E-AB8A-0B1B120F406E}" type="slidenum">
              <a:rPr lang="en-GB"/>
              <a:pPr/>
              <a:t>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798262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r>
              <a:rPr lang="en-GB"/>
              <a:t>Welcome to Lecture 2</a:t>
            </a:r>
          </a:p>
          <a:p>
            <a:pPr>
              <a:spcBef>
                <a:spcPct val="0"/>
              </a:spcBef>
            </a:pPr>
            <a:endParaRPr lang="en-GB"/>
          </a:p>
          <a:p>
            <a:pPr>
              <a:spcBef>
                <a:spcPct val="0"/>
              </a:spcBef>
            </a:pPr>
            <a:r>
              <a:rPr lang="en-GB"/>
              <a:t>Things to note:</a:t>
            </a:r>
          </a:p>
          <a:p>
            <a:pPr>
              <a:spcBef>
                <a:spcPct val="0"/>
              </a:spcBef>
            </a:pPr>
            <a:endParaRPr lang="en-GB"/>
          </a:p>
          <a:p>
            <a:pPr>
              <a:spcBef>
                <a:spcPct val="0"/>
              </a:spcBef>
            </a:pPr>
            <a:r>
              <a:rPr lang="en-GB"/>
              <a:t>Module Guide has been updated with amendments to schedule</a:t>
            </a:r>
            <a:endParaRPr lang="en-US"/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fld id="{2695AD28-934A-486E-AB8A-0B1B120F406E}" type="slidenum">
              <a:rPr lang="en-GB"/>
              <a:pPr/>
              <a:t>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718689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r>
              <a:rPr lang="en-GB"/>
              <a:t>Welcome to Lecture 2</a:t>
            </a:r>
          </a:p>
          <a:p>
            <a:pPr>
              <a:spcBef>
                <a:spcPct val="0"/>
              </a:spcBef>
            </a:pPr>
            <a:endParaRPr lang="en-GB"/>
          </a:p>
          <a:p>
            <a:pPr>
              <a:spcBef>
                <a:spcPct val="0"/>
              </a:spcBef>
            </a:pPr>
            <a:r>
              <a:rPr lang="en-GB"/>
              <a:t>Things to note:</a:t>
            </a:r>
          </a:p>
          <a:p>
            <a:pPr>
              <a:spcBef>
                <a:spcPct val="0"/>
              </a:spcBef>
            </a:pPr>
            <a:endParaRPr lang="en-GB"/>
          </a:p>
          <a:p>
            <a:pPr>
              <a:spcBef>
                <a:spcPct val="0"/>
              </a:spcBef>
            </a:pPr>
            <a:r>
              <a:rPr lang="en-GB"/>
              <a:t>Module Guide has been updated with amendments to schedule</a:t>
            </a:r>
            <a:endParaRPr lang="en-US"/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fld id="{2695AD28-934A-486E-AB8A-0B1B120F406E}" type="slidenum">
              <a:rPr lang="en-GB"/>
              <a:pPr/>
              <a:t>45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150751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r>
              <a:rPr lang="en-GB"/>
              <a:t>Welcome to Lecture 2</a:t>
            </a:r>
          </a:p>
          <a:p>
            <a:pPr>
              <a:spcBef>
                <a:spcPct val="0"/>
              </a:spcBef>
            </a:pPr>
            <a:endParaRPr lang="en-GB"/>
          </a:p>
          <a:p>
            <a:pPr>
              <a:spcBef>
                <a:spcPct val="0"/>
              </a:spcBef>
            </a:pPr>
            <a:r>
              <a:rPr lang="en-GB"/>
              <a:t>Things to note:</a:t>
            </a:r>
          </a:p>
          <a:p>
            <a:pPr>
              <a:spcBef>
                <a:spcPct val="0"/>
              </a:spcBef>
            </a:pPr>
            <a:endParaRPr lang="en-GB"/>
          </a:p>
          <a:p>
            <a:pPr>
              <a:spcBef>
                <a:spcPct val="0"/>
              </a:spcBef>
            </a:pPr>
            <a:r>
              <a:rPr lang="en-GB"/>
              <a:t>Module Guide has been updated with amendments to schedule</a:t>
            </a:r>
            <a:endParaRPr lang="en-US"/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fld id="{2695AD28-934A-486E-AB8A-0B1B120F406E}" type="slidenum">
              <a:rPr lang="en-GB"/>
              <a:pPr/>
              <a:t>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259918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r>
              <a:rPr lang="en-GB"/>
              <a:t>Welcome to Lecture 2</a:t>
            </a:r>
          </a:p>
          <a:p>
            <a:pPr>
              <a:spcBef>
                <a:spcPct val="0"/>
              </a:spcBef>
            </a:pPr>
            <a:endParaRPr lang="en-GB"/>
          </a:p>
          <a:p>
            <a:pPr>
              <a:spcBef>
                <a:spcPct val="0"/>
              </a:spcBef>
            </a:pPr>
            <a:r>
              <a:rPr lang="en-GB"/>
              <a:t>Things to note:</a:t>
            </a:r>
          </a:p>
          <a:p>
            <a:pPr>
              <a:spcBef>
                <a:spcPct val="0"/>
              </a:spcBef>
            </a:pPr>
            <a:endParaRPr lang="en-GB"/>
          </a:p>
          <a:p>
            <a:pPr>
              <a:spcBef>
                <a:spcPct val="0"/>
              </a:spcBef>
            </a:pPr>
            <a:r>
              <a:rPr lang="en-GB"/>
              <a:t>Module Guide has been updated with amendments to schedule</a:t>
            </a:r>
            <a:endParaRPr lang="en-US"/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fld id="{2695AD28-934A-486E-AB8A-0B1B120F406E}" type="slidenum">
              <a:rPr lang="en-GB"/>
              <a:pPr/>
              <a:t>47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91977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r>
              <a:rPr lang="en-GB"/>
              <a:t>Welcome to Lecture 2</a:t>
            </a:r>
          </a:p>
          <a:p>
            <a:pPr>
              <a:spcBef>
                <a:spcPct val="0"/>
              </a:spcBef>
            </a:pPr>
            <a:endParaRPr lang="en-GB"/>
          </a:p>
          <a:p>
            <a:pPr>
              <a:spcBef>
                <a:spcPct val="0"/>
              </a:spcBef>
            </a:pPr>
            <a:r>
              <a:rPr lang="en-GB"/>
              <a:t>Things to note:</a:t>
            </a:r>
          </a:p>
          <a:p>
            <a:pPr>
              <a:spcBef>
                <a:spcPct val="0"/>
              </a:spcBef>
            </a:pPr>
            <a:endParaRPr lang="en-GB"/>
          </a:p>
          <a:p>
            <a:pPr>
              <a:spcBef>
                <a:spcPct val="0"/>
              </a:spcBef>
            </a:pPr>
            <a:r>
              <a:rPr lang="en-GB"/>
              <a:t>Module Guide has been updated with amendments to schedule</a:t>
            </a:r>
            <a:endParaRPr lang="en-US"/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fld id="{2695AD28-934A-486E-AB8A-0B1B120F406E}" type="slidenum">
              <a:rPr lang="en-GB"/>
              <a:pPr/>
              <a:t>48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742458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r>
              <a:rPr lang="en-GB"/>
              <a:t>Welcome to Lecture 2</a:t>
            </a:r>
          </a:p>
          <a:p>
            <a:pPr>
              <a:spcBef>
                <a:spcPct val="0"/>
              </a:spcBef>
            </a:pPr>
            <a:endParaRPr lang="en-GB"/>
          </a:p>
          <a:p>
            <a:pPr>
              <a:spcBef>
                <a:spcPct val="0"/>
              </a:spcBef>
            </a:pPr>
            <a:r>
              <a:rPr lang="en-GB"/>
              <a:t>Things to note:</a:t>
            </a:r>
          </a:p>
          <a:p>
            <a:pPr>
              <a:spcBef>
                <a:spcPct val="0"/>
              </a:spcBef>
            </a:pPr>
            <a:endParaRPr lang="en-GB"/>
          </a:p>
          <a:p>
            <a:pPr>
              <a:spcBef>
                <a:spcPct val="0"/>
              </a:spcBef>
            </a:pPr>
            <a:r>
              <a:rPr lang="en-GB"/>
              <a:t>Module Guide has been updated with amendments to schedule</a:t>
            </a:r>
            <a:endParaRPr lang="en-US"/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fld id="{2695AD28-934A-486E-AB8A-0B1B120F406E}" type="slidenum">
              <a:rPr lang="en-GB"/>
              <a:pPr/>
              <a:t>49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16918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r>
              <a:rPr lang="en-GB"/>
              <a:t>Welcome to Lecture 2</a:t>
            </a:r>
          </a:p>
          <a:p>
            <a:pPr>
              <a:spcBef>
                <a:spcPct val="0"/>
              </a:spcBef>
            </a:pPr>
            <a:endParaRPr lang="en-GB"/>
          </a:p>
          <a:p>
            <a:pPr>
              <a:spcBef>
                <a:spcPct val="0"/>
              </a:spcBef>
            </a:pPr>
            <a:r>
              <a:rPr lang="en-GB"/>
              <a:t>Things to note:</a:t>
            </a:r>
          </a:p>
          <a:p>
            <a:pPr>
              <a:spcBef>
                <a:spcPct val="0"/>
              </a:spcBef>
            </a:pPr>
            <a:endParaRPr lang="en-GB"/>
          </a:p>
          <a:p>
            <a:pPr>
              <a:spcBef>
                <a:spcPct val="0"/>
              </a:spcBef>
            </a:pPr>
            <a:r>
              <a:rPr lang="en-GB"/>
              <a:t>Module Guide has been updated with amendments to schedule</a:t>
            </a:r>
            <a:endParaRPr lang="en-US"/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fld id="{255BD14A-120C-4846-A9E4-A3F8CC1EAA7C}" type="slidenum">
              <a:rPr lang="en-GB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085739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r>
              <a:rPr lang="en-GB"/>
              <a:t>Welcome to Lecture 2</a:t>
            </a:r>
          </a:p>
          <a:p>
            <a:pPr>
              <a:spcBef>
                <a:spcPct val="0"/>
              </a:spcBef>
            </a:pPr>
            <a:endParaRPr lang="en-GB"/>
          </a:p>
          <a:p>
            <a:pPr>
              <a:spcBef>
                <a:spcPct val="0"/>
              </a:spcBef>
            </a:pPr>
            <a:r>
              <a:rPr lang="en-GB"/>
              <a:t>Things to note:</a:t>
            </a:r>
          </a:p>
          <a:p>
            <a:pPr>
              <a:spcBef>
                <a:spcPct val="0"/>
              </a:spcBef>
            </a:pPr>
            <a:endParaRPr lang="en-GB"/>
          </a:p>
          <a:p>
            <a:pPr>
              <a:spcBef>
                <a:spcPct val="0"/>
              </a:spcBef>
            </a:pPr>
            <a:r>
              <a:rPr lang="en-GB"/>
              <a:t>Module Guide has been updated with amendments to schedule</a:t>
            </a:r>
            <a:endParaRPr lang="en-US"/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fld id="{2695AD28-934A-486E-AB8A-0B1B120F406E}" type="slidenum">
              <a:rPr lang="en-GB"/>
              <a:pPr/>
              <a:t>50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29876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r>
              <a:rPr lang="en-GB"/>
              <a:t>Welcome to Lecture 2</a:t>
            </a:r>
          </a:p>
          <a:p>
            <a:pPr>
              <a:spcBef>
                <a:spcPct val="0"/>
              </a:spcBef>
            </a:pPr>
            <a:endParaRPr lang="en-GB"/>
          </a:p>
          <a:p>
            <a:pPr>
              <a:spcBef>
                <a:spcPct val="0"/>
              </a:spcBef>
            </a:pPr>
            <a:r>
              <a:rPr lang="en-GB"/>
              <a:t>Things to note:</a:t>
            </a:r>
          </a:p>
          <a:p>
            <a:pPr>
              <a:spcBef>
                <a:spcPct val="0"/>
              </a:spcBef>
            </a:pPr>
            <a:endParaRPr lang="en-GB"/>
          </a:p>
          <a:p>
            <a:pPr>
              <a:spcBef>
                <a:spcPct val="0"/>
              </a:spcBef>
            </a:pPr>
            <a:r>
              <a:rPr lang="en-GB"/>
              <a:t>Module Guide has been updated with amendments to schedule</a:t>
            </a:r>
            <a:endParaRPr lang="en-US"/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fld id="{2695AD28-934A-486E-AB8A-0B1B120F406E}" type="slidenum">
              <a:rPr lang="en-GB"/>
              <a:pPr/>
              <a:t>51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1592442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r>
              <a:rPr lang="en-GB"/>
              <a:t>Welcome to Lecture 2</a:t>
            </a:r>
          </a:p>
          <a:p>
            <a:pPr>
              <a:spcBef>
                <a:spcPct val="0"/>
              </a:spcBef>
            </a:pPr>
            <a:endParaRPr lang="en-GB"/>
          </a:p>
          <a:p>
            <a:pPr>
              <a:spcBef>
                <a:spcPct val="0"/>
              </a:spcBef>
            </a:pPr>
            <a:r>
              <a:rPr lang="en-GB"/>
              <a:t>Things to note:</a:t>
            </a:r>
          </a:p>
          <a:p>
            <a:pPr>
              <a:spcBef>
                <a:spcPct val="0"/>
              </a:spcBef>
            </a:pPr>
            <a:endParaRPr lang="en-GB"/>
          </a:p>
          <a:p>
            <a:pPr>
              <a:spcBef>
                <a:spcPct val="0"/>
              </a:spcBef>
            </a:pPr>
            <a:r>
              <a:rPr lang="en-GB"/>
              <a:t>Module Guide has been updated with amendments to schedule</a:t>
            </a:r>
            <a:endParaRPr lang="en-US"/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fld id="{2695AD28-934A-486E-AB8A-0B1B120F406E}" type="slidenum">
              <a:rPr lang="en-GB"/>
              <a:pPr/>
              <a:t>52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3575054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r>
              <a:rPr lang="en-GB"/>
              <a:t>Welcome to Lecture 2</a:t>
            </a:r>
          </a:p>
          <a:p>
            <a:pPr>
              <a:spcBef>
                <a:spcPct val="0"/>
              </a:spcBef>
            </a:pPr>
            <a:endParaRPr lang="en-GB"/>
          </a:p>
          <a:p>
            <a:pPr>
              <a:spcBef>
                <a:spcPct val="0"/>
              </a:spcBef>
            </a:pPr>
            <a:r>
              <a:rPr lang="en-GB"/>
              <a:t>Things to note:</a:t>
            </a:r>
          </a:p>
          <a:p>
            <a:pPr>
              <a:spcBef>
                <a:spcPct val="0"/>
              </a:spcBef>
            </a:pPr>
            <a:endParaRPr lang="en-GB"/>
          </a:p>
          <a:p>
            <a:pPr>
              <a:spcBef>
                <a:spcPct val="0"/>
              </a:spcBef>
            </a:pPr>
            <a:r>
              <a:rPr lang="en-GB"/>
              <a:t>Module Guide has been updated with amendments to schedule</a:t>
            </a:r>
            <a:endParaRPr lang="en-US"/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fld id="{2695AD28-934A-486E-AB8A-0B1B120F406E}" type="slidenum">
              <a:rPr lang="en-GB"/>
              <a:pPr/>
              <a:t>53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7984619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r>
              <a:rPr lang="en-GB"/>
              <a:t>Welcome to Lecture 2</a:t>
            </a:r>
          </a:p>
          <a:p>
            <a:pPr>
              <a:spcBef>
                <a:spcPct val="0"/>
              </a:spcBef>
            </a:pPr>
            <a:endParaRPr lang="en-GB"/>
          </a:p>
          <a:p>
            <a:pPr>
              <a:spcBef>
                <a:spcPct val="0"/>
              </a:spcBef>
            </a:pPr>
            <a:r>
              <a:rPr lang="en-GB"/>
              <a:t>Things to note:</a:t>
            </a:r>
          </a:p>
          <a:p>
            <a:pPr>
              <a:spcBef>
                <a:spcPct val="0"/>
              </a:spcBef>
            </a:pPr>
            <a:endParaRPr lang="en-GB"/>
          </a:p>
          <a:p>
            <a:pPr>
              <a:spcBef>
                <a:spcPct val="0"/>
              </a:spcBef>
            </a:pPr>
            <a:r>
              <a:rPr lang="en-GB"/>
              <a:t>Module Guide has been updated with amendments to schedule</a:t>
            </a:r>
            <a:endParaRPr lang="en-US"/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fld id="{2695AD28-934A-486E-AB8A-0B1B120F406E}" type="slidenum">
              <a:rPr lang="en-GB"/>
              <a:pPr/>
              <a:t>54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1913116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r>
              <a:rPr lang="en-GB"/>
              <a:t>Welcome to Lecture 2</a:t>
            </a:r>
          </a:p>
          <a:p>
            <a:pPr>
              <a:spcBef>
                <a:spcPct val="0"/>
              </a:spcBef>
            </a:pPr>
            <a:endParaRPr lang="en-GB"/>
          </a:p>
          <a:p>
            <a:pPr>
              <a:spcBef>
                <a:spcPct val="0"/>
              </a:spcBef>
            </a:pPr>
            <a:r>
              <a:rPr lang="en-GB"/>
              <a:t>Things to note:</a:t>
            </a:r>
          </a:p>
          <a:p>
            <a:pPr>
              <a:spcBef>
                <a:spcPct val="0"/>
              </a:spcBef>
            </a:pPr>
            <a:endParaRPr lang="en-GB"/>
          </a:p>
          <a:p>
            <a:pPr>
              <a:spcBef>
                <a:spcPct val="0"/>
              </a:spcBef>
            </a:pPr>
            <a:r>
              <a:rPr lang="en-GB"/>
              <a:t>Module Guide has been updated with amendments to schedule</a:t>
            </a:r>
            <a:endParaRPr lang="en-US"/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fld id="{2695AD28-934A-486E-AB8A-0B1B120F406E}" type="slidenum">
              <a:rPr lang="en-GB"/>
              <a:pPr/>
              <a:t>55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0232610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r>
              <a:rPr lang="en-GB"/>
              <a:t>Welcome to Lecture 2</a:t>
            </a:r>
          </a:p>
          <a:p>
            <a:pPr>
              <a:spcBef>
                <a:spcPct val="0"/>
              </a:spcBef>
            </a:pPr>
            <a:endParaRPr lang="en-GB"/>
          </a:p>
          <a:p>
            <a:pPr>
              <a:spcBef>
                <a:spcPct val="0"/>
              </a:spcBef>
            </a:pPr>
            <a:r>
              <a:rPr lang="en-GB"/>
              <a:t>Things to note:</a:t>
            </a:r>
          </a:p>
          <a:p>
            <a:pPr>
              <a:spcBef>
                <a:spcPct val="0"/>
              </a:spcBef>
            </a:pPr>
            <a:endParaRPr lang="en-GB"/>
          </a:p>
          <a:p>
            <a:pPr>
              <a:spcBef>
                <a:spcPct val="0"/>
              </a:spcBef>
            </a:pPr>
            <a:r>
              <a:rPr lang="en-GB"/>
              <a:t>Module Guide has been updated with amendments to schedule</a:t>
            </a:r>
            <a:endParaRPr lang="en-US"/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fld id="{2695AD28-934A-486E-AB8A-0B1B120F406E}" type="slidenum">
              <a:rPr lang="en-GB"/>
              <a:pPr/>
              <a:t>56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1085530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r>
              <a:rPr lang="en-GB"/>
              <a:t>Welcome to Lecture 2</a:t>
            </a:r>
          </a:p>
          <a:p>
            <a:pPr>
              <a:spcBef>
                <a:spcPct val="0"/>
              </a:spcBef>
            </a:pPr>
            <a:endParaRPr lang="en-GB"/>
          </a:p>
          <a:p>
            <a:pPr>
              <a:spcBef>
                <a:spcPct val="0"/>
              </a:spcBef>
            </a:pPr>
            <a:r>
              <a:rPr lang="en-GB"/>
              <a:t>Things to note:</a:t>
            </a:r>
          </a:p>
          <a:p>
            <a:pPr>
              <a:spcBef>
                <a:spcPct val="0"/>
              </a:spcBef>
            </a:pPr>
            <a:endParaRPr lang="en-GB"/>
          </a:p>
          <a:p>
            <a:pPr>
              <a:spcBef>
                <a:spcPct val="0"/>
              </a:spcBef>
            </a:pPr>
            <a:r>
              <a:rPr lang="en-GB"/>
              <a:t>Module Guide has been updated with amendments to schedule</a:t>
            </a:r>
            <a:endParaRPr lang="en-US"/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fld id="{255BD14A-120C-4846-A9E4-A3F8CC1EAA7C}" type="slidenum">
              <a:rPr lang="en-GB"/>
              <a:pPr/>
              <a:t>57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598989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r>
              <a:rPr lang="en-GB"/>
              <a:t>Welcome to Lecture 2</a:t>
            </a:r>
          </a:p>
          <a:p>
            <a:pPr>
              <a:spcBef>
                <a:spcPct val="0"/>
              </a:spcBef>
            </a:pPr>
            <a:endParaRPr lang="en-GB"/>
          </a:p>
          <a:p>
            <a:pPr>
              <a:spcBef>
                <a:spcPct val="0"/>
              </a:spcBef>
            </a:pPr>
            <a:r>
              <a:rPr lang="en-GB"/>
              <a:t>Things to note:</a:t>
            </a:r>
          </a:p>
          <a:p>
            <a:pPr>
              <a:spcBef>
                <a:spcPct val="0"/>
              </a:spcBef>
            </a:pPr>
            <a:endParaRPr lang="en-GB"/>
          </a:p>
          <a:p>
            <a:pPr>
              <a:spcBef>
                <a:spcPct val="0"/>
              </a:spcBef>
            </a:pPr>
            <a:r>
              <a:rPr lang="en-GB"/>
              <a:t>Module Guide has been updated with amendments to schedule</a:t>
            </a:r>
            <a:endParaRPr lang="en-US"/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fld id="{255BD14A-120C-4846-A9E4-A3F8CC1EAA7C}" type="slidenum">
              <a:rPr lang="en-GB"/>
              <a:pPr/>
              <a:t>58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9040399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r>
              <a:rPr lang="en-GB"/>
              <a:t>Welcome to Lecture 2</a:t>
            </a:r>
          </a:p>
          <a:p>
            <a:pPr>
              <a:spcBef>
                <a:spcPct val="0"/>
              </a:spcBef>
            </a:pPr>
            <a:endParaRPr lang="en-GB"/>
          </a:p>
          <a:p>
            <a:pPr>
              <a:spcBef>
                <a:spcPct val="0"/>
              </a:spcBef>
            </a:pPr>
            <a:r>
              <a:rPr lang="en-GB"/>
              <a:t>Things to note:</a:t>
            </a:r>
          </a:p>
          <a:p>
            <a:pPr>
              <a:spcBef>
                <a:spcPct val="0"/>
              </a:spcBef>
            </a:pPr>
            <a:endParaRPr lang="en-GB"/>
          </a:p>
          <a:p>
            <a:pPr>
              <a:spcBef>
                <a:spcPct val="0"/>
              </a:spcBef>
            </a:pPr>
            <a:r>
              <a:rPr lang="en-GB"/>
              <a:t>Module Guide has been updated with amendments to schedule</a:t>
            </a:r>
            <a:endParaRPr lang="en-US"/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fld id="{255BD14A-120C-4846-A9E4-A3F8CC1EAA7C}" type="slidenum">
              <a:rPr lang="en-GB"/>
              <a:pPr/>
              <a:t>59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70902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r>
              <a:rPr lang="en-GB"/>
              <a:t>Welcome to Lecture 2</a:t>
            </a:r>
          </a:p>
          <a:p>
            <a:pPr>
              <a:spcBef>
                <a:spcPct val="0"/>
              </a:spcBef>
            </a:pPr>
            <a:endParaRPr lang="en-GB"/>
          </a:p>
          <a:p>
            <a:pPr>
              <a:spcBef>
                <a:spcPct val="0"/>
              </a:spcBef>
            </a:pPr>
            <a:r>
              <a:rPr lang="en-GB"/>
              <a:t>Things to note:</a:t>
            </a:r>
          </a:p>
          <a:p>
            <a:pPr>
              <a:spcBef>
                <a:spcPct val="0"/>
              </a:spcBef>
            </a:pPr>
            <a:endParaRPr lang="en-GB"/>
          </a:p>
          <a:p>
            <a:pPr>
              <a:spcBef>
                <a:spcPct val="0"/>
              </a:spcBef>
            </a:pPr>
            <a:r>
              <a:rPr lang="en-GB"/>
              <a:t>Module Guide has been updated with amendments to schedule</a:t>
            </a:r>
            <a:endParaRPr lang="en-US"/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fld id="{255BD14A-120C-4846-A9E4-A3F8CC1EAA7C}" type="slidenum">
              <a:rPr lang="en-GB"/>
              <a:pPr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2015511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r>
              <a:rPr lang="en-GB"/>
              <a:t>Welcome to Lecture 2</a:t>
            </a:r>
          </a:p>
          <a:p>
            <a:pPr>
              <a:spcBef>
                <a:spcPct val="0"/>
              </a:spcBef>
            </a:pPr>
            <a:endParaRPr lang="en-GB"/>
          </a:p>
          <a:p>
            <a:pPr>
              <a:spcBef>
                <a:spcPct val="0"/>
              </a:spcBef>
            </a:pPr>
            <a:r>
              <a:rPr lang="en-GB"/>
              <a:t>Things to note:</a:t>
            </a:r>
          </a:p>
          <a:p>
            <a:pPr>
              <a:spcBef>
                <a:spcPct val="0"/>
              </a:spcBef>
            </a:pPr>
            <a:endParaRPr lang="en-GB"/>
          </a:p>
          <a:p>
            <a:pPr>
              <a:spcBef>
                <a:spcPct val="0"/>
              </a:spcBef>
            </a:pPr>
            <a:r>
              <a:rPr lang="en-GB"/>
              <a:t>Module Guide has been updated with amendments to schedule</a:t>
            </a:r>
            <a:endParaRPr lang="en-US"/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fld id="{255BD14A-120C-4846-A9E4-A3F8CC1EAA7C}" type="slidenum">
              <a:rPr lang="en-GB"/>
              <a:pPr/>
              <a:t>60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855748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r>
              <a:rPr lang="en-GB"/>
              <a:t>Welcome to Lecture 2</a:t>
            </a:r>
          </a:p>
          <a:p>
            <a:pPr>
              <a:spcBef>
                <a:spcPct val="0"/>
              </a:spcBef>
            </a:pPr>
            <a:endParaRPr lang="en-GB"/>
          </a:p>
          <a:p>
            <a:pPr>
              <a:spcBef>
                <a:spcPct val="0"/>
              </a:spcBef>
            </a:pPr>
            <a:r>
              <a:rPr lang="en-GB"/>
              <a:t>Things to note:</a:t>
            </a:r>
          </a:p>
          <a:p>
            <a:pPr>
              <a:spcBef>
                <a:spcPct val="0"/>
              </a:spcBef>
            </a:pPr>
            <a:endParaRPr lang="en-GB"/>
          </a:p>
          <a:p>
            <a:pPr>
              <a:spcBef>
                <a:spcPct val="0"/>
              </a:spcBef>
            </a:pPr>
            <a:r>
              <a:rPr lang="en-GB"/>
              <a:t>Module Guide has been updated with amendments to schedule</a:t>
            </a:r>
            <a:endParaRPr lang="en-US"/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fld id="{255BD14A-120C-4846-A9E4-A3F8CC1EAA7C}" type="slidenum">
              <a:rPr lang="en-GB"/>
              <a:pPr/>
              <a:t>61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7244483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r>
              <a:rPr lang="en-GB"/>
              <a:t>Welcome to Lecture 2</a:t>
            </a:r>
          </a:p>
          <a:p>
            <a:pPr>
              <a:spcBef>
                <a:spcPct val="0"/>
              </a:spcBef>
            </a:pPr>
            <a:endParaRPr lang="en-GB"/>
          </a:p>
          <a:p>
            <a:pPr>
              <a:spcBef>
                <a:spcPct val="0"/>
              </a:spcBef>
            </a:pPr>
            <a:r>
              <a:rPr lang="en-GB"/>
              <a:t>Things to note:</a:t>
            </a:r>
          </a:p>
          <a:p>
            <a:pPr>
              <a:spcBef>
                <a:spcPct val="0"/>
              </a:spcBef>
            </a:pPr>
            <a:endParaRPr lang="en-GB"/>
          </a:p>
          <a:p>
            <a:pPr>
              <a:spcBef>
                <a:spcPct val="0"/>
              </a:spcBef>
            </a:pPr>
            <a:r>
              <a:rPr lang="en-GB"/>
              <a:t>Module Guide has been updated with amendments to schedule</a:t>
            </a:r>
            <a:endParaRPr lang="en-US"/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fld id="{2695AD28-934A-486E-AB8A-0B1B120F406E}" type="slidenum">
              <a:rPr lang="en-GB"/>
              <a:pPr/>
              <a:t>62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2841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r>
              <a:rPr lang="en-GB"/>
              <a:t>Welcome to Lecture 2</a:t>
            </a:r>
          </a:p>
          <a:p>
            <a:pPr>
              <a:spcBef>
                <a:spcPct val="0"/>
              </a:spcBef>
            </a:pPr>
            <a:endParaRPr lang="en-GB"/>
          </a:p>
          <a:p>
            <a:pPr>
              <a:spcBef>
                <a:spcPct val="0"/>
              </a:spcBef>
            </a:pPr>
            <a:r>
              <a:rPr lang="en-GB"/>
              <a:t>Things to note:</a:t>
            </a:r>
          </a:p>
          <a:p>
            <a:pPr>
              <a:spcBef>
                <a:spcPct val="0"/>
              </a:spcBef>
            </a:pPr>
            <a:endParaRPr lang="en-GB"/>
          </a:p>
          <a:p>
            <a:pPr>
              <a:spcBef>
                <a:spcPct val="0"/>
              </a:spcBef>
            </a:pPr>
            <a:r>
              <a:rPr lang="en-GB"/>
              <a:t>Module Guide has been updated with amendments to schedule</a:t>
            </a:r>
            <a:endParaRPr lang="en-US"/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fld id="{255BD14A-120C-4846-A9E4-A3F8CC1EAA7C}" type="slidenum">
              <a:rPr lang="en-GB"/>
              <a:pPr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36108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r>
              <a:rPr lang="en-GB"/>
              <a:t>Welcome to Lecture 2</a:t>
            </a:r>
          </a:p>
          <a:p>
            <a:pPr>
              <a:spcBef>
                <a:spcPct val="0"/>
              </a:spcBef>
            </a:pPr>
            <a:endParaRPr lang="en-GB"/>
          </a:p>
          <a:p>
            <a:pPr>
              <a:spcBef>
                <a:spcPct val="0"/>
              </a:spcBef>
            </a:pPr>
            <a:r>
              <a:rPr lang="en-GB"/>
              <a:t>Things to note:</a:t>
            </a:r>
          </a:p>
          <a:p>
            <a:pPr>
              <a:spcBef>
                <a:spcPct val="0"/>
              </a:spcBef>
            </a:pPr>
            <a:endParaRPr lang="en-GB"/>
          </a:p>
          <a:p>
            <a:pPr>
              <a:spcBef>
                <a:spcPct val="0"/>
              </a:spcBef>
            </a:pPr>
            <a:r>
              <a:rPr lang="en-GB"/>
              <a:t>Module Guide has been updated with amendments to schedule</a:t>
            </a:r>
            <a:endParaRPr lang="en-US"/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fld id="{255BD14A-120C-4846-A9E4-A3F8CC1EAA7C}" type="slidenum">
              <a:rPr lang="en-GB"/>
              <a:pPr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34591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r>
              <a:rPr lang="en-GB"/>
              <a:t>Welcome to Lecture 2</a:t>
            </a:r>
          </a:p>
          <a:p>
            <a:pPr>
              <a:spcBef>
                <a:spcPct val="0"/>
              </a:spcBef>
            </a:pPr>
            <a:endParaRPr lang="en-GB"/>
          </a:p>
          <a:p>
            <a:pPr>
              <a:spcBef>
                <a:spcPct val="0"/>
              </a:spcBef>
            </a:pPr>
            <a:r>
              <a:rPr lang="en-GB"/>
              <a:t>Things to note:</a:t>
            </a:r>
          </a:p>
          <a:p>
            <a:pPr>
              <a:spcBef>
                <a:spcPct val="0"/>
              </a:spcBef>
            </a:pPr>
            <a:endParaRPr lang="en-GB"/>
          </a:p>
          <a:p>
            <a:pPr>
              <a:spcBef>
                <a:spcPct val="0"/>
              </a:spcBef>
            </a:pPr>
            <a:r>
              <a:rPr lang="en-GB"/>
              <a:t>Module Guide has been updated with amendments to schedule</a:t>
            </a:r>
            <a:endParaRPr lang="en-US"/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fld id="{255BD14A-120C-4846-A9E4-A3F8CC1EAA7C}" type="slidenum">
              <a:rPr lang="en-GB"/>
              <a:pPr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71136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6F551E8-8518-4065-923C-E68B0C8F0301}" type="datetimeFigureOut">
              <a:rPr lang="en-US"/>
              <a:pPr/>
              <a:t>3/25/22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F6230CD-E69E-42AE-B507-E5D608D1E495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5612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9A40D17-30C3-4CEA-85EB-618E9D1B3013}" type="datetimeFigureOut">
              <a:rPr lang="en-US"/>
              <a:pPr/>
              <a:t>3/25/22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A8A70B-2AE4-4A41-B0EC-3713D7BF602E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6479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3C582A-806E-4243-A152-2444FA0D5E48}" type="datetimeFigureOut">
              <a:rPr lang="en-US"/>
              <a:pPr/>
              <a:t>3/25/22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F26924-A10A-4410-AC0D-8033C936B9E0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0131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E425F2B-49AC-48D5-A054-682324CDD571}" type="datetimeFigureOut">
              <a:rPr lang="en-US"/>
              <a:pPr/>
              <a:t>3/25/22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A4DD3E-835D-4936-98CB-AD34C2B6DCE6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8686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904183F-8A3F-46AF-A9AE-148028A4B95C}" type="datetimeFigureOut">
              <a:rPr lang="en-US"/>
              <a:pPr/>
              <a:t>3/25/22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7D97B4-41BA-4CFF-84F9-01EBA9588204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7411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DD34ED2-FAD3-4014-AB0C-102AFA39ADC8}" type="datetimeFigureOut">
              <a:rPr lang="en-US"/>
              <a:pPr/>
              <a:t>3/25/22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491CBF-5B02-4956-89B1-A03EA25E653D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6028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DF9E23E-001A-4FF7-BB2C-B492AF3A8A50}" type="datetimeFigureOut">
              <a:rPr lang="en-US"/>
              <a:pPr/>
              <a:t>3/25/22</a:t>
            </a:fld>
            <a:endParaRPr lang="en-GB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0BCBA8-78D8-4FAB-ACB6-FAFE639F29C7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2908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BC88E8C-B6D0-412A-B1B6-E72CE479844B}" type="datetimeFigureOut">
              <a:rPr lang="en-US"/>
              <a:pPr/>
              <a:t>3/25/22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364254-5264-4AB1-A6EF-3067A36BF4CC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9154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F4C589D-91F7-456D-B2E1-14BD632F6F70}" type="datetimeFigureOut">
              <a:rPr lang="en-US"/>
              <a:pPr/>
              <a:t>3/25/22</a:t>
            </a:fld>
            <a:endParaRPr lang="en-GB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FE69FC-2223-449A-A05B-28F7B349665C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2636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1D6D4EC-4AA0-49B6-A77E-149E37209A37}" type="datetimeFigureOut">
              <a:rPr lang="en-US"/>
              <a:pPr/>
              <a:t>3/25/22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46F4D0-173B-470F-8ECE-942C4391E6B2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986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8BCA28D-0A58-4504-A2D4-FA1AFEE8500E}" type="datetimeFigureOut">
              <a:rPr lang="en-US"/>
              <a:pPr/>
              <a:t>3/25/22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02A266-C555-4423-9150-D19859DF8208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169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fld id="{EFBB0B7D-CE43-4A9F-9003-231D175514B8}" type="datetimeFigureOut">
              <a:rPr lang="en-US"/>
              <a:pPr/>
              <a:t>3/25/22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0A9F3001-CF49-4373-839B-829732E159FD}" type="slidenum">
              <a:rPr lang="en-GB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>
          <a:xfrm>
            <a:off x="357188" y="428625"/>
            <a:ext cx="8462962" cy="5214938"/>
          </a:xfrm>
        </p:spPr>
        <p:txBody>
          <a:bodyPr/>
          <a:lstStyle/>
          <a:p>
            <a:r>
              <a:rPr lang="en-GB" sz="6000" dirty="0"/>
              <a:t>Full Stack Application Development</a:t>
            </a:r>
            <a:endParaRPr lang="en-US" sz="3200" dirty="0"/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2995CA39-E616-DE47-A949-9D7D3039BF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88269" y="4676775"/>
            <a:ext cx="6400800" cy="1752600"/>
          </a:xfrm>
        </p:spPr>
        <p:txBody>
          <a:bodyPr/>
          <a:lstStyle/>
          <a:p>
            <a:r>
              <a:rPr lang="en-US" dirty="0"/>
              <a:t>Week 9</a:t>
            </a:r>
          </a:p>
          <a:p>
            <a:r>
              <a:rPr lang="en-US" dirty="0" err="1"/>
              <a:t>GraphDB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2374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ctrTitle"/>
          </p:nvPr>
        </p:nvSpPr>
        <p:spPr>
          <a:xfrm>
            <a:off x="742077" y="1607345"/>
            <a:ext cx="7786688" cy="3765872"/>
          </a:xfrm>
        </p:spPr>
        <p:txBody>
          <a:bodyPr anchor="t"/>
          <a:lstStyle/>
          <a:p>
            <a:pPr algn="l"/>
            <a:r>
              <a:rPr lang="en-GB" dirty="0"/>
              <a:t>Evolution in data use</a:t>
            </a:r>
            <a:br>
              <a:rPr lang="en-GB" sz="1000" dirty="0"/>
            </a:br>
            <a:br>
              <a:rPr lang="en-GB" sz="1000" dirty="0"/>
            </a:br>
            <a:r>
              <a:rPr lang="en-GB" sz="3600" dirty="0"/>
              <a:t>Increases in:</a:t>
            </a:r>
            <a:br>
              <a:rPr lang="en-GB" sz="1000" dirty="0"/>
            </a:br>
            <a:br>
              <a:rPr lang="en-GB" sz="1000" dirty="0"/>
            </a:br>
            <a:r>
              <a:rPr lang="en-GB" sz="3600" dirty="0"/>
              <a:t>	</a:t>
            </a:r>
            <a:r>
              <a:rPr lang="en-GB" sz="3200" dirty="0"/>
              <a:t>Volume		Veracity</a:t>
            </a:r>
            <a:br>
              <a:rPr lang="en-GB" sz="3200" dirty="0"/>
            </a:br>
            <a:r>
              <a:rPr lang="en-GB" sz="3200" dirty="0"/>
              <a:t>	Velocity		Complexity</a:t>
            </a:r>
            <a:br>
              <a:rPr lang="en-GB" sz="3200" dirty="0"/>
            </a:br>
            <a:r>
              <a:rPr lang="en-GB" sz="3200" dirty="0"/>
              <a:t>	Variety		Connectedness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85750" y="214313"/>
            <a:ext cx="7643813" cy="1000125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GB" sz="6000" dirty="0"/>
              <a:t>SQL Strain and Pain</a:t>
            </a:r>
            <a:endParaRPr lang="en-US" sz="6000" dirty="0"/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74FC91E1-9BFC-7F4E-8249-B1D8188034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1876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ctrTitle"/>
          </p:nvPr>
        </p:nvSpPr>
        <p:spPr>
          <a:xfrm>
            <a:off x="285750" y="1339057"/>
            <a:ext cx="8606730" cy="4608512"/>
          </a:xfrm>
        </p:spPr>
        <p:txBody>
          <a:bodyPr anchor="t"/>
          <a:lstStyle/>
          <a:p>
            <a:pPr algn="l"/>
            <a:r>
              <a:rPr lang="en-GB" sz="3600" dirty="0"/>
              <a:t>RDBMS designed for</a:t>
            </a:r>
            <a:br>
              <a:rPr lang="en-GB" sz="3600" dirty="0"/>
            </a:br>
            <a:br>
              <a:rPr lang="en-GB" sz="3600" dirty="0"/>
            </a:br>
            <a:r>
              <a:rPr lang="en-GB" sz="3600" dirty="0"/>
              <a:t>	Tabular data</a:t>
            </a:r>
            <a:br>
              <a:rPr lang="en-GB" sz="3600" dirty="0"/>
            </a:br>
            <a:r>
              <a:rPr lang="en-GB" sz="3600" dirty="0"/>
              <a:t>	Consistent Structure</a:t>
            </a:r>
            <a:br>
              <a:rPr lang="en-GB" sz="3600" dirty="0"/>
            </a:br>
            <a:r>
              <a:rPr lang="en-GB" sz="3600" dirty="0"/>
              <a:t>	Fixed Schema</a:t>
            </a:r>
            <a:br>
              <a:rPr lang="en-GB" sz="3600" dirty="0"/>
            </a:br>
            <a:br>
              <a:rPr lang="en-GB" sz="3600" dirty="0"/>
            </a:br>
            <a:r>
              <a:rPr lang="en-US" sz="2400" dirty="0"/>
              <a:t>Despite their name, relational databases do not store relationships between data elements; they are not well suited for today’s highly connected data.</a:t>
            </a:r>
            <a:br>
              <a:rPr lang="en-GB" dirty="0"/>
            </a:br>
            <a:br>
              <a:rPr lang="en-GB" sz="1000" dirty="0"/>
            </a:br>
            <a:br>
              <a:rPr lang="en-GB" sz="1000" dirty="0"/>
            </a:b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85750" y="214313"/>
            <a:ext cx="7643813" cy="1000125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GB" sz="6000" dirty="0"/>
              <a:t>SQL Strain and Pain</a:t>
            </a:r>
            <a:endParaRPr lang="en-US" sz="6000" dirty="0"/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415B8022-16DD-A945-80BB-2B2D1E3B71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7881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ctrTitle"/>
          </p:nvPr>
        </p:nvSpPr>
        <p:spPr>
          <a:xfrm>
            <a:off x="742077" y="1607345"/>
            <a:ext cx="7786688" cy="3765872"/>
          </a:xfrm>
        </p:spPr>
        <p:txBody>
          <a:bodyPr anchor="t"/>
          <a:lstStyle/>
          <a:p>
            <a:pPr algn="l"/>
            <a:r>
              <a:rPr lang="en-GB" dirty="0"/>
              <a:t>Data characterisation</a:t>
            </a:r>
            <a:br>
              <a:rPr lang="en-GB" dirty="0"/>
            </a:br>
            <a:br>
              <a:rPr lang="en-GB" dirty="0"/>
            </a:br>
            <a:r>
              <a:rPr lang="en-GB" dirty="0"/>
              <a:t>	Densely connected</a:t>
            </a:r>
            <a:br>
              <a:rPr lang="en-GB" dirty="0"/>
            </a:br>
            <a:r>
              <a:rPr lang="en-GB" dirty="0"/>
              <a:t>	Semi-structured</a:t>
            </a:r>
            <a:br>
              <a:rPr lang="en-GB" dirty="0"/>
            </a:br>
            <a:r>
              <a:rPr lang="en-GB" dirty="0"/>
              <a:t>	Volatile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85750" y="214313"/>
            <a:ext cx="7643813" cy="1000125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GB" sz="6000" dirty="0"/>
              <a:t>SQL Strain and Pain</a:t>
            </a:r>
            <a:endParaRPr lang="en-US" sz="6000" dirty="0"/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D993470F-4B15-2D45-9BCA-69D93C12EE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5128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ctrTitle"/>
          </p:nvPr>
        </p:nvSpPr>
        <p:spPr>
          <a:xfrm>
            <a:off x="285750" y="1607345"/>
            <a:ext cx="8243015" cy="3765872"/>
          </a:xfrm>
        </p:spPr>
        <p:txBody>
          <a:bodyPr anchor="t"/>
          <a:lstStyle/>
          <a:p>
            <a:pPr algn="l"/>
            <a:r>
              <a:rPr lang="en-GB" dirty="0"/>
              <a:t>Incompatibility of RDBMS</a:t>
            </a:r>
            <a:br>
              <a:rPr lang="en-GB" sz="1000" dirty="0"/>
            </a:br>
            <a:br>
              <a:rPr lang="en-GB" sz="1000" dirty="0"/>
            </a:br>
            <a:r>
              <a:rPr lang="en-GB" dirty="0"/>
              <a:t>	Don’t adapt well to change</a:t>
            </a:r>
            <a:br>
              <a:rPr lang="en-GB" dirty="0"/>
            </a:br>
            <a:r>
              <a:rPr lang="en-GB" dirty="0"/>
              <a:t>	Inflexible</a:t>
            </a:r>
            <a:br>
              <a:rPr lang="en-GB" dirty="0"/>
            </a:br>
            <a:r>
              <a:rPr lang="en-GB" dirty="0"/>
              <a:t>	Time consuming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85750" y="214313"/>
            <a:ext cx="7643813" cy="1000125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GB" sz="6000" dirty="0"/>
              <a:t>SQL Strain and Pain</a:t>
            </a:r>
            <a:endParaRPr lang="en-US" sz="6000" dirty="0"/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E5D08D48-9B6F-8448-8ED0-07A141C6A5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8478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ctrTitle"/>
          </p:nvPr>
        </p:nvSpPr>
        <p:spPr>
          <a:xfrm>
            <a:off x="285750" y="1248900"/>
            <a:ext cx="8243015" cy="3765872"/>
          </a:xfrm>
        </p:spPr>
        <p:txBody>
          <a:bodyPr anchor="t"/>
          <a:lstStyle/>
          <a:p>
            <a:pPr algn="l"/>
            <a:r>
              <a:rPr lang="en-GB" dirty="0"/>
              <a:t>Signs of SQL Strain</a:t>
            </a:r>
            <a:br>
              <a:rPr lang="en-GB" sz="1000" dirty="0"/>
            </a:br>
            <a:br>
              <a:rPr lang="en-GB" sz="1000" dirty="0"/>
            </a:br>
            <a:r>
              <a:rPr lang="en-GB" dirty="0"/>
              <a:t>	JOINS of multiple tables</a:t>
            </a:r>
            <a:br>
              <a:rPr lang="en-GB" dirty="0"/>
            </a:br>
            <a:r>
              <a:rPr lang="en-GB" dirty="0"/>
              <a:t>	Numerous recursive JOINS</a:t>
            </a:r>
            <a:br>
              <a:rPr lang="en-GB" dirty="0"/>
            </a:br>
            <a:r>
              <a:rPr lang="en-GB" dirty="0"/>
              <a:t>	Schema alterations</a:t>
            </a:r>
            <a:br>
              <a:rPr lang="en-GB" dirty="0"/>
            </a:br>
            <a:r>
              <a:rPr lang="en-GB" dirty="0"/>
              <a:t>	Need to </a:t>
            </a:r>
            <a:r>
              <a:rPr lang="en-GB" dirty="0" err="1"/>
              <a:t>denormalise</a:t>
            </a:r>
            <a:br>
              <a:rPr lang="en-GB" dirty="0"/>
            </a:br>
            <a:r>
              <a:rPr lang="en-GB" dirty="0"/>
              <a:t>	Precomputation necessity</a:t>
            </a:r>
            <a:br>
              <a:rPr lang="en-GB" dirty="0"/>
            </a:b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85750" y="214313"/>
            <a:ext cx="7643813" cy="1000125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GB" sz="6000" dirty="0"/>
              <a:t>SQL Strain and Pain</a:t>
            </a:r>
            <a:endParaRPr lang="en-US" sz="6000" dirty="0"/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1C882DF0-42F0-3B42-BB55-D5FAE9C020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072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ctrTitle"/>
          </p:nvPr>
        </p:nvSpPr>
        <p:spPr>
          <a:xfrm>
            <a:off x="285750" y="1248900"/>
            <a:ext cx="8534722" cy="2396124"/>
          </a:xfrm>
        </p:spPr>
        <p:txBody>
          <a:bodyPr anchor="t"/>
          <a:lstStyle/>
          <a:p>
            <a:pPr algn="l" defTabSz="620713">
              <a:tabLst>
                <a:tab pos="363538" algn="l"/>
              </a:tabLst>
            </a:pPr>
            <a:r>
              <a:rPr lang="en-GB" dirty="0"/>
              <a:t>Signs of SQL Strain</a:t>
            </a:r>
            <a:br>
              <a:rPr lang="en-GB" sz="1000" dirty="0"/>
            </a:br>
            <a:br>
              <a:rPr lang="en-GB" sz="1000" dirty="0"/>
            </a:br>
            <a:r>
              <a:rPr lang="en-GB" dirty="0"/>
              <a:t>	Indicates need of a new approach</a:t>
            </a:r>
            <a:br>
              <a:rPr lang="en-GB" sz="1000" dirty="0"/>
            </a:br>
            <a:br>
              <a:rPr lang="en-GB" sz="1000" dirty="0"/>
            </a:br>
            <a:r>
              <a:rPr lang="en-GB" dirty="0"/>
              <a:t>Considerations</a:t>
            </a:r>
            <a:br>
              <a:rPr lang="en-GB" sz="1000" dirty="0"/>
            </a:br>
            <a:br>
              <a:rPr lang="en-GB" sz="1000" dirty="0"/>
            </a:b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85750" y="214313"/>
            <a:ext cx="7643813" cy="1000125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GB" sz="6000" dirty="0"/>
              <a:t>SQL Strain and Pain</a:t>
            </a:r>
            <a:endParaRPr lang="en-US" sz="6000" dirty="0"/>
          </a:p>
        </p:txBody>
      </p:sp>
      <p:sp>
        <p:nvSpPr>
          <p:cNvPr id="2" name="Rectangle 1"/>
          <p:cNvSpPr/>
          <p:nvPr/>
        </p:nvSpPr>
        <p:spPr>
          <a:xfrm>
            <a:off x="285750" y="3641602"/>
            <a:ext cx="853472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GB" sz="2400" dirty="0"/>
              <a:t>Data model indicates high number of data relationships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2400" dirty="0"/>
              <a:t>Flexibility to expand model for new data or relationships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2400" dirty="0"/>
              <a:t>Query cost</a:t>
            </a:r>
            <a:br>
              <a:rPr lang="en-GB" dirty="0"/>
            </a:b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BB23C8-7225-E540-9BE8-8ECBF4C6BD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8152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ctrTitle"/>
          </p:nvPr>
        </p:nvSpPr>
        <p:spPr>
          <a:xfrm>
            <a:off x="285750" y="1604672"/>
            <a:ext cx="8534722" cy="3973975"/>
          </a:xfrm>
        </p:spPr>
        <p:txBody>
          <a:bodyPr anchor="t"/>
          <a:lstStyle/>
          <a:p>
            <a:pPr algn="l" defTabSz="620713">
              <a:tabLst>
                <a:tab pos="363538" algn="l"/>
              </a:tabLst>
            </a:pPr>
            <a:r>
              <a:rPr lang="en-GB" dirty="0"/>
              <a:t>For a schema installed in an RDBMS</a:t>
            </a:r>
            <a:br>
              <a:rPr lang="en-GB" sz="1000" dirty="0"/>
            </a:br>
            <a:br>
              <a:rPr lang="en-GB" sz="1000" dirty="0"/>
            </a:br>
            <a:r>
              <a:rPr lang="en-GB" dirty="0"/>
              <a:t>		Conceptual </a:t>
            </a:r>
            <a:r>
              <a:rPr lang="en-GB" dirty="0">
                <a:sym typeface="Wingdings" panose="05000000000000000000" pitchFamily="2" charset="2"/>
              </a:rPr>
              <a:t> </a:t>
            </a:r>
            <a:br>
              <a:rPr lang="en-GB" dirty="0">
                <a:sym typeface="Wingdings" panose="05000000000000000000" pitchFamily="2" charset="2"/>
              </a:rPr>
            </a:br>
            <a:r>
              <a:rPr lang="en-GB" dirty="0">
                <a:sym typeface="Wingdings" panose="05000000000000000000" pitchFamily="2" charset="2"/>
              </a:rPr>
              <a:t>					Logical  </a:t>
            </a:r>
            <a:br>
              <a:rPr lang="en-GB" dirty="0">
                <a:sym typeface="Wingdings" panose="05000000000000000000" pitchFamily="2" charset="2"/>
              </a:rPr>
            </a:br>
            <a:r>
              <a:rPr lang="en-GB" dirty="0">
                <a:sym typeface="Wingdings" panose="05000000000000000000" pitchFamily="2" charset="2"/>
              </a:rPr>
              <a:t>								Physical</a:t>
            </a:r>
            <a:br>
              <a:rPr lang="en-GB" sz="1000" dirty="0">
                <a:sym typeface="Wingdings" panose="05000000000000000000" pitchFamily="2" charset="2"/>
              </a:rPr>
            </a:br>
            <a:br>
              <a:rPr lang="en-GB" sz="1000" dirty="0">
                <a:sym typeface="Wingdings" panose="05000000000000000000" pitchFamily="2" charset="2"/>
              </a:rPr>
            </a:br>
            <a:r>
              <a:rPr lang="en-GB" sz="3600" dirty="0">
                <a:sym typeface="Wingdings" panose="05000000000000000000" pitchFamily="2" charset="2"/>
              </a:rPr>
              <a:t>At each stage tighter more rigid constraint</a:t>
            </a:r>
            <a:br>
              <a:rPr lang="en-GB" sz="3600" dirty="0">
                <a:sym typeface="Wingdings" panose="05000000000000000000" pitchFamily="2" charset="2"/>
              </a:rPr>
            </a:br>
            <a:br>
              <a:rPr lang="en-GB" dirty="0">
                <a:sym typeface="Wingdings" panose="05000000000000000000" pitchFamily="2" charset="2"/>
              </a:rPr>
            </a:br>
            <a:br>
              <a:rPr lang="en-GB" sz="1000" dirty="0"/>
            </a:b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85750" y="214313"/>
            <a:ext cx="7958658" cy="1000125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GB" sz="6000" dirty="0"/>
              <a:t>Data Modelling - RDBMS</a:t>
            </a:r>
            <a:endParaRPr lang="en-US" sz="6000" dirty="0"/>
          </a:p>
        </p:txBody>
      </p:sp>
      <p:sp>
        <p:nvSpPr>
          <p:cNvPr id="2" name="Rectangle 1"/>
          <p:cNvSpPr/>
          <p:nvPr/>
        </p:nvSpPr>
        <p:spPr>
          <a:xfrm>
            <a:off x="285750" y="3641602"/>
            <a:ext cx="85347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509D-4A45-9444-8272-013009E868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0706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ctrTitle"/>
          </p:nvPr>
        </p:nvSpPr>
        <p:spPr>
          <a:xfrm>
            <a:off x="285750" y="1604672"/>
            <a:ext cx="8534722" cy="3973975"/>
          </a:xfrm>
        </p:spPr>
        <p:txBody>
          <a:bodyPr anchor="t"/>
          <a:lstStyle/>
          <a:p>
            <a:pPr algn="l" defTabSz="620713">
              <a:tabLst>
                <a:tab pos="363538" algn="l"/>
              </a:tabLst>
            </a:pPr>
            <a:r>
              <a:rPr lang="en-GB" dirty="0"/>
              <a:t>Conceptual Modelling generally starts with “</a:t>
            </a:r>
            <a:r>
              <a:rPr lang="en-GB" dirty="0" err="1"/>
              <a:t>whiteboarding</a:t>
            </a:r>
            <a:r>
              <a:rPr lang="en-GB" dirty="0"/>
              <a:t>”</a:t>
            </a:r>
            <a:br>
              <a:rPr lang="en-GB" sz="1000" dirty="0"/>
            </a:br>
            <a:br>
              <a:rPr lang="en-GB" sz="1000" dirty="0"/>
            </a:br>
            <a:br>
              <a:rPr lang="en-GB" sz="1000" dirty="0"/>
            </a:br>
            <a:r>
              <a:rPr lang="en-GB" dirty="0"/>
              <a:t>With a Graph Database, whiteboard design can be expressed directly from the circles and lines drawn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85750" y="214313"/>
            <a:ext cx="7643813" cy="1000125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GB" sz="6000" dirty="0"/>
              <a:t>Data Modelling - Graph</a:t>
            </a:r>
            <a:endParaRPr lang="en-US" sz="6000" dirty="0"/>
          </a:p>
        </p:txBody>
      </p:sp>
      <p:sp>
        <p:nvSpPr>
          <p:cNvPr id="2" name="Rectangle 1"/>
          <p:cNvSpPr/>
          <p:nvPr/>
        </p:nvSpPr>
        <p:spPr>
          <a:xfrm>
            <a:off x="285750" y="3641602"/>
            <a:ext cx="85347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39F8DB-3B3B-0C45-8C8A-0ECB0011BB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842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ctrTitle"/>
          </p:nvPr>
        </p:nvSpPr>
        <p:spPr>
          <a:xfrm>
            <a:off x="285750" y="1604672"/>
            <a:ext cx="8534722" cy="3973975"/>
          </a:xfrm>
        </p:spPr>
        <p:txBody>
          <a:bodyPr anchor="t"/>
          <a:lstStyle/>
          <a:p>
            <a:pPr algn="l" defTabSz="620713">
              <a:tabLst>
                <a:tab pos="363538" algn="l"/>
              </a:tabLst>
            </a:pPr>
            <a:r>
              <a:rPr lang="en-GB" dirty="0"/>
              <a:t>An RDBMS query requires re-joining normalised tables to identify relationships between data items</a:t>
            </a:r>
            <a:br>
              <a:rPr lang="en-GB" dirty="0"/>
            </a:br>
            <a:br>
              <a:rPr lang="en-GB" dirty="0"/>
            </a:br>
            <a:r>
              <a:rPr lang="en-GB" dirty="0"/>
              <a:t>All objects in entities must be considered</a:t>
            </a:r>
            <a:br>
              <a:rPr lang="en-GB" sz="1000" dirty="0"/>
            </a:b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85750" y="214313"/>
            <a:ext cx="7643813" cy="1000125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GB" sz="6000" dirty="0"/>
              <a:t>Querying – RDBMS</a:t>
            </a:r>
            <a:endParaRPr lang="en-US" sz="6000" dirty="0"/>
          </a:p>
        </p:txBody>
      </p:sp>
      <p:sp>
        <p:nvSpPr>
          <p:cNvPr id="2" name="Rectangle 1"/>
          <p:cNvSpPr/>
          <p:nvPr/>
        </p:nvSpPr>
        <p:spPr>
          <a:xfrm>
            <a:off x="285750" y="3641602"/>
            <a:ext cx="85347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DF5520-CCDF-4E43-A3A5-AD3748C3D8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1706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ctrTitle"/>
          </p:nvPr>
        </p:nvSpPr>
        <p:spPr>
          <a:xfrm>
            <a:off x="285750" y="1604672"/>
            <a:ext cx="8534722" cy="3973975"/>
          </a:xfrm>
        </p:spPr>
        <p:txBody>
          <a:bodyPr anchor="t"/>
          <a:lstStyle/>
          <a:p>
            <a:pPr algn="l" defTabSz="620713">
              <a:tabLst>
                <a:tab pos="363538" algn="l"/>
              </a:tabLst>
            </a:pPr>
            <a:r>
              <a:rPr lang="en-GB" dirty="0"/>
              <a:t>Structure of relationships, limits the data items accessed.</a:t>
            </a:r>
            <a:br>
              <a:rPr lang="en-GB" dirty="0"/>
            </a:br>
            <a:br>
              <a:rPr lang="en-GB" dirty="0"/>
            </a:br>
            <a:r>
              <a:rPr lang="en-GB" dirty="0"/>
              <a:t>Queries constructed in graph traversal expressive language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85750" y="214313"/>
            <a:ext cx="7643813" cy="1000125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GB" sz="6000" dirty="0"/>
              <a:t>Querying – Graph</a:t>
            </a:r>
            <a:endParaRPr lang="en-US" sz="6000" dirty="0"/>
          </a:p>
        </p:txBody>
      </p:sp>
      <p:sp>
        <p:nvSpPr>
          <p:cNvPr id="2" name="Rectangle 1"/>
          <p:cNvSpPr/>
          <p:nvPr/>
        </p:nvSpPr>
        <p:spPr>
          <a:xfrm>
            <a:off x="285750" y="3641602"/>
            <a:ext cx="85347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6FD179-7775-5D44-8677-12DFBB4A76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281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552" y="1628800"/>
            <a:ext cx="7786687" cy="3666372"/>
          </a:xfrm>
        </p:spPr>
        <p:txBody>
          <a:bodyPr anchor="t">
            <a:normAutofit fontScale="90000"/>
          </a:bodyPr>
          <a:lstStyle/>
          <a:p>
            <a:pPr marL="712788" indent="-355600" algn="l"/>
            <a:r>
              <a:rPr lang="en-GB" sz="3200" dirty="0"/>
              <a:t>	</a:t>
            </a:r>
            <a:r>
              <a:rPr lang="en-GB" sz="2800" dirty="0"/>
              <a:t>Graphs and Graph Databases</a:t>
            </a:r>
            <a:br>
              <a:rPr lang="en-GB" sz="2800" dirty="0"/>
            </a:br>
            <a:br>
              <a:rPr lang="en-GB" sz="2800" dirty="0"/>
            </a:br>
            <a:r>
              <a:rPr lang="en-GB" sz="2800" dirty="0"/>
              <a:t>Comparison with RDBMS</a:t>
            </a:r>
            <a:br>
              <a:rPr lang="en-GB" sz="2800" dirty="0"/>
            </a:br>
            <a:br>
              <a:rPr lang="en-GB" sz="2800" dirty="0"/>
            </a:br>
            <a:r>
              <a:rPr lang="en-GB" sz="2800" dirty="0"/>
              <a:t>E-R Model Schema to Graph</a:t>
            </a:r>
            <a:br>
              <a:rPr lang="en-GB" sz="2800" dirty="0"/>
            </a:br>
            <a:br>
              <a:rPr lang="en-GB" sz="2800" dirty="0"/>
            </a:br>
            <a:r>
              <a:rPr lang="en-GB" sz="2800" dirty="0"/>
              <a:t>Neo4J and Cypher</a:t>
            </a:r>
            <a:br>
              <a:rPr lang="en-GB" sz="2800" dirty="0"/>
            </a:br>
            <a:br>
              <a:rPr lang="en-GB" sz="2800" dirty="0"/>
            </a:br>
            <a:r>
              <a:rPr lang="en-GB" sz="2800" dirty="0"/>
              <a:t>Case Study</a:t>
            </a:r>
            <a:br>
              <a:rPr lang="en-GB" sz="2800" dirty="0"/>
            </a:br>
            <a:endParaRPr lang="en-GB" sz="28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85750" y="214313"/>
            <a:ext cx="7643813" cy="1000125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GB" sz="6000" dirty="0"/>
              <a:t>Graph Databases</a:t>
            </a:r>
            <a:endParaRPr lang="en-US" sz="6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FCBA5B-48F4-BA40-A52A-FD17CB4B7D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7348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ctrTitle"/>
          </p:nvPr>
        </p:nvSpPr>
        <p:spPr>
          <a:xfrm>
            <a:off x="285750" y="1604672"/>
            <a:ext cx="8534722" cy="3973975"/>
          </a:xfrm>
        </p:spPr>
        <p:txBody>
          <a:bodyPr anchor="t"/>
          <a:lstStyle/>
          <a:p>
            <a:pPr algn="l" defTabSz="620713">
              <a:tabLst>
                <a:tab pos="363538" algn="l"/>
              </a:tabLst>
            </a:pPr>
            <a:r>
              <a:rPr lang="en-GB" dirty="0"/>
              <a:t>Data increase requires increased data manipulation, JOINS and Index maintenance.</a:t>
            </a:r>
            <a:br>
              <a:rPr lang="en-GB" dirty="0"/>
            </a:br>
            <a:br>
              <a:rPr lang="en-GB" dirty="0"/>
            </a:br>
            <a:r>
              <a:rPr lang="en-GB" dirty="0"/>
              <a:t>Trade off – use of inconsistent data 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85750" y="214313"/>
            <a:ext cx="7643813" cy="1000125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GB" sz="4800" dirty="0"/>
              <a:t>Query Performance – RDBMS</a:t>
            </a:r>
            <a:endParaRPr lang="en-US" sz="4800" dirty="0"/>
          </a:p>
        </p:txBody>
      </p:sp>
      <p:sp>
        <p:nvSpPr>
          <p:cNvPr id="2" name="Rectangle 1"/>
          <p:cNvSpPr/>
          <p:nvPr/>
        </p:nvSpPr>
        <p:spPr>
          <a:xfrm>
            <a:off x="285750" y="3641602"/>
            <a:ext cx="85347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70E709-EF36-0348-BDB2-8525DDEE8E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8753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ctrTitle"/>
          </p:nvPr>
        </p:nvSpPr>
        <p:spPr>
          <a:xfrm>
            <a:off x="285750" y="1604672"/>
            <a:ext cx="8534722" cy="3973975"/>
          </a:xfrm>
        </p:spPr>
        <p:txBody>
          <a:bodyPr anchor="t"/>
          <a:lstStyle/>
          <a:p>
            <a:pPr algn="l" defTabSz="620713">
              <a:tabLst>
                <a:tab pos="363538" algn="l"/>
              </a:tabLst>
            </a:pPr>
            <a:r>
              <a:rPr lang="en-GB" dirty="0"/>
              <a:t>Relationships stored at insertion</a:t>
            </a:r>
            <a:br>
              <a:rPr lang="en-GB" dirty="0"/>
            </a:br>
            <a:br>
              <a:rPr lang="en-GB" dirty="0"/>
            </a:br>
            <a:r>
              <a:rPr lang="en-GB" dirty="0"/>
              <a:t>Data localised by direct connection</a:t>
            </a:r>
            <a:br>
              <a:rPr lang="en-GB" dirty="0"/>
            </a:br>
            <a:br>
              <a:rPr lang="en-GB" dirty="0"/>
            </a:br>
            <a:r>
              <a:rPr lang="en-GB" dirty="0"/>
              <a:t>Single index to locate start point, the traverse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85750" y="214313"/>
            <a:ext cx="7643813" cy="1000125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GB" sz="4400" dirty="0"/>
              <a:t>Querying Performance – Graph</a:t>
            </a:r>
            <a:endParaRPr lang="en-US" sz="4400" dirty="0"/>
          </a:p>
        </p:txBody>
      </p:sp>
      <p:sp>
        <p:nvSpPr>
          <p:cNvPr id="2" name="Rectangle 1"/>
          <p:cNvSpPr/>
          <p:nvPr/>
        </p:nvSpPr>
        <p:spPr>
          <a:xfrm>
            <a:off x="285750" y="3641602"/>
            <a:ext cx="85347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AE0115-9ABA-D84D-B6A0-2CB7505BDC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5278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ctrTitle"/>
          </p:nvPr>
        </p:nvSpPr>
        <p:spPr>
          <a:xfrm>
            <a:off x="274453" y="1307335"/>
            <a:ext cx="8534722" cy="3973975"/>
          </a:xfrm>
        </p:spPr>
        <p:txBody>
          <a:bodyPr anchor="t"/>
          <a:lstStyle/>
          <a:p>
            <a:pPr algn="l" defTabSz="620713">
              <a:tabLst>
                <a:tab pos="363538" algn="l"/>
              </a:tabLst>
            </a:pPr>
            <a:r>
              <a:rPr lang="en-US" sz="3200" dirty="0"/>
              <a:t>Contractors Database</a:t>
            </a:r>
            <a:br>
              <a:rPr lang="en-US" sz="3200" dirty="0"/>
            </a:br>
            <a:br>
              <a:rPr lang="en-US" sz="3200" dirty="0">
                <a:solidFill>
                  <a:srgbClr val="FF0000"/>
                </a:solidFill>
              </a:rPr>
            </a:br>
            <a:br>
              <a:rPr lang="en-US" sz="3200" dirty="0">
                <a:solidFill>
                  <a:srgbClr val="FF0000"/>
                </a:solidFill>
              </a:rPr>
            </a:br>
            <a:br>
              <a:rPr lang="en-US" sz="3200" dirty="0">
                <a:solidFill>
                  <a:srgbClr val="FF0000"/>
                </a:solidFill>
              </a:rPr>
            </a:br>
            <a:br>
              <a:rPr lang="en-US" sz="3200" dirty="0">
                <a:solidFill>
                  <a:srgbClr val="FF0000"/>
                </a:solidFill>
              </a:rPr>
            </a:br>
            <a:r>
              <a:rPr lang="en-US" sz="3200" dirty="0">
                <a:solidFill>
                  <a:srgbClr val="FF0000"/>
                </a:solidFill>
              </a:rPr>
              <a:t>				  </a:t>
            </a:r>
            <a:r>
              <a:rPr lang="en-US" sz="3200" dirty="0"/>
              <a:t>Concept - Whiteboard</a:t>
            </a:r>
            <a:br>
              <a:rPr lang="en-US" sz="3200" dirty="0"/>
            </a:br>
            <a:br>
              <a:rPr lang="en-US" sz="3200" dirty="0"/>
            </a:br>
            <a:r>
              <a:rPr lang="en-US" sz="3200" dirty="0"/>
              <a:t>				RDBMS				Graph</a:t>
            </a:r>
            <a:br>
              <a:rPr lang="en-US" sz="3200" dirty="0"/>
            </a:br>
            <a:br>
              <a:rPr lang="en-US" sz="3200" dirty="0"/>
            </a:br>
            <a:br>
              <a:rPr lang="en-US" sz="3200" dirty="0"/>
            </a:br>
            <a:endParaRPr lang="en-GB" sz="32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85750" y="214313"/>
            <a:ext cx="7643813" cy="1000125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GB" sz="4400" dirty="0"/>
              <a:t>Simple on Board Design example</a:t>
            </a:r>
            <a:endParaRPr lang="en-US" sz="4400" dirty="0"/>
          </a:p>
        </p:txBody>
      </p:sp>
      <p:sp>
        <p:nvSpPr>
          <p:cNvPr id="2" name="Rectangle 1"/>
          <p:cNvSpPr/>
          <p:nvPr/>
        </p:nvSpPr>
        <p:spPr>
          <a:xfrm>
            <a:off x="285750" y="3641602"/>
            <a:ext cx="85347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endParaRPr lang="en-GB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B1C66F6-67AC-49AA-9D7C-E0216B0AA2B7}"/>
              </a:ext>
            </a:extLst>
          </p:cNvPr>
          <p:cNvSpPr/>
          <p:nvPr/>
        </p:nvSpPr>
        <p:spPr>
          <a:xfrm>
            <a:off x="395535" y="1968820"/>
            <a:ext cx="2232248" cy="10081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rgbClr val="FF0000"/>
                </a:solidFill>
              </a:rPr>
              <a:t>Company/Project</a:t>
            </a:r>
            <a:endParaRPr lang="en-GB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F0124DD-5464-4983-A3B4-A6AAB332209A}"/>
              </a:ext>
            </a:extLst>
          </p:cNvPr>
          <p:cNvSpPr/>
          <p:nvPr/>
        </p:nvSpPr>
        <p:spPr>
          <a:xfrm>
            <a:off x="3604487" y="1968820"/>
            <a:ext cx="2232248" cy="10081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rgbClr val="FF0000"/>
                </a:solidFill>
              </a:rPr>
              <a:t>Contract</a:t>
            </a:r>
            <a:endParaRPr lang="en-GB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4EA8A2-312A-4120-8F64-6F6CA182EC31}"/>
              </a:ext>
            </a:extLst>
          </p:cNvPr>
          <p:cNvSpPr/>
          <p:nvPr/>
        </p:nvSpPr>
        <p:spPr>
          <a:xfrm>
            <a:off x="6813439" y="1968820"/>
            <a:ext cx="2232248" cy="10081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rgbClr val="FF0000"/>
                </a:solidFill>
              </a:rPr>
              <a:t>Contractor</a:t>
            </a:r>
            <a:endParaRPr lang="en-GB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5B89EB-C86B-4B20-82B6-174CFA40929A}"/>
              </a:ext>
            </a:extLst>
          </p:cNvPr>
          <p:cNvCxnSpPr>
            <a:stCxn id="3" idx="3"/>
            <a:endCxn id="9" idx="1"/>
          </p:cNvCxnSpPr>
          <p:nvPr/>
        </p:nvCxnSpPr>
        <p:spPr>
          <a:xfrm>
            <a:off x="2627783" y="2472876"/>
            <a:ext cx="976704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B17F245-AD25-49CA-94B0-812D992F4D1B}"/>
              </a:ext>
            </a:extLst>
          </p:cNvPr>
          <p:cNvCxnSpPr>
            <a:cxnSpLocks/>
          </p:cNvCxnSpPr>
          <p:nvPr/>
        </p:nvCxnSpPr>
        <p:spPr>
          <a:xfrm flipV="1">
            <a:off x="3203848" y="2168865"/>
            <a:ext cx="389342" cy="304011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80CBAE6-D99B-49DE-8513-8F3795897F94}"/>
              </a:ext>
            </a:extLst>
          </p:cNvPr>
          <p:cNvCxnSpPr>
            <a:cxnSpLocks/>
          </p:cNvCxnSpPr>
          <p:nvPr/>
        </p:nvCxnSpPr>
        <p:spPr>
          <a:xfrm>
            <a:off x="3203848" y="2472876"/>
            <a:ext cx="411936" cy="319634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12794B9-6F54-4399-9815-2966DD193807}"/>
              </a:ext>
            </a:extLst>
          </p:cNvPr>
          <p:cNvCxnSpPr/>
          <p:nvPr/>
        </p:nvCxnSpPr>
        <p:spPr>
          <a:xfrm>
            <a:off x="5836735" y="2456552"/>
            <a:ext cx="976704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8D4DE1A-AD31-463C-A91F-E130A4F49DB1}"/>
              </a:ext>
            </a:extLst>
          </p:cNvPr>
          <p:cNvCxnSpPr>
            <a:cxnSpLocks/>
          </p:cNvCxnSpPr>
          <p:nvPr/>
        </p:nvCxnSpPr>
        <p:spPr>
          <a:xfrm>
            <a:off x="5848032" y="2128212"/>
            <a:ext cx="411936" cy="319634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BD89FC9-BE2F-4CE6-96BE-C251F39EE588}"/>
              </a:ext>
            </a:extLst>
          </p:cNvPr>
          <p:cNvCxnSpPr>
            <a:cxnSpLocks/>
          </p:cNvCxnSpPr>
          <p:nvPr/>
        </p:nvCxnSpPr>
        <p:spPr>
          <a:xfrm flipV="1">
            <a:off x="5848032" y="2447847"/>
            <a:ext cx="417585" cy="344663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ubtitle 3">
            <a:extLst>
              <a:ext uri="{FF2B5EF4-FFF2-40B4-BE49-F238E27FC236}">
                <a16:creationId xmlns:a16="http://schemas.microsoft.com/office/drawing/2014/main" id="{4D78BB78-3883-974D-8F30-6D63AF7900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0897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ctrTitle"/>
          </p:nvPr>
        </p:nvSpPr>
        <p:spPr>
          <a:xfrm>
            <a:off x="318787" y="4870361"/>
            <a:ext cx="7786688" cy="531837"/>
          </a:xfrm>
        </p:spPr>
        <p:txBody>
          <a:bodyPr anchor="t"/>
          <a:lstStyle/>
          <a:p>
            <a:pPr algn="l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SELECT Person.Name FROM Person, Contract, Company 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WHERE Company.Name = ‘IBM’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AND Contract.PID = Person.PID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AND Contract.CID = Company.CID ;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85750" y="214313"/>
            <a:ext cx="7643813" cy="1000125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GB" sz="6000" dirty="0"/>
              <a:t>Relational to Graph</a:t>
            </a:r>
            <a:endParaRPr lang="en-US" sz="600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9660541"/>
              </p:ext>
            </p:extLst>
          </p:nvPr>
        </p:nvGraphicFramePr>
        <p:xfrm>
          <a:off x="450320" y="2152134"/>
          <a:ext cx="201622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72">
                  <a:extLst>
                    <a:ext uri="{9D8B030D-6E8A-4147-A177-3AD203B41FA5}">
                      <a16:colId xmlns:a16="http://schemas.microsoft.com/office/drawing/2014/main" val="94871352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15899707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+mn-lt"/>
                          <a:cs typeface="Courier New" panose="02070309020205020404" pitchFamily="49" charset="0"/>
                        </a:rPr>
                        <a:t>CID</a:t>
                      </a:r>
                      <a:endParaRPr lang="en-GB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n-lt"/>
                          <a:cs typeface="Courier New" panose="02070309020205020404" pitchFamily="49" charset="0"/>
                        </a:rPr>
                        <a:t>Name</a:t>
                      </a:r>
                      <a:endParaRPr lang="en-GB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79382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en-GB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n-lt"/>
                          <a:cs typeface="Courier New" panose="02070309020205020404" pitchFamily="49" charset="0"/>
                        </a:rPr>
                        <a:t>Oracle</a:t>
                      </a:r>
                      <a:endParaRPr lang="en-GB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555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en-GB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n-lt"/>
                          <a:cs typeface="Courier New" panose="02070309020205020404" pitchFamily="49" charset="0"/>
                        </a:rPr>
                        <a:t>IBM</a:t>
                      </a:r>
                      <a:endParaRPr lang="en-GB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972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+mn-lt"/>
                          <a:cs typeface="Courier New" panose="02070309020205020404" pitchFamily="49" charset="0"/>
                        </a:rPr>
                        <a:t>3</a:t>
                      </a:r>
                      <a:endParaRPr lang="en-GB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n-lt"/>
                          <a:cs typeface="Courier New" panose="02070309020205020404" pitchFamily="49" charset="0"/>
                        </a:rPr>
                        <a:t>Amazon</a:t>
                      </a:r>
                      <a:endParaRPr lang="en-GB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28325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+mn-lt"/>
                          <a:cs typeface="Courier New" panose="02070309020205020404" pitchFamily="49" charset="0"/>
                        </a:rPr>
                        <a:t>…</a:t>
                      </a:r>
                      <a:endParaRPr lang="en-GB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n-lt"/>
                          <a:cs typeface="Courier New" panose="02070309020205020404" pitchFamily="49" charset="0"/>
                        </a:rPr>
                        <a:t>…</a:t>
                      </a:r>
                      <a:endParaRPr lang="en-GB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8984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+mn-lt"/>
                          <a:cs typeface="Courier New" panose="02070309020205020404" pitchFamily="49" charset="0"/>
                        </a:rPr>
                        <a:t>n</a:t>
                      </a:r>
                      <a:endParaRPr lang="en-GB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n-lt"/>
                          <a:cs typeface="Courier New" panose="02070309020205020404" pitchFamily="49" charset="0"/>
                        </a:rPr>
                        <a:t>…</a:t>
                      </a:r>
                      <a:endParaRPr lang="en-GB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4942713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59087" y="1802511"/>
            <a:ext cx="1068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Company</a:t>
            </a:r>
            <a:endParaRPr lang="en-GB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400795"/>
              </p:ext>
            </p:extLst>
          </p:nvPr>
        </p:nvGraphicFramePr>
        <p:xfrm>
          <a:off x="3324999" y="1344414"/>
          <a:ext cx="256268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6456">
                  <a:extLst>
                    <a:ext uri="{9D8B030D-6E8A-4147-A177-3AD203B41FA5}">
                      <a16:colId xmlns:a16="http://schemas.microsoft.com/office/drawing/2014/main" val="94871352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1589970729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36585064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41041160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+mn-lt"/>
                          <a:cs typeface="Courier New" panose="02070309020205020404" pitchFamily="49" charset="0"/>
                        </a:rPr>
                        <a:t>CID</a:t>
                      </a:r>
                      <a:endParaRPr lang="en-GB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n-lt"/>
                          <a:cs typeface="Courier New" panose="02070309020205020404" pitchFamily="49" charset="0"/>
                        </a:rPr>
                        <a:t>PID</a:t>
                      </a:r>
                      <a:endParaRPr lang="en-GB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n-lt"/>
                          <a:cs typeface="Courier New" panose="02070309020205020404" pitchFamily="49" charset="0"/>
                        </a:rPr>
                        <a:t>Date</a:t>
                      </a:r>
                      <a:endParaRPr lang="en-GB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n-lt"/>
                          <a:cs typeface="Courier New" panose="02070309020205020404" pitchFamily="49" charset="0"/>
                        </a:rPr>
                        <a:t>For</a:t>
                      </a:r>
                      <a:endParaRPr lang="en-GB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79382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en-GB" sz="140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en-GB" sz="140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  <a:cs typeface="Courier New" panose="02070309020205020404" pitchFamily="49" charset="0"/>
                        </a:rPr>
                        <a:t>03.04.17</a:t>
                      </a:r>
                      <a:endParaRPr lang="en-GB" sz="140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  <a:cs typeface="Courier New" panose="02070309020205020404" pitchFamily="49" charset="0"/>
                        </a:rPr>
                        <a:t>6 m</a:t>
                      </a:r>
                      <a:endParaRPr lang="en-GB" sz="140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555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en-GB" sz="140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en-GB" sz="140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  <a:cs typeface="Courier New" panose="02070309020205020404" pitchFamily="49" charset="0"/>
                        </a:rPr>
                        <a:t>08.01.18</a:t>
                      </a:r>
                      <a:endParaRPr lang="en-GB" sz="140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  <a:cs typeface="Courier New" panose="02070309020205020404" pitchFamily="49" charset="0"/>
                        </a:rPr>
                        <a:t>2 y</a:t>
                      </a:r>
                      <a:endParaRPr lang="en-GB" sz="140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972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en-GB" sz="140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  <a:cs typeface="Courier New" panose="02070309020205020404" pitchFamily="49" charset="0"/>
                        </a:rPr>
                        <a:t>3</a:t>
                      </a:r>
                      <a:endParaRPr lang="en-GB" sz="140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  <a:cs typeface="Courier New" panose="02070309020205020404" pitchFamily="49" charset="0"/>
                        </a:rPr>
                        <a:t>03.04.17</a:t>
                      </a:r>
                      <a:endParaRPr lang="en-GB" sz="140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  <a:cs typeface="Courier New" panose="02070309020205020404" pitchFamily="49" charset="0"/>
                        </a:rPr>
                        <a:t>9</a:t>
                      </a:r>
                      <a:r>
                        <a:rPr lang="en-US" sz="1400" baseline="0" dirty="0">
                          <a:latin typeface="+mn-lt"/>
                          <a:cs typeface="Courier New" panose="02070309020205020404" pitchFamily="49" charset="0"/>
                        </a:rPr>
                        <a:t> m</a:t>
                      </a:r>
                      <a:endParaRPr lang="en-GB" sz="140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28325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  <a:cs typeface="Courier New" panose="02070309020205020404" pitchFamily="49" charset="0"/>
                        </a:rPr>
                        <a:t>3</a:t>
                      </a:r>
                      <a:endParaRPr lang="en-GB" sz="140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en-GB" sz="140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  <a:cs typeface="Courier New" panose="02070309020205020404" pitchFamily="49" charset="0"/>
                        </a:rPr>
                        <a:t>06.01.18</a:t>
                      </a:r>
                      <a:endParaRPr lang="en-GB" sz="140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  <a:cs typeface="Courier New" panose="02070309020205020404" pitchFamily="49" charset="0"/>
                        </a:rPr>
                        <a:t>1 y</a:t>
                      </a:r>
                      <a:endParaRPr lang="en-GB" sz="140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8984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en-GB" sz="140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  <a:cs typeface="Courier New" panose="02070309020205020404" pitchFamily="49" charset="0"/>
                        </a:rPr>
                        <a:t>3</a:t>
                      </a:r>
                      <a:endParaRPr lang="en-GB" sz="140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  <a:cs typeface="Courier New" panose="02070309020205020404" pitchFamily="49" charset="0"/>
                        </a:rPr>
                        <a:t>03.04.18</a:t>
                      </a:r>
                      <a:endParaRPr lang="en-GB" sz="140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  <a:cs typeface="Courier New" panose="02070309020205020404" pitchFamily="49" charset="0"/>
                        </a:rPr>
                        <a:t>6 m</a:t>
                      </a:r>
                      <a:endParaRPr lang="en-GB" sz="140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42452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  <a:cs typeface="Courier New" panose="02070309020205020404" pitchFamily="49" charset="0"/>
                        </a:rPr>
                        <a:t>…</a:t>
                      </a:r>
                      <a:endParaRPr lang="en-GB" sz="140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  <a:cs typeface="Courier New" panose="02070309020205020404" pitchFamily="49" charset="0"/>
                        </a:rPr>
                        <a:t>…</a:t>
                      </a:r>
                      <a:endParaRPr lang="en-GB" sz="140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  <a:cs typeface="Courier New" panose="02070309020205020404" pitchFamily="49" charset="0"/>
                        </a:rPr>
                        <a:t>…</a:t>
                      </a:r>
                      <a:endParaRPr lang="en-GB" sz="140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  <a:cs typeface="Courier New" panose="02070309020205020404" pitchFamily="49" charset="0"/>
                        </a:rPr>
                        <a:t>…</a:t>
                      </a:r>
                      <a:endParaRPr lang="en-GB" sz="140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3678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  <a:cs typeface="Courier New" panose="02070309020205020404" pitchFamily="49" charset="0"/>
                        </a:rPr>
                        <a:t>n</a:t>
                      </a:r>
                      <a:endParaRPr lang="en-GB" sz="140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  <a:cs typeface="Courier New" panose="02070309020205020404" pitchFamily="49" charset="0"/>
                        </a:rPr>
                        <a:t>…</a:t>
                      </a:r>
                      <a:endParaRPr lang="en-GB" sz="140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  <a:cs typeface="Courier New" panose="02070309020205020404" pitchFamily="49" charset="0"/>
                        </a:rPr>
                        <a:t>…</a:t>
                      </a:r>
                      <a:endParaRPr lang="en-GB" sz="140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  <a:cs typeface="Courier New" panose="02070309020205020404" pitchFamily="49" charset="0"/>
                        </a:rPr>
                        <a:t>…</a:t>
                      </a:r>
                      <a:endParaRPr lang="en-GB" sz="140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4942713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7208691"/>
              </p:ext>
            </p:extLst>
          </p:nvPr>
        </p:nvGraphicFramePr>
        <p:xfrm>
          <a:off x="6589354" y="2131256"/>
          <a:ext cx="201622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72">
                  <a:extLst>
                    <a:ext uri="{9D8B030D-6E8A-4147-A177-3AD203B41FA5}">
                      <a16:colId xmlns:a16="http://schemas.microsoft.com/office/drawing/2014/main" val="94871352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15899707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+mn-lt"/>
                          <a:cs typeface="Courier New" panose="02070309020205020404" pitchFamily="49" charset="0"/>
                        </a:rPr>
                        <a:t>PID</a:t>
                      </a:r>
                      <a:endParaRPr lang="en-GB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n-lt"/>
                          <a:cs typeface="Courier New" panose="02070309020205020404" pitchFamily="49" charset="0"/>
                        </a:rPr>
                        <a:t>Name</a:t>
                      </a:r>
                      <a:endParaRPr lang="en-GB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79382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en-GB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n-lt"/>
                          <a:cs typeface="Courier New" panose="02070309020205020404" pitchFamily="49" charset="0"/>
                        </a:rPr>
                        <a:t>Mike Long</a:t>
                      </a:r>
                      <a:endParaRPr lang="en-GB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555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en-GB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n-lt"/>
                          <a:cs typeface="Courier New" panose="02070309020205020404" pitchFamily="49" charset="0"/>
                        </a:rPr>
                        <a:t>Kai Lang</a:t>
                      </a:r>
                      <a:endParaRPr lang="en-GB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972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+mn-lt"/>
                          <a:cs typeface="Courier New" panose="02070309020205020404" pitchFamily="49" charset="0"/>
                        </a:rPr>
                        <a:t>3</a:t>
                      </a:r>
                      <a:endParaRPr lang="en-GB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n-lt"/>
                          <a:cs typeface="Courier New" panose="02070309020205020404" pitchFamily="49" charset="0"/>
                        </a:rPr>
                        <a:t>Si Wilson</a:t>
                      </a:r>
                      <a:endParaRPr lang="en-GB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28325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+mn-lt"/>
                          <a:cs typeface="Courier New" panose="02070309020205020404" pitchFamily="49" charset="0"/>
                        </a:rPr>
                        <a:t>…</a:t>
                      </a:r>
                      <a:endParaRPr lang="en-GB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n-lt"/>
                          <a:cs typeface="Courier New" panose="02070309020205020404" pitchFamily="49" charset="0"/>
                        </a:rPr>
                        <a:t>…</a:t>
                      </a:r>
                      <a:endParaRPr lang="en-GB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8984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+mn-lt"/>
                          <a:cs typeface="Courier New" panose="02070309020205020404" pitchFamily="49" charset="0"/>
                        </a:rPr>
                        <a:t>n</a:t>
                      </a:r>
                      <a:endParaRPr lang="en-GB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n-lt"/>
                          <a:cs typeface="Courier New" panose="02070309020205020404" pitchFamily="49" charset="0"/>
                        </a:rPr>
                        <a:t>…</a:t>
                      </a:r>
                      <a:endParaRPr lang="en-GB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4942713"/>
                  </a:ext>
                </a:extLst>
              </a:tr>
            </a:tbl>
          </a:graphicData>
        </a:graphic>
      </p:graphicFrame>
      <p:cxnSp>
        <p:nvCxnSpPr>
          <p:cNvPr id="5" name="Straight Arrow Connector 4"/>
          <p:cNvCxnSpPr/>
          <p:nvPr/>
        </p:nvCxnSpPr>
        <p:spPr>
          <a:xfrm flipV="1">
            <a:off x="891856" y="2310464"/>
            <a:ext cx="2433143" cy="382678"/>
          </a:xfrm>
          <a:prstGeom prst="straightConnector1">
            <a:avLst/>
          </a:prstGeom>
          <a:ln w="25400">
            <a:solidFill>
              <a:srgbClr val="00B050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891854" y="1841238"/>
            <a:ext cx="2433145" cy="1262992"/>
          </a:xfrm>
          <a:prstGeom prst="straightConnector1">
            <a:avLst/>
          </a:prstGeom>
          <a:ln w="25400">
            <a:solidFill>
              <a:srgbClr val="00B050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891853" y="2702612"/>
            <a:ext cx="2433146" cy="401618"/>
          </a:xfrm>
          <a:prstGeom prst="straightConnector1">
            <a:avLst/>
          </a:prstGeom>
          <a:ln w="25400">
            <a:solidFill>
              <a:srgbClr val="00B050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891855" y="3002803"/>
            <a:ext cx="2433144" cy="441580"/>
          </a:xfrm>
          <a:prstGeom prst="straightConnector1">
            <a:avLst/>
          </a:prstGeom>
          <a:ln w="25400">
            <a:solidFill>
              <a:srgbClr val="00B050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891856" y="3104230"/>
            <a:ext cx="2433143" cy="310896"/>
          </a:xfrm>
          <a:prstGeom prst="straightConnector1">
            <a:avLst/>
          </a:prstGeom>
          <a:ln w="25400">
            <a:solidFill>
              <a:srgbClr val="00B050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4345419" y="1841238"/>
            <a:ext cx="2243935" cy="861374"/>
          </a:xfrm>
          <a:prstGeom prst="straightConnector1">
            <a:avLst/>
          </a:prstGeom>
          <a:ln w="25400">
            <a:solidFill>
              <a:srgbClr val="00B050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4345419" y="2258974"/>
            <a:ext cx="2243935" cy="443638"/>
          </a:xfrm>
          <a:prstGeom prst="straightConnector1">
            <a:avLst/>
          </a:prstGeom>
          <a:ln w="25400">
            <a:solidFill>
              <a:srgbClr val="00B050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4370294" y="2624809"/>
            <a:ext cx="2219060" cy="790317"/>
          </a:xfrm>
          <a:prstGeom prst="straightConnector1">
            <a:avLst/>
          </a:prstGeom>
          <a:ln w="25400">
            <a:solidFill>
              <a:srgbClr val="00B050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4370294" y="3029181"/>
            <a:ext cx="2219060" cy="35149"/>
          </a:xfrm>
          <a:prstGeom prst="straightConnector1">
            <a:avLst/>
          </a:prstGeom>
          <a:ln w="25400">
            <a:solidFill>
              <a:srgbClr val="00B050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4357202" y="3394235"/>
            <a:ext cx="2232152" cy="41636"/>
          </a:xfrm>
          <a:prstGeom prst="straightConnector1">
            <a:avLst/>
          </a:prstGeom>
          <a:ln w="25400">
            <a:solidFill>
              <a:srgbClr val="00B050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18787" y="4368217"/>
            <a:ext cx="85751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Search for Person by Name attached to Company by name</a:t>
            </a:r>
            <a:endParaRPr lang="en-GB" sz="2800" dirty="0"/>
          </a:p>
        </p:txBody>
      </p:sp>
      <p:sp>
        <p:nvSpPr>
          <p:cNvPr id="43" name="TextBox 42"/>
          <p:cNvSpPr txBox="1"/>
          <p:nvPr/>
        </p:nvSpPr>
        <p:spPr>
          <a:xfrm>
            <a:off x="3276985" y="988066"/>
            <a:ext cx="987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Contract</a:t>
            </a:r>
            <a:endParaRPr lang="en-GB" dirty="0"/>
          </a:p>
        </p:txBody>
      </p:sp>
      <p:sp>
        <p:nvSpPr>
          <p:cNvPr id="44" name="TextBox 43"/>
          <p:cNvSpPr txBox="1"/>
          <p:nvPr/>
        </p:nvSpPr>
        <p:spPr>
          <a:xfrm>
            <a:off x="6541340" y="1777452"/>
            <a:ext cx="823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Person</a:t>
            </a:r>
            <a:endParaRPr lang="en-GB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57C3F3F7-361D-E34E-8320-CC088E87A6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2623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ctrTitle"/>
          </p:nvPr>
        </p:nvSpPr>
        <p:spPr>
          <a:xfrm>
            <a:off x="370963" y="4628719"/>
            <a:ext cx="7786688" cy="531837"/>
          </a:xfrm>
        </p:spPr>
        <p:txBody>
          <a:bodyPr anchor="t"/>
          <a:lstStyle/>
          <a:p>
            <a:pPr algn="l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SELECT Person.Name FROM Person, Contract, Company 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WHERE 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Company.Name = ‘IBM’</a:t>
            </a:r>
            <a:b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AND Contract.PID = Person.PID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AND Contract.CID = Company.CID ;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85750" y="214313"/>
            <a:ext cx="7643813" cy="1000125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GB" sz="6000" dirty="0"/>
              <a:t>Relational to Graph</a:t>
            </a:r>
            <a:endParaRPr lang="en-US" sz="600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450320" y="2152134"/>
          <a:ext cx="201622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72">
                  <a:extLst>
                    <a:ext uri="{9D8B030D-6E8A-4147-A177-3AD203B41FA5}">
                      <a16:colId xmlns:a16="http://schemas.microsoft.com/office/drawing/2014/main" val="94871352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15899707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+mn-lt"/>
                          <a:cs typeface="Courier New" panose="02070309020205020404" pitchFamily="49" charset="0"/>
                        </a:rPr>
                        <a:t>CID</a:t>
                      </a:r>
                      <a:endParaRPr lang="en-GB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n-lt"/>
                          <a:cs typeface="Courier New" panose="02070309020205020404" pitchFamily="49" charset="0"/>
                        </a:rPr>
                        <a:t>Name</a:t>
                      </a:r>
                      <a:endParaRPr lang="en-GB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79382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en-GB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n-lt"/>
                          <a:cs typeface="Courier New" panose="02070309020205020404" pitchFamily="49" charset="0"/>
                        </a:rPr>
                        <a:t>Oracle</a:t>
                      </a:r>
                      <a:endParaRPr lang="en-GB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555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en-GB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n-lt"/>
                          <a:cs typeface="Courier New" panose="02070309020205020404" pitchFamily="49" charset="0"/>
                        </a:rPr>
                        <a:t>IBM</a:t>
                      </a:r>
                      <a:endParaRPr lang="en-GB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972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+mn-lt"/>
                          <a:cs typeface="Courier New" panose="02070309020205020404" pitchFamily="49" charset="0"/>
                        </a:rPr>
                        <a:t>3</a:t>
                      </a:r>
                      <a:endParaRPr lang="en-GB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n-lt"/>
                          <a:cs typeface="Courier New" panose="02070309020205020404" pitchFamily="49" charset="0"/>
                        </a:rPr>
                        <a:t>Amazon</a:t>
                      </a:r>
                      <a:endParaRPr lang="en-GB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28325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+mn-lt"/>
                          <a:cs typeface="Courier New" panose="02070309020205020404" pitchFamily="49" charset="0"/>
                        </a:rPr>
                        <a:t>…</a:t>
                      </a:r>
                      <a:endParaRPr lang="en-GB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n-lt"/>
                          <a:cs typeface="Courier New" panose="02070309020205020404" pitchFamily="49" charset="0"/>
                        </a:rPr>
                        <a:t>…</a:t>
                      </a:r>
                      <a:endParaRPr lang="en-GB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8984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+mn-lt"/>
                          <a:cs typeface="Courier New" panose="02070309020205020404" pitchFamily="49" charset="0"/>
                        </a:rPr>
                        <a:t>n</a:t>
                      </a:r>
                      <a:endParaRPr lang="en-GB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n-lt"/>
                          <a:cs typeface="Courier New" panose="02070309020205020404" pitchFamily="49" charset="0"/>
                        </a:rPr>
                        <a:t>…</a:t>
                      </a:r>
                      <a:endParaRPr lang="en-GB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4942713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59087" y="1802511"/>
            <a:ext cx="1068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Company</a:t>
            </a:r>
            <a:endParaRPr lang="en-GB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3324999" y="1344414"/>
          <a:ext cx="256268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6456">
                  <a:extLst>
                    <a:ext uri="{9D8B030D-6E8A-4147-A177-3AD203B41FA5}">
                      <a16:colId xmlns:a16="http://schemas.microsoft.com/office/drawing/2014/main" val="94871352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1589970729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36585064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41041160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+mn-lt"/>
                          <a:cs typeface="Courier New" panose="02070309020205020404" pitchFamily="49" charset="0"/>
                        </a:rPr>
                        <a:t>CID</a:t>
                      </a:r>
                      <a:endParaRPr lang="en-GB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n-lt"/>
                          <a:cs typeface="Courier New" panose="02070309020205020404" pitchFamily="49" charset="0"/>
                        </a:rPr>
                        <a:t>PID</a:t>
                      </a:r>
                      <a:endParaRPr lang="en-GB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n-lt"/>
                          <a:cs typeface="Courier New" panose="02070309020205020404" pitchFamily="49" charset="0"/>
                        </a:rPr>
                        <a:t>Date</a:t>
                      </a:r>
                      <a:endParaRPr lang="en-GB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n-lt"/>
                          <a:cs typeface="Courier New" panose="02070309020205020404" pitchFamily="49" charset="0"/>
                        </a:rPr>
                        <a:t>For</a:t>
                      </a:r>
                      <a:endParaRPr lang="en-GB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79382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en-GB" sz="140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en-GB" sz="140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  <a:cs typeface="Courier New" panose="02070309020205020404" pitchFamily="49" charset="0"/>
                        </a:rPr>
                        <a:t>03.04.17</a:t>
                      </a:r>
                      <a:endParaRPr lang="en-GB" sz="140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  <a:cs typeface="Courier New" panose="02070309020205020404" pitchFamily="49" charset="0"/>
                        </a:rPr>
                        <a:t>6 m</a:t>
                      </a:r>
                      <a:endParaRPr lang="en-GB" sz="140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555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en-GB" sz="140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en-GB" sz="140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  <a:cs typeface="Courier New" panose="02070309020205020404" pitchFamily="49" charset="0"/>
                        </a:rPr>
                        <a:t>08.01.18</a:t>
                      </a:r>
                      <a:endParaRPr lang="en-GB" sz="140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  <a:cs typeface="Courier New" panose="02070309020205020404" pitchFamily="49" charset="0"/>
                        </a:rPr>
                        <a:t>2 y</a:t>
                      </a:r>
                      <a:endParaRPr lang="en-GB" sz="140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972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en-GB" sz="140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  <a:cs typeface="Courier New" panose="02070309020205020404" pitchFamily="49" charset="0"/>
                        </a:rPr>
                        <a:t>3</a:t>
                      </a:r>
                      <a:endParaRPr lang="en-GB" sz="140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  <a:cs typeface="Courier New" panose="02070309020205020404" pitchFamily="49" charset="0"/>
                        </a:rPr>
                        <a:t>03.04.17</a:t>
                      </a:r>
                      <a:endParaRPr lang="en-GB" sz="140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  <a:cs typeface="Courier New" panose="02070309020205020404" pitchFamily="49" charset="0"/>
                        </a:rPr>
                        <a:t>9</a:t>
                      </a:r>
                      <a:r>
                        <a:rPr lang="en-US" sz="1400" baseline="0" dirty="0">
                          <a:latin typeface="+mn-lt"/>
                          <a:cs typeface="Courier New" panose="02070309020205020404" pitchFamily="49" charset="0"/>
                        </a:rPr>
                        <a:t> m</a:t>
                      </a:r>
                      <a:endParaRPr lang="en-GB" sz="140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28325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  <a:cs typeface="Courier New" panose="02070309020205020404" pitchFamily="49" charset="0"/>
                        </a:rPr>
                        <a:t>3</a:t>
                      </a:r>
                      <a:endParaRPr lang="en-GB" sz="140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en-GB" sz="140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  <a:cs typeface="Courier New" panose="02070309020205020404" pitchFamily="49" charset="0"/>
                        </a:rPr>
                        <a:t>06.01.18</a:t>
                      </a:r>
                      <a:endParaRPr lang="en-GB" sz="140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  <a:cs typeface="Courier New" panose="02070309020205020404" pitchFamily="49" charset="0"/>
                        </a:rPr>
                        <a:t>1 y</a:t>
                      </a:r>
                      <a:endParaRPr lang="en-GB" sz="140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8984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en-GB" sz="140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  <a:cs typeface="Courier New" panose="02070309020205020404" pitchFamily="49" charset="0"/>
                        </a:rPr>
                        <a:t>3</a:t>
                      </a:r>
                      <a:endParaRPr lang="en-GB" sz="140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  <a:cs typeface="Courier New" panose="02070309020205020404" pitchFamily="49" charset="0"/>
                        </a:rPr>
                        <a:t>03.04.18</a:t>
                      </a:r>
                      <a:endParaRPr lang="en-GB" sz="140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  <a:cs typeface="Courier New" panose="02070309020205020404" pitchFamily="49" charset="0"/>
                        </a:rPr>
                        <a:t>6 m</a:t>
                      </a:r>
                      <a:endParaRPr lang="en-GB" sz="140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42452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  <a:cs typeface="Courier New" panose="02070309020205020404" pitchFamily="49" charset="0"/>
                        </a:rPr>
                        <a:t>…</a:t>
                      </a:r>
                      <a:endParaRPr lang="en-GB" sz="140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  <a:cs typeface="Courier New" panose="02070309020205020404" pitchFamily="49" charset="0"/>
                        </a:rPr>
                        <a:t>…</a:t>
                      </a:r>
                      <a:endParaRPr lang="en-GB" sz="140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  <a:cs typeface="Courier New" panose="02070309020205020404" pitchFamily="49" charset="0"/>
                        </a:rPr>
                        <a:t>…</a:t>
                      </a:r>
                      <a:endParaRPr lang="en-GB" sz="140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  <a:cs typeface="Courier New" panose="02070309020205020404" pitchFamily="49" charset="0"/>
                        </a:rPr>
                        <a:t>…</a:t>
                      </a:r>
                      <a:endParaRPr lang="en-GB" sz="140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3678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  <a:cs typeface="Courier New" panose="02070309020205020404" pitchFamily="49" charset="0"/>
                        </a:rPr>
                        <a:t>n</a:t>
                      </a:r>
                      <a:endParaRPr lang="en-GB" sz="140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  <a:cs typeface="Courier New" panose="02070309020205020404" pitchFamily="49" charset="0"/>
                        </a:rPr>
                        <a:t>…</a:t>
                      </a:r>
                      <a:endParaRPr lang="en-GB" sz="140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  <a:cs typeface="Courier New" panose="02070309020205020404" pitchFamily="49" charset="0"/>
                        </a:rPr>
                        <a:t>…</a:t>
                      </a:r>
                      <a:endParaRPr lang="en-GB" sz="140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  <a:cs typeface="Courier New" panose="02070309020205020404" pitchFamily="49" charset="0"/>
                        </a:rPr>
                        <a:t>…</a:t>
                      </a:r>
                      <a:endParaRPr lang="en-GB" sz="140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4942713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6589354" y="2131256"/>
          <a:ext cx="201622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72">
                  <a:extLst>
                    <a:ext uri="{9D8B030D-6E8A-4147-A177-3AD203B41FA5}">
                      <a16:colId xmlns:a16="http://schemas.microsoft.com/office/drawing/2014/main" val="94871352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15899707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+mn-lt"/>
                          <a:cs typeface="Courier New" panose="02070309020205020404" pitchFamily="49" charset="0"/>
                        </a:rPr>
                        <a:t>PID</a:t>
                      </a:r>
                      <a:endParaRPr lang="en-GB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n-lt"/>
                          <a:cs typeface="Courier New" panose="02070309020205020404" pitchFamily="49" charset="0"/>
                        </a:rPr>
                        <a:t>Name</a:t>
                      </a:r>
                      <a:endParaRPr lang="en-GB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79382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en-GB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n-lt"/>
                          <a:cs typeface="Courier New" panose="02070309020205020404" pitchFamily="49" charset="0"/>
                        </a:rPr>
                        <a:t>Mike Long</a:t>
                      </a:r>
                      <a:endParaRPr lang="en-GB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555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en-GB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n-lt"/>
                          <a:cs typeface="Courier New" panose="02070309020205020404" pitchFamily="49" charset="0"/>
                        </a:rPr>
                        <a:t>Kai Lang</a:t>
                      </a:r>
                      <a:endParaRPr lang="en-GB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972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+mn-lt"/>
                          <a:cs typeface="Courier New" panose="02070309020205020404" pitchFamily="49" charset="0"/>
                        </a:rPr>
                        <a:t>3</a:t>
                      </a:r>
                      <a:endParaRPr lang="en-GB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n-lt"/>
                          <a:cs typeface="Courier New" panose="02070309020205020404" pitchFamily="49" charset="0"/>
                        </a:rPr>
                        <a:t>Si Wilson</a:t>
                      </a:r>
                      <a:endParaRPr lang="en-GB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28325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+mn-lt"/>
                          <a:cs typeface="Courier New" panose="02070309020205020404" pitchFamily="49" charset="0"/>
                        </a:rPr>
                        <a:t>…</a:t>
                      </a:r>
                      <a:endParaRPr lang="en-GB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n-lt"/>
                          <a:cs typeface="Courier New" panose="02070309020205020404" pitchFamily="49" charset="0"/>
                        </a:rPr>
                        <a:t>…</a:t>
                      </a:r>
                      <a:endParaRPr lang="en-GB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8984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+mn-lt"/>
                          <a:cs typeface="Courier New" panose="02070309020205020404" pitchFamily="49" charset="0"/>
                        </a:rPr>
                        <a:t>n</a:t>
                      </a:r>
                      <a:endParaRPr lang="en-GB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n-lt"/>
                          <a:cs typeface="Courier New" panose="02070309020205020404" pitchFamily="49" charset="0"/>
                        </a:rPr>
                        <a:t>…</a:t>
                      </a:r>
                      <a:endParaRPr lang="en-GB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4942713"/>
                  </a:ext>
                </a:extLst>
              </a:tr>
            </a:tbl>
          </a:graphicData>
        </a:graphic>
      </p:graphicFrame>
      <p:cxnSp>
        <p:nvCxnSpPr>
          <p:cNvPr id="5" name="Straight Arrow Connector 4"/>
          <p:cNvCxnSpPr/>
          <p:nvPr/>
        </p:nvCxnSpPr>
        <p:spPr>
          <a:xfrm flipV="1">
            <a:off x="891856" y="2310464"/>
            <a:ext cx="2433143" cy="382678"/>
          </a:xfrm>
          <a:prstGeom prst="straightConnector1">
            <a:avLst/>
          </a:prstGeom>
          <a:ln w="25400">
            <a:solidFill>
              <a:srgbClr val="00B050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891854" y="1841238"/>
            <a:ext cx="2433145" cy="1262992"/>
          </a:xfrm>
          <a:prstGeom prst="straightConnector1">
            <a:avLst/>
          </a:prstGeom>
          <a:ln w="25400">
            <a:solidFill>
              <a:srgbClr val="00B050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891853" y="2702612"/>
            <a:ext cx="2433146" cy="401618"/>
          </a:xfrm>
          <a:prstGeom prst="straightConnector1">
            <a:avLst/>
          </a:prstGeom>
          <a:ln w="25400">
            <a:solidFill>
              <a:srgbClr val="00B050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891855" y="3002803"/>
            <a:ext cx="2433144" cy="441580"/>
          </a:xfrm>
          <a:prstGeom prst="straightConnector1">
            <a:avLst/>
          </a:prstGeom>
          <a:ln w="25400">
            <a:solidFill>
              <a:srgbClr val="00B050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891856" y="3104230"/>
            <a:ext cx="2433143" cy="310896"/>
          </a:xfrm>
          <a:prstGeom prst="straightConnector1">
            <a:avLst/>
          </a:prstGeom>
          <a:ln w="25400">
            <a:solidFill>
              <a:srgbClr val="00B050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4345419" y="1841238"/>
            <a:ext cx="2243935" cy="861374"/>
          </a:xfrm>
          <a:prstGeom prst="straightConnector1">
            <a:avLst/>
          </a:prstGeom>
          <a:ln w="25400">
            <a:solidFill>
              <a:srgbClr val="00B050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4345419" y="2258974"/>
            <a:ext cx="2243935" cy="443638"/>
          </a:xfrm>
          <a:prstGeom prst="straightConnector1">
            <a:avLst/>
          </a:prstGeom>
          <a:ln w="25400">
            <a:solidFill>
              <a:srgbClr val="00B050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4370294" y="2624809"/>
            <a:ext cx="2219060" cy="790317"/>
          </a:xfrm>
          <a:prstGeom prst="straightConnector1">
            <a:avLst/>
          </a:prstGeom>
          <a:ln w="25400">
            <a:solidFill>
              <a:srgbClr val="00B050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4370294" y="3029181"/>
            <a:ext cx="2219060" cy="35149"/>
          </a:xfrm>
          <a:prstGeom prst="straightConnector1">
            <a:avLst/>
          </a:prstGeom>
          <a:ln w="25400">
            <a:solidFill>
              <a:srgbClr val="00B050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4357202" y="3394235"/>
            <a:ext cx="2232152" cy="41636"/>
          </a:xfrm>
          <a:prstGeom prst="straightConnector1">
            <a:avLst/>
          </a:prstGeom>
          <a:ln w="25400">
            <a:solidFill>
              <a:srgbClr val="00B050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724128" y="5067104"/>
            <a:ext cx="23932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Index Lookup 1</a:t>
            </a:r>
            <a:endParaRPr lang="en-GB" sz="2800" dirty="0">
              <a:solidFill>
                <a:srgbClr val="FF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276985" y="988066"/>
            <a:ext cx="987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Contract</a:t>
            </a:r>
            <a:endParaRPr lang="en-GB" dirty="0"/>
          </a:p>
        </p:txBody>
      </p:sp>
      <p:sp>
        <p:nvSpPr>
          <p:cNvPr id="44" name="TextBox 43"/>
          <p:cNvSpPr txBox="1"/>
          <p:nvPr/>
        </p:nvSpPr>
        <p:spPr>
          <a:xfrm>
            <a:off x="6541340" y="1777452"/>
            <a:ext cx="823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Person</a:t>
            </a:r>
            <a:endParaRPr lang="en-GB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627521" y="4164012"/>
            <a:ext cx="1000263" cy="773872"/>
          </a:xfrm>
          <a:prstGeom prst="straightConnector1">
            <a:avLst/>
          </a:prstGeom>
          <a:ln w="38100">
            <a:solidFill>
              <a:srgbClr val="FF0000"/>
            </a:solidFill>
            <a:headEnd type="stealth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ubtitle 3">
            <a:extLst>
              <a:ext uri="{FF2B5EF4-FFF2-40B4-BE49-F238E27FC236}">
                <a16:creationId xmlns:a16="http://schemas.microsoft.com/office/drawing/2014/main" id="{C990FA68-1856-4240-A9D5-768E8376BB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9332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ctrTitle"/>
          </p:nvPr>
        </p:nvSpPr>
        <p:spPr>
          <a:xfrm>
            <a:off x="370963" y="4628719"/>
            <a:ext cx="7786688" cy="531837"/>
          </a:xfrm>
        </p:spPr>
        <p:txBody>
          <a:bodyPr anchor="t"/>
          <a:lstStyle/>
          <a:p>
            <a:pPr algn="l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SELECT Person.Name FROM Person, Contract, Company 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WHERE Company.Name = ‘IBM’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AND 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Company.CID = Contract.CID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AND Contract.PID = Person.PID ;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85750" y="214313"/>
            <a:ext cx="7643813" cy="1000125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GB" sz="6000" dirty="0"/>
              <a:t>Relational to Graph</a:t>
            </a:r>
            <a:endParaRPr lang="en-US" sz="600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450320" y="2152134"/>
          <a:ext cx="201622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72">
                  <a:extLst>
                    <a:ext uri="{9D8B030D-6E8A-4147-A177-3AD203B41FA5}">
                      <a16:colId xmlns:a16="http://schemas.microsoft.com/office/drawing/2014/main" val="94871352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15899707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+mn-lt"/>
                          <a:cs typeface="Courier New" panose="02070309020205020404" pitchFamily="49" charset="0"/>
                        </a:rPr>
                        <a:t>CID</a:t>
                      </a:r>
                      <a:endParaRPr lang="en-GB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n-lt"/>
                          <a:cs typeface="Courier New" panose="02070309020205020404" pitchFamily="49" charset="0"/>
                        </a:rPr>
                        <a:t>Name</a:t>
                      </a:r>
                      <a:endParaRPr lang="en-GB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79382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en-GB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n-lt"/>
                          <a:cs typeface="Courier New" panose="02070309020205020404" pitchFamily="49" charset="0"/>
                        </a:rPr>
                        <a:t>Oracle</a:t>
                      </a:r>
                      <a:endParaRPr lang="en-GB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555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en-GB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n-lt"/>
                          <a:cs typeface="Courier New" panose="02070309020205020404" pitchFamily="49" charset="0"/>
                        </a:rPr>
                        <a:t>IBM</a:t>
                      </a:r>
                      <a:endParaRPr lang="en-GB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972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+mn-lt"/>
                          <a:cs typeface="Courier New" panose="02070309020205020404" pitchFamily="49" charset="0"/>
                        </a:rPr>
                        <a:t>3</a:t>
                      </a:r>
                      <a:endParaRPr lang="en-GB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n-lt"/>
                          <a:cs typeface="Courier New" panose="02070309020205020404" pitchFamily="49" charset="0"/>
                        </a:rPr>
                        <a:t>Amazon</a:t>
                      </a:r>
                      <a:endParaRPr lang="en-GB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28325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+mn-lt"/>
                          <a:cs typeface="Courier New" panose="02070309020205020404" pitchFamily="49" charset="0"/>
                        </a:rPr>
                        <a:t>…</a:t>
                      </a:r>
                      <a:endParaRPr lang="en-GB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n-lt"/>
                          <a:cs typeface="Courier New" panose="02070309020205020404" pitchFamily="49" charset="0"/>
                        </a:rPr>
                        <a:t>…</a:t>
                      </a:r>
                      <a:endParaRPr lang="en-GB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8984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+mn-lt"/>
                          <a:cs typeface="Courier New" panose="02070309020205020404" pitchFamily="49" charset="0"/>
                        </a:rPr>
                        <a:t>n</a:t>
                      </a:r>
                      <a:endParaRPr lang="en-GB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n-lt"/>
                          <a:cs typeface="Courier New" panose="02070309020205020404" pitchFamily="49" charset="0"/>
                        </a:rPr>
                        <a:t>…</a:t>
                      </a:r>
                      <a:endParaRPr lang="en-GB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4942713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59087" y="1802511"/>
            <a:ext cx="1068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Company</a:t>
            </a:r>
            <a:endParaRPr lang="en-GB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3324999" y="1344414"/>
          <a:ext cx="256268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6456">
                  <a:extLst>
                    <a:ext uri="{9D8B030D-6E8A-4147-A177-3AD203B41FA5}">
                      <a16:colId xmlns:a16="http://schemas.microsoft.com/office/drawing/2014/main" val="94871352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1589970729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36585064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41041160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+mn-lt"/>
                          <a:cs typeface="Courier New" panose="02070309020205020404" pitchFamily="49" charset="0"/>
                        </a:rPr>
                        <a:t>CID</a:t>
                      </a:r>
                      <a:endParaRPr lang="en-GB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n-lt"/>
                          <a:cs typeface="Courier New" panose="02070309020205020404" pitchFamily="49" charset="0"/>
                        </a:rPr>
                        <a:t>PID</a:t>
                      </a:r>
                      <a:endParaRPr lang="en-GB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n-lt"/>
                          <a:cs typeface="Courier New" panose="02070309020205020404" pitchFamily="49" charset="0"/>
                        </a:rPr>
                        <a:t>Date</a:t>
                      </a:r>
                      <a:endParaRPr lang="en-GB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n-lt"/>
                          <a:cs typeface="Courier New" panose="02070309020205020404" pitchFamily="49" charset="0"/>
                        </a:rPr>
                        <a:t>For</a:t>
                      </a:r>
                      <a:endParaRPr lang="en-GB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79382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en-GB" sz="140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en-GB" sz="140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  <a:cs typeface="Courier New" panose="02070309020205020404" pitchFamily="49" charset="0"/>
                        </a:rPr>
                        <a:t>03.04.17</a:t>
                      </a:r>
                      <a:endParaRPr lang="en-GB" sz="140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  <a:cs typeface="Courier New" panose="02070309020205020404" pitchFamily="49" charset="0"/>
                        </a:rPr>
                        <a:t>6 m</a:t>
                      </a:r>
                      <a:endParaRPr lang="en-GB" sz="140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555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en-GB" sz="140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en-GB" sz="140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  <a:cs typeface="Courier New" panose="02070309020205020404" pitchFamily="49" charset="0"/>
                        </a:rPr>
                        <a:t>08.01.18</a:t>
                      </a:r>
                      <a:endParaRPr lang="en-GB" sz="140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  <a:cs typeface="Courier New" panose="02070309020205020404" pitchFamily="49" charset="0"/>
                        </a:rPr>
                        <a:t>2 y</a:t>
                      </a:r>
                      <a:endParaRPr lang="en-GB" sz="140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972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en-GB" sz="140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  <a:cs typeface="Courier New" panose="02070309020205020404" pitchFamily="49" charset="0"/>
                        </a:rPr>
                        <a:t>3</a:t>
                      </a:r>
                      <a:endParaRPr lang="en-GB" sz="140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  <a:cs typeface="Courier New" panose="02070309020205020404" pitchFamily="49" charset="0"/>
                        </a:rPr>
                        <a:t>03.04.17</a:t>
                      </a:r>
                      <a:endParaRPr lang="en-GB" sz="140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  <a:cs typeface="Courier New" panose="02070309020205020404" pitchFamily="49" charset="0"/>
                        </a:rPr>
                        <a:t>9</a:t>
                      </a:r>
                      <a:r>
                        <a:rPr lang="en-US" sz="1400" baseline="0" dirty="0">
                          <a:latin typeface="+mn-lt"/>
                          <a:cs typeface="Courier New" panose="02070309020205020404" pitchFamily="49" charset="0"/>
                        </a:rPr>
                        <a:t> m</a:t>
                      </a:r>
                      <a:endParaRPr lang="en-GB" sz="140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28325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  <a:cs typeface="Courier New" panose="02070309020205020404" pitchFamily="49" charset="0"/>
                        </a:rPr>
                        <a:t>3</a:t>
                      </a:r>
                      <a:endParaRPr lang="en-GB" sz="140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en-GB" sz="140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  <a:cs typeface="Courier New" panose="02070309020205020404" pitchFamily="49" charset="0"/>
                        </a:rPr>
                        <a:t>06.01.18</a:t>
                      </a:r>
                      <a:endParaRPr lang="en-GB" sz="140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  <a:cs typeface="Courier New" panose="02070309020205020404" pitchFamily="49" charset="0"/>
                        </a:rPr>
                        <a:t>1 y</a:t>
                      </a:r>
                      <a:endParaRPr lang="en-GB" sz="140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8984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en-GB" sz="140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  <a:cs typeface="Courier New" panose="02070309020205020404" pitchFamily="49" charset="0"/>
                        </a:rPr>
                        <a:t>3</a:t>
                      </a:r>
                      <a:endParaRPr lang="en-GB" sz="140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  <a:cs typeface="Courier New" panose="02070309020205020404" pitchFamily="49" charset="0"/>
                        </a:rPr>
                        <a:t>03.04.18</a:t>
                      </a:r>
                      <a:endParaRPr lang="en-GB" sz="140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  <a:cs typeface="Courier New" panose="02070309020205020404" pitchFamily="49" charset="0"/>
                        </a:rPr>
                        <a:t>6 m</a:t>
                      </a:r>
                      <a:endParaRPr lang="en-GB" sz="140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42452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  <a:cs typeface="Courier New" panose="02070309020205020404" pitchFamily="49" charset="0"/>
                        </a:rPr>
                        <a:t>…</a:t>
                      </a:r>
                      <a:endParaRPr lang="en-GB" sz="140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  <a:cs typeface="Courier New" panose="02070309020205020404" pitchFamily="49" charset="0"/>
                        </a:rPr>
                        <a:t>…</a:t>
                      </a:r>
                      <a:endParaRPr lang="en-GB" sz="140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  <a:cs typeface="Courier New" panose="02070309020205020404" pitchFamily="49" charset="0"/>
                        </a:rPr>
                        <a:t>…</a:t>
                      </a:r>
                      <a:endParaRPr lang="en-GB" sz="140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  <a:cs typeface="Courier New" panose="02070309020205020404" pitchFamily="49" charset="0"/>
                        </a:rPr>
                        <a:t>…</a:t>
                      </a:r>
                      <a:endParaRPr lang="en-GB" sz="140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3678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  <a:cs typeface="Courier New" panose="02070309020205020404" pitchFamily="49" charset="0"/>
                        </a:rPr>
                        <a:t>n</a:t>
                      </a:r>
                      <a:endParaRPr lang="en-GB" sz="140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  <a:cs typeface="Courier New" panose="02070309020205020404" pitchFamily="49" charset="0"/>
                        </a:rPr>
                        <a:t>…</a:t>
                      </a:r>
                      <a:endParaRPr lang="en-GB" sz="140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  <a:cs typeface="Courier New" panose="02070309020205020404" pitchFamily="49" charset="0"/>
                        </a:rPr>
                        <a:t>…</a:t>
                      </a:r>
                      <a:endParaRPr lang="en-GB" sz="140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  <a:cs typeface="Courier New" panose="02070309020205020404" pitchFamily="49" charset="0"/>
                        </a:rPr>
                        <a:t>…</a:t>
                      </a:r>
                      <a:endParaRPr lang="en-GB" sz="140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4942713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6589354" y="2131256"/>
          <a:ext cx="201622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72">
                  <a:extLst>
                    <a:ext uri="{9D8B030D-6E8A-4147-A177-3AD203B41FA5}">
                      <a16:colId xmlns:a16="http://schemas.microsoft.com/office/drawing/2014/main" val="94871352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15899707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+mn-lt"/>
                          <a:cs typeface="Courier New" panose="02070309020205020404" pitchFamily="49" charset="0"/>
                        </a:rPr>
                        <a:t>PID</a:t>
                      </a:r>
                      <a:endParaRPr lang="en-GB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n-lt"/>
                          <a:cs typeface="Courier New" panose="02070309020205020404" pitchFamily="49" charset="0"/>
                        </a:rPr>
                        <a:t>Name</a:t>
                      </a:r>
                      <a:endParaRPr lang="en-GB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79382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en-GB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n-lt"/>
                          <a:cs typeface="Courier New" panose="02070309020205020404" pitchFamily="49" charset="0"/>
                        </a:rPr>
                        <a:t>Mike Long</a:t>
                      </a:r>
                      <a:endParaRPr lang="en-GB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555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en-GB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n-lt"/>
                          <a:cs typeface="Courier New" panose="02070309020205020404" pitchFamily="49" charset="0"/>
                        </a:rPr>
                        <a:t>Kai Lang</a:t>
                      </a:r>
                      <a:endParaRPr lang="en-GB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972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+mn-lt"/>
                          <a:cs typeface="Courier New" panose="02070309020205020404" pitchFamily="49" charset="0"/>
                        </a:rPr>
                        <a:t>3</a:t>
                      </a:r>
                      <a:endParaRPr lang="en-GB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n-lt"/>
                          <a:cs typeface="Courier New" panose="02070309020205020404" pitchFamily="49" charset="0"/>
                        </a:rPr>
                        <a:t>Si Wilson</a:t>
                      </a:r>
                      <a:endParaRPr lang="en-GB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28325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+mn-lt"/>
                          <a:cs typeface="Courier New" panose="02070309020205020404" pitchFamily="49" charset="0"/>
                        </a:rPr>
                        <a:t>…</a:t>
                      </a:r>
                      <a:endParaRPr lang="en-GB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n-lt"/>
                          <a:cs typeface="Courier New" panose="02070309020205020404" pitchFamily="49" charset="0"/>
                        </a:rPr>
                        <a:t>…</a:t>
                      </a:r>
                      <a:endParaRPr lang="en-GB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8984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+mn-lt"/>
                          <a:cs typeface="Courier New" panose="02070309020205020404" pitchFamily="49" charset="0"/>
                        </a:rPr>
                        <a:t>n</a:t>
                      </a:r>
                      <a:endParaRPr lang="en-GB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n-lt"/>
                          <a:cs typeface="Courier New" panose="02070309020205020404" pitchFamily="49" charset="0"/>
                        </a:rPr>
                        <a:t>…</a:t>
                      </a:r>
                      <a:endParaRPr lang="en-GB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4942713"/>
                  </a:ext>
                </a:extLst>
              </a:tr>
            </a:tbl>
          </a:graphicData>
        </a:graphic>
      </p:graphicFrame>
      <p:cxnSp>
        <p:nvCxnSpPr>
          <p:cNvPr id="5" name="Straight Arrow Connector 4"/>
          <p:cNvCxnSpPr/>
          <p:nvPr/>
        </p:nvCxnSpPr>
        <p:spPr>
          <a:xfrm flipV="1">
            <a:off x="891856" y="2310464"/>
            <a:ext cx="2433143" cy="382678"/>
          </a:xfrm>
          <a:prstGeom prst="straightConnector1">
            <a:avLst/>
          </a:prstGeom>
          <a:ln w="25400">
            <a:solidFill>
              <a:srgbClr val="00B050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891854" y="1841238"/>
            <a:ext cx="2433145" cy="1262992"/>
          </a:xfrm>
          <a:prstGeom prst="straightConnector1">
            <a:avLst/>
          </a:prstGeom>
          <a:ln w="25400">
            <a:solidFill>
              <a:srgbClr val="00B050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891853" y="2702612"/>
            <a:ext cx="2433146" cy="401618"/>
          </a:xfrm>
          <a:prstGeom prst="straightConnector1">
            <a:avLst/>
          </a:prstGeom>
          <a:ln w="25400">
            <a:solidFill>
              <a:srgbClr val="00B050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891855" y="3002803"/>
            <a:ext cx="2433144" cy="441580"/>
          </a:xfrm>
          <a:prstGeom prst="straightConnector1">
            <a:avLst/>
          </a:prstGeom>
          <a:ln w="25400">
            <a:solidFill>
              <a:srgbClr val="00B050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891856" y="3104230"/>
            <a:ext cx="2433143" cy="310896"/>
          </a:xfrm>
          <a:prstGeom prst="straightConnector1">
            <a:avLst/>
          </a:prstGeom>
          <a:ln w="25400">
            <a:solidFill>
              <a:srgbClr val="00B050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4345419" y="1841238"/>
            <a:ext cx="2243935" cy="861374"/>
          </a:xfrm>
          <a:prstGeom prst="straightConnector1">
            <a:avLst/>
          </a:prstGeom>
          <a:ln w="25400">
            <a:solidFill>
              <a:srgbClr val="00B050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4345419" y="2258974"/>
            <a:ext cx="2243935" cy="443638"/>
          </a:xfrm>
          <a:prstGeom prst="straightConnector1">
            <a:avLst/>
          </a:prstGeom>
          <a:ln w="25400">
            <a:solidFill>
              <a:srgbClr val="00B050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4370294" y="2624809"/>
            <a:ext cx="2219060" cy="790317"/>
          </a:xfrm>
          <a:prstGeom prst="straightConnector1">
            <a:avLst/>
          </a:prstGeom>
          <a:ln w="25400">
            <a:solidFill>
              <a:srgbClr val="00B050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4370294" y="3029181"/>
            <a:ext cx="2219060" cy="35149"/>
          </a:xfrm>
          <a:prstGeom prst="straightConnector1">
            <a:avLst/>
          </a:prstGeom>
          <a:ln w="25400">
            <a:solidFill>
              <a:srgbClr val="00B050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4357202" y="3394235"/>
            <a:ext cx="2232152" cy="41636"/>
          </a:xfrm>
          <a:prstGeom prst="straightConnector1">
            <a:avLst/>
          </a:prstGeom>
          <a:ln w="25400">
            <a:solidFill>
              <a:srgbClr val="00B050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724128" y="5067104"/>
            <a:ext cx="30440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Index Lookup 2 (FK)</a:t>
            </a:r>
            <a:endParaRPr lang="en-GB" sz="2800" dirty="0">
              <a:solidFill>
                <a:srgbClr val="FF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276985" y="988066"/>
            <a:ext cx="987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Contract</a:t>
            </a:r>
            <a:endParaRPr lang="en-GB" dirty="0"/>
          </a:p>
        </p:txBody>
      </p:sp>
      <p:sp>
        <p:nvSpPr>
          <p:cNvPr id="44" name="TextBox 43"/>
          <p:cNvSpPr txBox="1"/>
          <p:nvPr/>
        </p:nvSpPr>
        <p:spPr>
          <a:xfrm>
            <a:off x="6541340" y="1777452"/>
            <a:ext cx="823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Person</a:t>
            </a:r>
            <a:endParaRPr lang="en-GB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3000375" y="3404421"/>
            <a:ext cx="448580" cy="1818345"/>
          </a:xfrm>
          <a:prstGeom prst="straightConnector1">
            <a:avLst/>
          </a:prstGeom>
          <a:ln w="38100">
            <a:solidFill>
              <a:srgbClr val="FF0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ubtitle 3">
            <a:extLst>
              <a:ext uri="{FF2B5EF4-FFF2-40B4-BE49-F238E27FC236}">
                <a16:creationId xmlns:a16="http://schemas.microsoft.com/office/drawing/2014/main" id="{FC6E72D1-EFED-7D4C-808D-E89E30D761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7302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ctrTitle"/>
          </p:nvPr>
        </p:nvSpPr>
        <p:spPr>
          <a:xfrm>
            <a:off x="370963" y="4628719"/>
            <a:ext cx="7786688" cy="531837"/>
          </a:xfrm>
        </p:spPr>
        <p:txBody>
          <a:bodyPr anchor="t"/>
          <a:lstStyle/>
          <a:p>
            <a:pPr algn="l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SELECT Person.Name FROM Person, Contract, Company 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WHERE Company.Name = ‘IBM’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AND Company.CID = Contract.CID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AND 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Contract.PID = Person.PID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;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85750" y="214313"/>
            <a:ext cx="7643813" cy="1000125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GB" sz="6000" dirty="0"/>
              <a:t>Relational to Graph</a:t>
            </a:r>
            <a:endParaRPr lang="en-US" sz="600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450320" y="2152134"/>
          <a:ext cx="201622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72">
                  <a:extLst>
                    <a:ext uri="{9D8B030D-6E8A-4147-A177-3AD203B41FA5}">
                      <a16:colId xmlns:a16="http://schemas.microsoft.com/office/drawing/2014/main" val="94871352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15899707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+mn-lt"/>
                          <a:cs typeface="Courier New" panose="02070309020205020404" pitchFamily="49" charset="0"/>
                        </a:rPr>
                        <a:t>CID</a:t>
                      </a:r>
                      <a:endParaRPr lang="en-GB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n-lt"/>
                          <a:cs typeface="Courier New" panose="02070309020205020404" pitchFamily="49" charset="0"/>
                        </a:rPr>
                        <a:t>Name</a:t>
                      </a:r>
                      <a:endParaRPr lang="en-GB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79382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en-GB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n-lt"/>
                          <a:cs typeface="Courier New" panose="02070309020205020404" pitchFamily="49" charset="0"/>
                        </a:rPr>
                        <a:t>Oracle</a:t>
                      </a:r>
                      <a:endParaRPr lang="en-GB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555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en-GB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n-lt"/>
                          <a:cs typeface="Courier New" panose="02070309020205020404" pitchFamily="49" charset="0"/>
                        </a:rPr>
                        <a:t>IBM</a:t>
                      </a:r>
                      <a:endParaRPr lang="en-GB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972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+mn-lt"/>
                          <a:cs typeface="Courier New" panose="02070309020205020404" pitchFamily="49" charset="0"/>
                        </a:rPr>
                        <a:t>3</a:t>
                      </a:r>
                      <a:endParaRPr lang="en-GB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n-lt"/>
                          <a:cs typeface="Courier New" panose="02070309020205020404" pitchFamily="49" charset="0"/>
                        </a:rPr>
                        <a:t>Amazon</a:t>
                      </a:r>
                      <a:endParaRPr lang="en-GB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28325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+mn-lt"/>
                          <a:cs typeface="Courier New" panose="02070309020205020404" pitchFamily="49" charset="0"/>
                        </a:rPr>
                        <a:t>…</a:t>
                      </a:r>
                      <a:endParaRPr lang="en-GB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n-lt"/>
                          <a:cs typeface="Courier New" panose="02070309020205020404" pitchFamily="49" charset="0"/>
                        </a:rPr>
                        <a:t>…</a:t>
                      </a:r>
                      <a:endParaRPr lang="en-GB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8984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+mn-lt"/>
                          <a:cs typeface="Courier New" panose="02070309020205020404" pitchFamily="49" charset="0"/>
                        </a:rPr>
                        <a:t>n</a:t>
                      </a:r>
                      <a:endParaRPr lang="en-GB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n-lt"/>
                          <a:cs typeface="Courier New" panose="02070309020205020404" pitchFamily="49" charset="0"/>
                        </a:rPr>
                        <a:t>…</a:t>
                      </a:r>
                      <a:endParaRPr lang="en-GB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4942713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59087" y="1802511"/>
            <a:ext cx="1068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Company</a:t>
            </a:r>
            <a:endParaRPr lang="en-GB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3324999" y="1344414"/>
          <a:ext cx="256268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6456">
                  <a:extLst>
                    <a:ext uri="{9D8B030D-6E8A-4147-A177-3AD203B41FA5}">
                      <a16:colId xmlns:a16="http://schemas.microsoft.com/office/drawing/2014/main" val="94871352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1589970729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36585064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41041160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+mn-lt"/>
                          <a:cs typeface="Courier New" panose="02070309020205020404" pitchFamily="49" charset="0"/>
                        </a:rPr>
                        <a:t>CID</a:t>
                      </a:r>
                      <a:endParaRPr lang="en-GB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n-lt"/>
                          <a:cs typeface="Courier New" panose="02070309020205020404" pitchFamily="49" charset="0"/>
                        </a:rPr>
                        <a:t>PID</a:t>
                      </a:r>
                      <a:endParaRPr lang="en-GB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n-lt"/>
                          <a:cs typeface="Courier New" panose="02070309020205020404" pitchFamily="49" charset="0"/>
                        </a:rPr>
                        <a:t>Date</a:t>
                      </a:r>
                      <a:endParaRPr lang="en-GB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n-lt"/>
                          <a:cs typeface="Courier New" panose="02070309020205020404" pitchFamily="49" charset="0"/>
                        </a:rPr>
                        <a:t>For</a:t>
                      </a:r>
                      <a:endParaRPr lang="en-GB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79382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en-GB" sz="140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en-GB" sz="140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  <a:cs typeface="Courier New" panose="02070309020205020404" pitchFamily="49" charset="0"/>
                        </a:rPr>
                        <a:t>03.04.17</a:t>
                      </a:r>
                      <a:endParaRPr lang="en-GB" sz="140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  <a:cs typeface="Courier New" panose="02070309020205020404" pitchFamily="49" charset="0"/>
                        </a:rPr>
                        <a:t>6 m</a:t>
                      </a:r>
                      <a:endParaRPr lang="en-GB" sz="140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555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en-GB" sz="140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en-GB" sz="140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  <a:cs typeface="Courier New" panose="02070309020205020404" pitchFamily="49" charset="0"/>
                        </a:rPr>
                        <a:t>08.01.18</a:t>
                      </a:r>
                      <a:endParaRPr lang="en-GB" sz="140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  <a:cs typeface="Courier New" panose="02070309020205020404" pitchFamily="49" charset="0"/>
                        </a:rPr>
                        <a:t>2 y</a:t>
                      </a:r>
                      <a:endParaRPr lang="en-GB" sz="140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972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en-GB" sz="140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  <a:cs typeface="Courier New" panose="02070309020205020404" pitchFamily="49" charset="0"/>
                        </a:rPr>
                        <a:t>3</a:t>
                      </a:r>
                      <a:endParaRPr lang="en-GB" sz="140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  <a:cs typeface="Courier New" panose="02070309020205020404" pitchFamily="49" charset="0"/>
                        </a:rPr>
                        <a:t>03.04.17</a:t>
                      </a:r>
                      <a:endParaRPr lang="en-GB" sz="140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  <a:cs typeface="Courier New" panose="02070309020205020404" pitchFamily="49" charset="0"/>
                        </a:rPr>
                        <a:t>9</a:t>
                      </a:r>
                      <a:r>
                        <a:rPr lang="en-US" sz="1400" baseline="0" dirty="0">
                          <a:latin typeface="+mn-lt"/>
                          <a:cs typeface="Courier New" panose="02070309020205020404" pitchFamily="49" charset="0"/>
                        </a:rPr>
                        <a:t> m</a:t>
                      </a:r>
                      <a:endParaRPr lang="en-GB" sz="140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28325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  <a:cs typeface="Courier New" panose="02070309020205020404" pitchFamily="49" charset="0"/>
                        </a:rPr>
                        <a:t>3</a:t>
                      </a:r>
                      <a:endParaRPr lang="en-GB" sz="140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en-GB" sz="140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  <a:cs typeface="Courier New" panose="02070309020205020404" pitchFamily="49" charset="0"/>
                        </a:rPr>
                        <a:t>06.01.18</a:t>
                      </a:r>
                      <a:endParaRPr lang="en-GB" sz="140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  <a:cs typeface="Courier New" panose="02070309020205020404" pitchFamily="49" charset="0"/>
                        </a:rPr>
                        <a:t>1 y</a:t>
                      </a:r>
                      <a:endParaRPr lang="en-GB" sz="140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8984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en-GB" sz="140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  <a:cs typeface="Courier New" panose="02070309020205020404" pitchFamily="49" charset="0"/>
                        </a:rPr>
                        <a:t>3</a:t>
                      </a:r>
                      <a:endParaRPr lang="en-GB" sz="140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  <a:cs typeface="Courier New" panose="02070309020205020404" pitchFamily="49" charset="0"/>
                        </a:rPr>
                        <a:t>03.04.18</a:t>
                      </a:r>
                      <a:endParaRPr lang="en-GB" sz="140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  <a:cs typeface="Courier New" panose="02070309020205020404" pitchFamily="49" charset="0"/>
                        </a:rPr>
                        <a:t>6 m</a:t>
                      </a:r>
                      <a:endParaRPr lang="en-GB" sz="140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42452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  <a:cs typeface="Courier New" panose="02070309020205020404" pitchFamily="49" charset="0"/>
                        </a:rPr>
                        <a:t>…</a:t>
                      </a:r>
                      <a:endParaRPr lang="en-GB" sz="140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  <a:cs typeface="Courier New" panose="02070309020205020404" pitchFamily="49" charset="0"/>
                        </a:rPr>
                        <a:t>…</a:t>
                      </a:r>
                      <a:endParaRPr lang="en-GB" sz="140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  <a:cs typeface="Courier New" panose="02070309020205020404" pitchFamily="49" charset="0"/>
                        </a:rPr>
                        <a:t>…</a:t>
                      </a:r>
                      <a:endParaRPr lang="en-GB" sz="140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  <a:cs typeface="Courier New" panose="02070309020205020404" pitchFamily="49" charset="0"/>
                        </a:rPr>
                        <a:t>…</a:t>
                      </a:r>
                      <a:endParaRPr lang="en-GB" sz="140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3678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  <a:cs typeface="Courier New" panose="02070309020205020404" pitchFamily="49" charset="0"/>
                        </a:rPr>
                        <a:t>n</a:t>
                      </a:r>
                      <a:endParaRPr lang="en-GB" sz="140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  <a:cs typeface="Courier New" panose="02070309020205020404" pitchFamily="49" charset="0"/>
                        </a:rPr>
                        <a:t>…</a:t>
                      </a:r>
                      <a:endParaRPr lang="en-GB" sz="140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  <a:cs typeface="Courier New" panose="02070309020205020404" pitchFamily="49" charset="0"/>
                        </a:rPr>
                        <a:t>…</a:t>
                      </a:r>
                      <a:endParaRPr lang="en-GB" sz="140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  <a:cs typeface="Courier New" panose="02070309020205020404" pitchFamily="49" charset="0"/>
                        </a:rPr>
                        <a:t>…</a:t>
                      </a:r>
                      <a:endParaRPr lang="en-GB" sz="140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4942713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6589354" y="2131256"/>
          <a:ext cx="201622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72">
                  <a:extLst>
                    <a:ext uri="{9D8B030D-6E8A-4147-A177-3AD203B41FA5}">
                      <a16:colId xmlns:a16="http://schemas.microsoft.com/office/drawing/2014/main" val="94871352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15899707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+mn-lt"/>
                          <a:cs typeface="Courier New" panose="02070309020205020404" pitchFamily="49" charset="0"/>
                        </a:rPr>
                        <a:t>PID</a:t>
                      </a:r>
                      <a:endParaRPr lang="en-GB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n-lt"/>
                          <a:cs typeface="Courier New" panose="02070309020205020404" pitchFamily="49" charset="0"/>
                        </a:rPr>
                        <a:t>Name</a:t>
                      </a:r>
                      <a:endParaRPr lang="en-GB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79382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en-GB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n-lt"/>
                          <a:cs typeface="Courier New" panose="02070309020205020404" pitchFamily="49" charset="0"/>
                        </a:rPr>
                        <a:t>Mike Long</a:t>
                      </a:r>
                      <a:endParaRPr lang="en-GB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555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en-GB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n-lt"/>
                          <a:cs typeface="Courier New" panose="02070309020205020404" pitchFamily="49" charset="0"/>
                        </a:rPr>
                        <a:t>Kai Lang</a:t>
                      </a:r>
                      <a:endParaRPr lang="en-GB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972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+mn-lt"/>
                          <a:cs typeface="Courier New" panose="02070309020205020404" pitchFamily="49" charset="0"/>
                        </a:rPr>
                        <a:t>3</a:t>
                      </a:r>
                      <a:endParaRPr lang="en-GB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n-lt"/>
                          <a:cs typeface="Courier New" panose="02070309020205020404" pitchFamily="49" charset="0"/>
                        </a:rPr>
                        <a:t>Si Wilson</a:t>
                      </a:r>
                      <a:endParaRPr lang="en-GB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28325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+mn-lt"/>
                          <a:cs typeface="Courier New" panose="02070309020205020404" pitchFamily="49" charset="0"/>
                        </a:rPr>
                        <a:t>…</a:t>
                      </a:r>
                      <a:endParaRPr lang="en-GB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n-lt"/>
                          <a:cs typeface="Courier New" panose="02070309020205020404" pitchFamily="49" charset="0"/>
                        </a:rPr>
                        <a:t>…</a:t>
                      </a:r>
                      <a:endParaRPr lang="en-GB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8984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+mn-lt"/>
                          <a:cs typeface="Courier New" panose="02070309020205020404" pitchFamily="49" charset="0"/>
                        </a:rPr>
                        <a:t>n</a:t>
                      </a:r>
                      <a:endParaRPr lang="en-GB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n-lt"/>
                          <a:cs typeface="Courier New" panose="02070309020205020404" pitchFamily="49" charset="0"/>
                        </a:rPr>
                        <a:t>…</a:t>
                      </a:r>
                      <a:endParaRPr lang="en-GB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4942713"/>
                  </a:ext>
                </a:extLst>
              </a:tr>
            </a:tbl>
          </a:graphicData>
        </a:graphic>
      </p:graphicFrame>
      <p:cxnSp>
        <p:nvCxnSpPr>
          <p:cNvPr id="5" name="Straight Arrow Connector 4"/>
          <p:cNvCxnSpPr/>
          <p:nvPr/>
        </p:nvCxnSpPr>
        <p:spPr>
          <a:xfrm flipV="1">
            <a:off x="891856" y="2310464"/>
            <a:ext cx="2433143" cy="382678"/>
          </a:xfrm>
          <a:prstGeom prst="straightConnector1">
            <a:avLst/>
          </a:prstGeom>
          <a:ln w="25400">
            <a:solidFill>
              <a:srgbClr val="00B050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891854" y="1841238"/>
            <a:ext cx="2433145" cy="1262992"/>
          </a:xfrm>
          <a:prstGeom prst="straightConnector1">
            <a:avLst/>
          </a:prstGeom>
          <a:ln w="25400">
            <a:solidFill>
              <a:srgbClr val="00B050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891853" y="2702612"/>
            <a:ext cx="2433146" cy="401618"/>
          </a:xfrm>
          <a:prstGeom prst="straightConnector1">
            <a:avLst/>
          </a:prstGeom>
          <a:ln w="25400">
            <a:solidFill>
              <a:srgbClr val="00B050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891855" y="3002803"/>
            <a:ext cx="2433144" cy="441580"/>
          </a:xfrm>
          <a:prstGeom prst="straightConnector1">
            <a:avLst/>
          </a:prstGeom>
          <a:ln w="25400">
            <a:solidFill>
              <a:srgbClr val="00B050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891856" y="3104230"/>
            <a:ext cx="2433143" cy="310896"/>
          </a:xfrm>
          <a:prstGeom prst="straightConnector1">
            <a:avLst/>
          </a:prstGeom>
          <a:ln w="25400">
            <a:solidFill>
              <a:srgbClr val="00B050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4345419" y="1841238"/>
            <a:ext cx="2243935" cy="861374"/>
          </a:xfrm>
          <a:prstGeom prst="straightConnector1">
            <a:avLst/>
          </a:prstGeom>
          <a:ln w="25400">
            <a:solidFill>
              <a:srgbClr val="00B050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4345419" y="2258974"/>
            <a:ext cx="2243935" cy="443638"/>
          </a:xfrm>
          <a:prstGeom prst="straightConnector1">
            <a:avLst/>
          </a:prstGeom>
          <a:ln w="25400">
            <a:solidFill>
              <a:srgbClr val="00B050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4370294" y="2624809"/>
            <a:ext cx="2219060" cy="790317"/>
          </a:xfrm>
          <a:prstGeom prst="straightConnector1">
            <a:avLst/>
          </a:prstGeom>
          <a:ln w="25400">
            <a:solidFill>
              <a:srgbClr val="00B050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4370294" y="3029181"/>
            <a:ext cx="2219060" cy="35149"/>
          </a:xfrm>
          <a:prstGeom prst="straightConnector1">
            <a:avLst/>
          </a:prstGeom>
          <a:ln w="25400">
            <a:solidFill>
              <a:srgbClr val="00B050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4357202" y="3394235"/>
            <a:ext cx="2232152" cy="41636"/>
          </a:xfrm>
          <a:prstGeom prst="straightConnector1">
            <a:avLst/>
          </a:prstGeom>
          <a:ln w="25400">
            <a:solidFill>
              <a:srgbClr val="00B050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724128" y="5067104"/>
            <a:ext cx="30440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Index Lookup 3 (FK)</a:t>
            </a:r>
            <a:endParaRPr lang="en-GB" sz="2800" dirty="0">
              <a:solidFill>
                <a:srgbClr val="FF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276985" y="988066"/>
            <a:ext cx="987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Contract</a:t>
            </a:r>
            <a:endParaRPr lang="en-GB" dirty="0"/>
          </a:p>
        </p:txBody>
      </p:sp>
      <p:sp>
        <p:nvSpPr>
          <p:cNvPr id="44" name="TextBox 43"/>
          <p:cNvSpPr txBox="1"/>
          <p:nvPr/>
        </p:nvSpPr>
        <p:spPr>
          <a:xfrm>
            <a:off x="6541340" y="1777452"/>
            <a:ext cx="823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Person</a:t>
            </a:r>
            <a:endParaRPr lang="en-GB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3324999" y="3861048"/>
            <a:ext cx="3407241" cy="1656184"/>
          </a:xfrm>
          <a:prstGeom prst="straightConnector1">
            <a:avLst/>
          </a:prstGeom>
          <a:ln w="38100">
            <a:solidFill>
              <a:srgbClr val="FF0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ubtitle 3">
            <a:extLst>
              <a:ext uri="{FF2B5EF4-FFF2-40B4-BE49-F238E27FC236}">
                <a16:creationId xmlns:a16="http://schemas.microsoft.com/office/drawing/2014/main" id="{D18F238D-D6FC-B64C-A96F-377331A85E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0450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85750" y="214313"/>
            <a:ext cx="7643813" cy="1000125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GB" sz="6000" dirty="0"/>
              <a:t>Relational to Graph</a:t>
            </a:r>
            <a:endParaRPr lang="en-US" sz="6000" dirty="0"/>
          </a:p>
        </p:txBody>
      </p:sp>
      <p:grpSp>
        <p:nvGrpSpPr>
          <p:cNvPr id="54" name="Group 53"/>
          <p:cNvGrpSpPr/>
          <p:nvPr/>
        </p:nvGrpSpPr>
        <p:grpSpPr>
          <a:xfrm>
            <a:off x="302325" y="1102973"/>
            <a:ext cx="8147391" cy="4807793"/>
            <a:chOff x="302325" y="1102973"/>
            <a:chExt cx="8147391" cy="4807793"/>
          </a:xfrm>
        </p:grpSpPr>
        <p:cxnSp>
          <p:nvCxnSpPr>
            <p:cNvPr id="5" name="Straight Arrow Connector 4"/>
            <p:cNvCxnSpPr>
              <a:stCxn id="25" idx="6"/>
              <a:endCxn id="36" idx="2"/>
            </p:cNvCxnSpPr>
            <p:nvPr/>
          </p:nvCxnSpPr>
          <p:spPr>
            <a:xfrm flipV="1">
              <a:off x="2998530" y="1942605"/>
              <a:ext cx="2290227" cy="87019"/>
            </a:xfrm>
            <a:prstGeom prst="straightConnector1">
              <a:avLst/>
            </a:prstGeom>
            <a:ln w="25400">
              <a:solidFill>
                <a:srgbClr val="00B050"/>
              </a:solidFill>
              <a:prstDash val="sysDash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endCxn id="41" idx="2"/>
            </p:cNvCxnSpPr>
            <p:nvPr/>
          </p:nvCxnSpPr>
          <p:spPr>
            <a:xfrm>
              <a:off x="3013725" y="2231659"/>
              <a:ext cx="3376512" cy="1247028"/>
            </a:xfrm>
            <a:prstGeom prst="straightConnector1">
              <a:avLst/>
            </a:prstGeom>
            <a:ln w="25400">
              <a:solidFill>
                <a:srgbClr val="00B050"/>
              </a:solidFill>
              <a:prstDash val="sysDash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flipV="1">
              <a:off x="3182664" y="3788674"/>
              <a:ext cx="3284131" cy="1264306"/>
            </a:xfrm>
            <a:prstGeom prst="straightConnector1">
              <a:avLst/>
            </a:prstGeom>
            <a:ln w="25400">
              <a:solidFill>
                <a:srgbClr val="00B050"/>
              </a:solidFill>
              <a:prstDash val="sysDash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cxnSpLocks/>
              <a:stCxn id="32" idx="6"/>
              <a:endCxn id="41" idx="3"/>
            </p:cNvCxnSpPr>
            <p:nvPr/>
          </p:nvCxnSpPr>
          <p:spPr>
            <a:xfrm flipV="1">
              <a:off x="3202440" y="3964351"/>
              <a:ext cx="3401618" cy="1259582"/>
            </a:xfrm>
            <a:prstGeom prst="straightConnector1">
              <a:avLst/>
            </a:prstGeom>
            <a:ln w="25400">
              <a:solidFill>
                <a:srgbClr val="00B050"/>
              </a:solidFill>
              <a:prstDash val="sysDash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" name="Group 11"/>
            <p:cNvGrpSpPr/>
            <p:nvPr/>
          </p:nvGrpSpPr>
          <p:grpSpPr>
            <a:xfrm>
              <a:off x="1002503" y="1204170"/>
              <a:ext cx="1996027" cy="1512287"/>
              <a:chOff x="847918" y="1280422"/>
              <a:chExt cx="1996027" cy="1512287"/>
            </a:xfrm>
          </p:grpSpPr>
          <p:sp>
            <p:nvSpPr>
              <p:cNvPr id="25" name="Oval 24"/>
              <p:cNvSpPr/>
              <p:nvPr/>
            </p:nvSpPr>
            <p:spPr>
              <a:xfrm>
                <a:off x="1383887" y="1419043"/>
                <a:ext cx="1460058" cy="1373666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lvl="0" algn="ctr"/>
                <a:r>
                  <a:rPr lang="en-US" sz="1600" dirty="0">
                    <a:solidFill>
                      <a:prstClr val="black"/>
                    </a:solidFill>
                  </a:rPr>
                  <a:t>PID:1</a:t>
                </a:r>
              </a:p>
              <a:p>
                <a:pPr lvl="0" algn="ctr"/>
                <a:r>
                  <a:rPr lang="en-US" sz="1600" dirty="0">
                    <a:solidFill>
                      <a:prstClr val="black"/>
                    </a:solidFill>
                  </a:rPr>
                  <a:t>Mike Long</a:t>
                </a:r>
                <a:endParaRPr lang="en-GB" sz="16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847918" y="1280422"/>
                <a:ext cx="724282" cy="33124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Person</a:t>
                </a:r>
                <a:endParaRPr lang="en-GB" sz="14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302325" y="2814819"/>
              <a:ext cx="1996027" cy="1512287"/>
              <a:chOff x="466534" y="2977811"/>
              <a:chExt cx="1996027" cy="1512287"/>
            </a:xfrm>
          </p:grpSpPr>
          <p:sp>
            <p:nvSpPr>
              <p:cNvPr id="28" name="Oval 27"/>
              <p:cNvSpPr/>
              <p:nvPr/>
            </p:nvSpPr>
            <p:spPr>
              <a:xfrm>
                <a:off x="1002503" y="3116432"/>
                <a:ext cx="1460058" cy="1373666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lvl="0" algn="ctr"/>
                <a:r>
                  <a:rPr lang="en-US" sz="1600" dirty="0">
                    <a:solidFill>
                      <a:prstClr val="black"/>
                    </a:solidFill>
                  </a:rPr>
                  <a:t>PID:2</a:t>
                </a:r>
              </a:p>
              <a:p>
                <a:pPr lvl="0" algn="ctr"/>
                <a:r>
                  <a:rPr lang="en-US" sz="1600" dirty="0">
                    <a:solidFill>
                      <a:prstClr val="black"/>
                    </a:solidFill>
                  </a:rPr>
                  <a:t>Kai Lang</a:t>
                </a:r>
                <a:endParaRPr lang="en-GB" sz="16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466534" y="2977811"/>
                <a:ext cx="724282" cy="33124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Person</a:t>
                </a:r>
                <a:endParaRPr lang="en-GB" sz="14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1234281" y="4446461"/>
              <a:ext cx="1968159" cy="1464305"/>
              <a:chOff x="2256015" y="4499568"/>
              <a:chExt cx="1968159" cy="1464305"/>
            </a:xfrm>
          </p:grpSpPr>
          <p:sp>
            <p:nvSpPr>
              <p:cNvPr id="32" name="Oval 31"/>
              <p:cNvSpPr/>
              <p:nvPr/>
            </p:nvSpPr>
            <p:spPr>
              <a:xfrm>
                <a:off x="2764116" y="4590207"/>
                <a:ext cx="1460058" cy="1373666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lvl="0" algn="ctr"/>
                <a:r>
                  <a:rPr lang="en-US" sz="1600" dirty="0">
                    <a:solidFill>
                      <a:prstClr val="black"/>
                    </a:solidFill>
                  </a:rPr>
                  <a:t>PID:3</a:t>
                </a:r>
              </a:p>
              <a:p>
                <a:pPr lvl="0" algn="ctr"/>
                <a:r>
                  <a:rPr lang="en-US" sz="1600" dirty="0">
                    <a:solidFill>
                      <a:prstClr val="black"/>
                    </a:solidFill>
                  </a:rPr>
                  <a:t>Si Wilson</a:t>
                </a:r>
                <a:endParaRPr lang="en-GB" sz="16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2256015" y="4499568"/>
                <a:ext cx="724282" cy="33124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Person</a:t>
                </a:r>
                <a:endParaRPr lang="en-GB" sz="14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6" name="Oval 35"/>
            <p:cNvSpPr/>
            <p:nvPr/>
          </p:nvSpPr>
          <p:spPr>
            <a:xfrm>
              <a:off x="5288757" y="1255772"/>
              <a:ext cx="1460058" cy="1373666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lvl="0" algn="ctr"/>
              <a:r>
                <a:rPr lang="en-US" sz="1600" dirty="0">
                  <a:solidFill>
                    <a:prstClr val="black"/>
                  </a:solidFill>
                </a:rPr>
                <a:t>CID:1</a:t>
              </a:r>
            </a:p>
            <a:p>
              <a:pPr lvl="0" algn="ctr"/>
              <a:r>
                <a:rPr lang="en-US" sz="1600" dirty="0">
                  <a:solidFill>
                    <a:prstClr val="black"/>
                  </a:solidFill>
                </a:rPr>
                <a:t>Oracle</a:t>
              </a:r>
              <a:endParaRPr lang="en-GB" sz="1600" dirty="0">
                <a:solidFill>
                  <a:prstClr val="black"/>
                </a:solidFill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6544133" y="1102973"/>
              <a:ext cx="926795" cy="33124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Company</a:t>
              </a:r>
              <a:endParaRPr lang="en-GB" sz="1400" dirty="0">
                <a:solidFill>
                  <a:schemeClr val="tx1"/>
                </a:solidFill>
              </a:endParaRPr>
            </a:p>
          </p:txBody>
        </p:sp>
        <p:sp>
          <p:nvSpPr>
            <p:cNvPr id="39" name="Oval 38"/>
            <p:cNvSpPr/>
            <p:nvPr/>
          </p:nvSpPr>
          <p:spPr>
            <a:xfrm>
              <a:off x="5797581" y="4523988"/>
              <a:ext cx="1460058" cy="1373666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lvl="0" algn="ctr"/>
              <a:r>
                <a:rPr lang="en-US" sz="1600" dirty="0">
                  <a:solidFill>
                    <a:prstClr val="black"/>
                  </a:solidFill>
                </a:rPr>
                <a:t>CID:3</a:t>
              </a:r>
            </a:p>
            <a:p>
              <a:pPr lvl="0" algn="ctr"/>
              <a:r>
                <a:rPr lang="en-US" sz="1600" dirty="0">
                  <a:solidFill>
                    <a:prstClr val="black"/>
                  </a:solidFill>
                </a:rPr>
                <a:t>Amazon</a:t>
              </a:r>
              <a:endParaRPr lang="en-GB" sz="1600" dirty="0">
                <a:solidFill>
                  <a:prstClr val="black"/>
                </a:solidFill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7105071" y="4446461"/>
              <a:ext cx="926795" cy="33124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Company</a:t>
              </a:r>
              <a:endParaRPr lang="en-GB" sz="1400" dirty="0">
                <a:solidFill>
                  <a:schemeClr val="tx1"/>
                </a:solidFill>
              </a:endParaRPr>
            </a:p>
          </p:txBody>
        </p:sp>
        <p:sp>
          <p:nvSpPr>
            <p:cNvPr id="41" name="Oval 40"/>
            <p:cNvSpPr/>
            <p:nvPr/>
          </p:nvSpPr>
          <p:spPr>
            <a:xfrm>
              <a:off x="6390237" y="2791854"/>
              <a:ext cx="1460058" cy="1373666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lvl="0" algn="ctr"/>
              <a:r>
                <a:rPr lang="en-US" sz="1600" dirty="0">
                  <a:solidFill>
                    <a:prstClr val="black"/>
                  </a:solidFill>
                </a:rPr>
                <a:t>CID:2</a:t>
              </a:r>
            </a:p>
            <a:p>
              <a:pPr lvl="0" algn="ctr"/>
              <a:r>
                <a:rPr lang="en-US" sz="1600" dirty="0">
                  <a:solidFill>
                    <a:prstClr val="black"/>
                  </a:solidFill>
                </a:rPr>
                <a:t>IBM</a:t>
              </a:r>
              <a:endParaRPr lang="en-GB" sz="1600" dirty="0">
                <a:solidFill>
                  <a:prstClr val="black"/>
                </a:solidFill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7522921" y="2550834"/>
              <a:ext cx="926795" cy="33124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Company</a:t>
              </a:r>
              <a:endParaRPr lang="en-GB" sz="1400" dirty="0">
                <a:solidFill>
                  <a:schemeClr val="tx1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 rot="21441547">
              <a:off x="3655758" y="1706390"/>
              <a:ext cx="104099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Contracted to</a:t>
              </a:r>
              <a:endParaRPr lang="en-GB" sz="1200" dirty="0"/>
            </a:p>
          </p:txBody>
        </p:sp>
        <p:sp>
          <p:nvSpPr>
            <p:cNvPr id="50" name="TextBox 49"/>
            <p:cNvSpPr txBox="1"/>
            <p:nvPr/>
          </p:nvSpPr>
          <p:spPr>
            <a:xfrm rot="1337971">
              <a:off x="4038233" y="2582602"/>
              <a:ext cx="104099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Contracted to</a:t>
              </a:r>
              <a:endParaRPr lang="en-GB" sz="1200" dirty="0"/>
            </a:p>
          </p:txBody>
        </p:sp>
        <p:sp>
          <p:nvSpPr>
            <p:cNvPr id="52" name="TextBox 51"/>
            <p:cNvSpPr txBox="1"/>
            <p:nvPr/>
          </p:nvSpPr>
          <p:spPr>
            <a:xfrm rot="20367869">
              <a:off x="3816202" y="4344075"/>
              <a:ext cx="104099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Contracted to</a:t>
              </a:r>
              <a:endParaRPr lang="en-GB" sz="1200" dirty="0"/>
            </a:p>
          </p:txBody>
        </p:sp>
        <p:sp>
          <p:nvSpPr>
            <p:cNvPr id="56" name="TextBox 55"/>
            <p:cNvSpPr txBox="1"/>
            <p:nvPr/>
          </p:nvSpPr>
          <p:spPr>
            <a:xfrm rot="20368549">
              <a:off x="4052948" y="4737491"/>
              <a:ext cx="104099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Contracted to</a:t>
              </a:r>
              <a:endParaRPr lang="en-GB" sz="1200" dirty="0"/>
            </a:p>
          </p:txBody>
        </p:sp>
        <p:sp>
          <p:nvSpPr>
            <p:cNvPr id="53" name="Freeform 52"/>
            <p:cNvSpPr/>
            <p:nvPr/>
          </p:nvSpPr>
          <p:spPr>
            <a:xfrm>
              <a:off x="2311400" y="3517345"/>
              <a:ext cx="3708400" cy="1181655"/>
            </a:xfrm>
            <a:custGeom>
              <a:avLst/>
              <a:gdLst>
                <a:gd name="connsiteX0" fmla="*/ 0 w 3708400"/>
                <a:gd name="connsiteY0" fmla="*/ 13255 h 1181655"/>
                <a:gd name="connsiteX1" fmla="*/ 2197100 w 3708400"/>
                <a:gd name="connsiteY1" fmla="*/ 165655 h 1181655"/>
                <a:gd name="connsiteX2" fmla="*/ 3708400 w 3708400"/>
                <a:gd name="connsiteY2" fmla="*/ 1181655 h 1181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08400" h="1181655">
                  <a:moveTo>
                    <a:pt x="0" y="13255"/>
                  </a:moveTo>
                  <a:cubicBezTo>
                    <a:pt x="789516" y="-7912"/>
                    <a:pt x="1579033" y="-29078"/>
                    <a:pt x="2197100" y="165655"/>
                  </a:cubicBezTo>
                  <a:cubicBezTo>
                    <a:pt x="2815167" y="360388"/>
                    <a:pt x="3261783" y="771021"/>
                    <a:pt x="3708400" y="1181655"/>
                  </a:cubicBezTo>
                </a:path>
              </a:pathLst>
            </a:custGeom>
            <a:noFill/>
            <a:ln>
              <a:solidFill>
                <a:srgbClr val="00B050"/>
              </a:solidFill>
              <a:prstDash val="sysDash"/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9" name="TextBox 58"/>
            <p:cNvSpPr txBox="1"/>
            <p:nvPr/>
          </p:nvSpPr>
          <p:spPr>
            <a:xfrm rot="366141">
              <a:off x="3361126" y="3322751"/>
              <a:ext cx="104099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Contracted to</a:t>
              </a:r>
              <a:endParaRPr lang="en-GB" sz="1200" dirty="0"/>
            </a:p>
          </p:txBody>
        </p:sp>
      </p:grpSp>
      <p:sp>
        <p:nvSpPr>
          <p:cNvPr id="2" name="Subtitle 1">
            <a:extLst>
              <a:ext uri="{FF2B5EF4-FFF2-40B4-BE49-F238E27FC236}">
                <a16:creationId xmlns:a16="http://schemas.microsoft.com/office/drawing/2014/main" id="{8329A724-6C86-6B4E-9C71-3A8561AA61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6318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85750" y="214313"/>
            <a:ext cx="7643813" cy="1000125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GB" sz="6000" dirty="0"/>
              <a:t>Relational to Graph</a:t>
            </a:r>
            <a:endParaRPr lang="en-US" sz="6000" dirty="0"/>
          </a:p>
        </p:txBody>
      </p:sp>
      <p:grpSp>
        <p:nvGrpSpPr>
          <p:cNvPr id="54" name="Group 53"/>
          <p:cNvGrpSpPr/>
          <p:nvPr/>
        </p:nvGrpSpPr>
        <p:grpSpPr>
          <a:xfrm>
            <a:off x="395536" y="1214438"/>
            <a:ext cx="6336704" cy="3600400"/>
            <a:chOff x="302325" y="1102973"/>
            <a:chExt cx="8147391" cy="4807793"/>
          </a:xfrm>
        </p:grpSpPr>
        <p:cxnSp>
          <p:nvCxnSpPr>
            <p:cNvPr id="5" name="Straight Arrow Connector 4"/>
            <p:cNvCxnSpPr>
              <a:stCxn id="25" idx="6"/>
              <a:endCxn id="36" idx="2"/>
            </p:cNvCxnSpPr>
            <p:nvPr/>
          </p:nvCxnSpPr>
          <p:spPr>
            <a:xfrm flipV="1">
              <a:off x="2998530" y="1942605"/>
              <a:ext cx="2290227" cy="87019"/>
            </a:xfrm>
            <a:prstGeom prst="straightConnector1">
              <a:avLst/>
            </a:prstGeom>
            <a:ln w="25400">
              <a:solidFill>
                <a:srgbClr val="00B050"/>
              </a:solidFill>
              <a:prstDash val="sysDash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endCxn id="41" idx="2"/>
            </p:cNvCxnSpPr>
            <p:nvPr/>
          </p:nvCxnSpPr>
          <p:spPr>
            <a:xfrm>
              <a:off x="3013725" y="2231659"/>
              <a:ext cx="3376512" cy="1247028"/>
            </a:xfrm>
            <a:prstGeom prst="straightConnector1">
              <a:avLst/>
            </a:prstGeom>
            <a:ln w="25400">
              <a:solidFill>
                <a:srgbClr val="00B050"/>
              </a:solidFill>
              <a:prstDash val="sysDash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cxnSpLocks/>
            </p:cNvCxnSpPr>
            <p:nvPr/>
          </p:nvCxnSpPr>
          <p:spPr>
            <a:xfrm flipV="1">
              <a:off x="3202441" y="3677332"/>
              <a:ext cx="3187796" cy="1150930"/>
            </a:xfrm>
            <a:prstGeom prst="straightConnector1">
              <a:avLst/>
            </a:prstGeom>
            <a:ln w="25400">
              <a:solidFill>
                <a:srgbClr val="00B050"/>
              </a:solidFill>
              <a:prstDash val="sysDash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cxnSpLocks/>
            </p:cNvCxnSpPr>
            <p:nvPr/>
          </p:nvCxnSpPr>
          <p:spPr>
            <a:xfrm flipV="1">
              <a:off x="3194664" y="3850268"/>
              <a:ext cx="3332945" cy="1155732"/>
            </a:xfrm>
            <a:prstGeom prst="straightConnector1">
              <a:avLst/>
            </a:prstGeom>
            <a:ln w="25400">
              <a:solidFill>
                <a:srgbClr val="00B050"/>
              </a:solidFill>
              <a:prstDash val="sysDash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" name="Group 11"/>
            <p:cNvGrpSpPr/>
            <p:nvPr/>
          </p:nvGrpSpPr>
          <p:grpSpPr>
            <a:xfrm>
              <a:off x="1002503" y="1204170"/>
              <a:ext cx="1996027" cy="1512287"/>
              <a:chOff x="847918" y="1280422"/>
              <a:chExt cx="1996027" cy="1512287"/>
            </a:xfrm>
          </p:grpSpPr>
          <p:sp>
            <p:nvSpPr>
              <p:cNvPr id="25" name="Oval 24"/>
              <p:cNvSpPr/>
              <p:nvPr/>
            </p:nvSpPr>
            <p:spPr>
              <a:xfrm>
                <a:off x="1383887" y="1419043"/>
                <a:ext cx="1460058" cy="1373666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lvl="0" algn="ctr"/>
                <a:r>
                  <a:rPr lang="en-US" sz="1000" dirty="0">
                    <a:solidFill>
                      <a:prstClr val="black"/>
                    </a:solidFill>
                  </a:rPr>
                  <a:t>PID:1</a:t>
                </a:r>
              </a:p>
              <a:p>
                <a:pPr lvl="0" algn="ctr"/>
                <a:r>
                  <a:rPr lang="en-US" sz="1000" dirty="0">
                    <a:solidFill>
                      <a:prstClr val="black"/>
                    </a:solidFill>
                  </a:rPr>
                  <a:t>Mike Long</a:t>
                </a:r>
                <a:endParaRPr lang="en-GB" sz="10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847918" y="1280422"/>
                <a:ext cx="724282" cy="33124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Person</a:t>
                </a:r>
                <a:endParaRPr lang="en-GB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302325" y="2814819"/>
              <a:ext cx="1996027" cy="1512287"/>
              <a:chOff x="466534" y="2977811"/>
              <a:chExt cx="1996027" cy="1512287"/>
            </a:xfrm>
          </p:grpSpPr>
          <p:sp>
            <p:nvSpPr>
              <p:cNvPr id="28" name="Oval 27"/>
              <p:cNvSpPr/>
              <p:nvPr/>
            </p:nvSpPr>
            <p:spPr>
              <a:xfrm>
                <a:off x="1002503" y="3116432"/>
                <a:ext cx="1460058" cy="1373666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lvl="0" algn="ctr"/>
                <a:r>
                  <a:rPr lang="en-US" sz="1000" dirty="0">
                    <a:solidFill>
                      <a:prstClr val="black"/>
                    </a:solidFill>
                  </a:rPr>
                  <a:t>PID:2</a:t>
                </a:r>
              </a:p>
              <a:p>
                <a:pPr lvl="0" algn="ctr"/>
                <a:r>
                  <a:rPr lang="en-US" sz="1000" dirty="0">
                    <a:solidFill>
                      <a:prstClr val="black"/>
                    </a:solidFill>
                  </a:rPr>
                  <a:t>Kai Lang</a:t>
                </a:r>
                <a:endParaRPr lang="en-GB" sz="10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466534" y="2977811"/>
                <a:ext cx="724282" cy="33124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Person</a:t>
                </a:r>
                <a:endParaRPr lang="en-GB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1234281" y="4446461"/>
              <a:ext cx="1968159" cy="1464305"/>
              <a:chOff x="2256015" y="4499568"/>
              <a:chExt cx="1968159" cy="1464305"/>
            </a:xfrm>
          </p:grpSpPr>
          <p:sp>
            <p:nvSpPr>
              <p:cNvPr id="32" name="Oval 31"/>
              <p:cNvSpPr/>
              <p:nvPr/>
            </p:nvSpPr>
            <p:spPr>
              <a:xfrm>
                <a:off x="2764116" y="4590207"/>
                <a:ext cx="1460058" cy="1373666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lvl="0" algn="ctr"/>
                <a:r>
                  <a:rPr lang="en-US" sz="1000" dirty="0">
                    <a:solidFill>
                      <a:prstClr val="black"/>
                    </a:solidFill>
                  </a:rPr>
                  <a:t>PID:3</a:t>
                </a:r>
              </a:p>
              <a:p>
                <a:pPr lvl="0" algn="ctr"/>
                <a:r>
                  <a:rPr lang="en-US" sz="1000" dirty="0">
                    <a:solidFill>
                      <a:prstClr val="black"/>
                    </a:solidFill>
                  </a:rPr>
                  <a:t>Si Wilson</a:t>
                </a:r>
                <a:endParaRPr lang="en-GB" sz="10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2256015" y="4499568"/>
                <a:ext cx="724282" cy="33124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Person</a:t>
                </a:r>
                <a:endParaRPr lang="en-GB" sz="10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6" name="Oval 35"/>
            <p:cNvSpPr/>
            <p:nvPr/>
          </p:nvSpPr>
          <p:spPr>
            <a:xfrm>
              <a:off x="5288757" y="1255772"/>
              <a:ext cx="1460058" cy="1373666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lvl="0" algn="ctr"/>
              <a:r>
                <a:rPr lang="en-US" sz="1000" dirty="0">
                  <a:solidFill>
                    <a:prstClr val="black"/>
                  </a:solidFill>
                </a:rPr>
                <a:t>CID:1</a:t>
              </a:r>
            </a:p>
            <a:p>
              <a:pPr lvl="0" algn="ctr"/>
              <a:r>
                <a:rPr lang="en-US" sz="1000" dirty="0">
                  <a:solidFill>
                    <a:prstClr val="black"/>
                  </a:solidFill>
                </a:rPr>
                <a:t>Oracle</a:t>
              </a:r>
              <a:endParaRPr lang="en-GB" sz="1000" dirty="0">
                <a:solidFill>
                  <a:prstClr val="black"/>
                </a:solidFill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6544133" y="1102973"/>
              <a:ext cx="926795" cy="33124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Company</a:t>
              </a:r>
              <a:endParaRPr lang="en-GB" sz="1000" dirty="0">
                <a:solidFill>
                  <a:schemeClr val="tx1"/>
                </a:solidFill>
              </a:endParaRPr>
            </a:p>
          </p:txBody>
        </p:sp>
        <p:sp>
          <p:nvSpPr>
            <p:cNvPr id="39" name="Oval 38"/>
            <p:cNvSpPr/>
            <p:nvPr/>
          </p:nvSpPr>
          <p:spPr>
            <a:xfrm>
              <a:off x="5797581" y="4523988"/>
              <a:ext cx="1460058" cy="1373666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lvl="0" algn="ctr"/>
              <a:r>
                <a:rPr lang="en-US" sz="1000" dirty="0">
                  <a:solidFill>
                    <a:prstClr val="black"/>
                  </a:solidFill>
                </a:rPr>
                <a:t>CID:3</a:t>
              </a:r>
            </a:p>
            <a:p>
              <a:pPr lvl="0" algn="ctr"/>
              <a:r>
                <a:rPr lang="en-US" sz="1000" dirty="0">
                  <a:solidFill>
                    <a:prstClr val="black"/>
                  </a:solidFill>
                </a:rPr>
                <a:t>Amazon</a:t>
              </a:r>
              <a:endParaRPr lang="en-GB" sz="1000" dirty="0">
                <a:solidFill>
                  <a:prstClr val="black"/>
                </a:solidFill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7105071" y="4446461"/>
              <a:ext cx="926795" cy="33124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Company</a:t>
              </a:r>
              <a:endParaRPr lang="en-GB" sz="1000" dirty="0">
                <a:solidFill>
                  <a:schemeClr val="tx1"/>
                </a:solidFill>
              </a:endParaRPr>
            </a:p>
          </p:txBody>
        </p:sp>
        <p:sp>
          <p:nvSpPr>
            <p:cNvPr id="41" name="Oval 40"/>
            <p:cNvSpPr/>
            <p:nvPr/>
          </p:nvSpPr>
          <p:spPr>
            <a:xfrm>
              <a:off x="6390237" y="2791854"/>
              <a:ext cx="1460058" cy="1373666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lvl="0" algn="ctr"/>
              <a:r>
                <a:rPr lang="en-US" sz="1000" dirty="0">
                  <a:solidFill>
                    <a:prstClr val="black"/>
                  </a:solidFill>
                </a:rPr>
                <a:t>CID:2</a:t>
              </a:r>
            </a:p>
            <a:p>
              <a:pPr lvl="0" algn="ctr"/>
              <a:r>
                <a:rPr lang="en-US" sz="1000" dirty="0">
                  <a:solidFill>
                    <a:prstClr val="black"/>
                  </a:solidFill>
                </a:rPr>
                <a:t>IBM</a:t>
              </a:r>
              <a:endParaRPr lang="en-GB" sz="1000" dirty="0">
                <a:solidFill>
                  <a:prstClr val="black"/>
                </a:solidFill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7522921" y="2550834"/>
              <a:ext cx="926795" cy="33124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Company</a:t>
              </a:r>
              <a:endParaRPr lang="en-GB" sz="1000" dirty="0">
                <a:solidFill>
                  <a:schemeClr val="tx1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 rot="21441547">
              <a:off x="3630113" y="1688218"/>
              <a:ext cx="1092281" cy="3133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Contracted to</a:t>
              </a:r>
              <a:endParaRPr lang="en-GB" sz="1000" dirty="0"/>
            </a:p>
          </p:txBody>
        </p:sp>
        <p:sp>
          <p:nvSpPr>
            <p:cNvPr id="50" name="TextBox 49"/>
            <p:cNvSpPr txBox="1"/>
            <p:nvPr/>
          </p:nvSpPr>
          <p:spPr>
            <a:xfrm rot="1337971">
              <a:off x="4012588" y="2564431"/>
              <a:ext cx="1092281" cy="3133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Contracted to</a:t>
              </a:r>
              <a:endParaRPr lang="en-GB" sz="1000" dirty="0"/>
            </a:p>
          </p:txBody>
        </p:sp>
        <p:sp>
          <p:nvSpPr>
            <p:cNvPr id="52" name="TextBox 51"/>
            <p:cNvSpPr txBox="1"/>
            <p:nvPr/>
          </p:nvSpPr>
          <p:spPr>
            <a:xfrm rot="20482333">
              <a:off x="3894415" y="4031494"/>
              <a:ext cx="1092281" cy="3133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Contracted to</a:t>
              </a:r>
              <a:endParaRPr lang="en-GB" sz="1000" dirty="0"/>
            </a:p>
          </p:txBody>
        </p:sp>
        <p:sp>
          <p:nvSpPr>
            <p:cNvPr id="56" name="TextBox 55"/>
            <p:cNvSpPr txBox="1"/>
            <p:nvPr/>
          </p:nvSpPr>
          <p:spPr>
            <a:xfrm rot="20539556">
              <a:off x="4041896" y="4533781"/>
              <a:ext cx="1092281" cy="3133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Contracted to</a:t>
              </a:r>
              <a:endParaRPr lang="en-GB" sz="1000" dirty="0"/>
            </a:p>
          </p:txBody>
        </p:sp>
        <p:sp>
          <p:nvSpPr>
            <p:cNvPr id="53" name="Freeform 52"/>
            <p:cNvSpPr/>
            <p:nvPr/>
          </p:nvSpPr>
          <p:spPr>
            <a:xfrm>
              <a:off x="2311400" y="3517345"/>
              <a:ext cx="3708400" cy="1181655"/>
            </a:xfrm>
            <a:custGeom>
              <a:avLst/>
              <a:gdLst>
                <a:gd name="connsiteX0" fmla="*/ 0 w 3708400"/>
                <a:gd name="connsiteY0" fmla="*/ 13255 h 1181655"/>
                <a:gd name="connsiteX1" fmla="*/ 2197100 w 3708400"/>
                <a:gd name="connsiteY1" fmla="*/ 165655 h 1181655"/>
                <a:gd name="connsiteX2" fmla="*/ 3708400 w 3708400"/>
                <a:gd name="connsiteY2" fmla="*/ 1181655 h 1181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08400" h="1181655">
                  <a:moveTo>
                    <a:pt x="0" y="13255"/>
                  </a:moveTo>
                  <a:cubicBezTo>
                    <a:pt x="789516" y="-7912"/>
                    <a:pt x="1579033" y="-29078"/>
                    <a:pt x="2197100" y="165655"/>
                  </a:cubicBezTo>
                  <a:cubicBezTo>
                    <a:pt x="2815167" y="360388"/>
                    <a:pt x="3261783" y="771021"/>
                    <a:pt x="3708400" y="1181655"/>
                  </a:cubicBezTo>
                </a:path>
              </a:pathLst>
            </a:custGeom>
            <a:noFill/>
            <a:ln>
              <a:solidFill>
                <a:srgbClr val="00B050"/>
              </a:solidFill>
              <a:prstDash val="sysDash"/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/>
            </a:p>
          </p:txBody>
        </p:sp>
        <p:sp>
          <p:nvSpPr>
            <p:cNvPr id="59" name="TextBox 58"/>
            <p:cNvSpPr txBox="1"/>
            <p:nvPr/>
          </p:nvSpPr>
          <p:spPr>
            <a:xfrm rot="366141">
              <a:off x="3335481" y="3304580"/>
              <a:ext cx="1092281" cy="3133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Contracted to</a:t>
              </a:r>
              <a:endParaRPr lang="en-GB" sz="1000" dirty="0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85750" y="5044740"/>
            <a:ext cx="80329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MATCH (:Company {name: </a:t>
            </a:r>
            <a:r>
              <a:rPr lang="en-GB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IBM</a:t>
            </a:r>
            <a:r>
              <a:rPr lang="en-GB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})&lt;-[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Contracted_to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]-(n)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RETURN n</a:t>
            </a:r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37EB8D-5822-A541-81B6-86DE2FCA17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494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85750" y="214313"/>
            <a:ext cx="7643813" cy="1000125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GB" sz="6000" dirty="0"/>
              <a:t>Relational to Graph</a:t>
            </a:r>
            <a:endParaRPr lang="en-US" sz="6000" dirty="0"/>
          </a:p>
        </p:txBody>
      </p:sp>
      <p:sp>
        <p:nvSpPr>
          <p:cNvPr id="2" name="TextBox 1"/>
          <p:cNvSpPr txBox="1"/>
          <p:nvPr/>
        </p:nvSpPr>
        <p:spPr>
          <a:xfrm>
            <a:off x="285750" y="5044740"/>
            <a:ext cx="78790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MATCH (Company {name: </a:t>
            </a:r>
            <a:r>
              <a:rPr lang="en-GB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IBM</a:t>
            </a:r>
            <a:r>
              <a:rPr lang="en-GB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&lt;-[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Contracted_to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]-(n)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RETURN n</a:t>
            </a:r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536507" y="4346995"/>
            <a:ext cx="21287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Index Lookup</a:t>
            </a:r>
            <a:endParaRPr lang="en-GB" sz="2800" dirty="0">
              <a:solidFill>
                <a:srgbClr val="FF0000"/>
              </a:solidFill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 flipH="1">
            <a:off x="2744533" y="3316220"/>
            <a:ext cx="2664817" cy="1728520"/>
          </a:xfrm>
          <a:prstGeom prst="straightConnector1">
            <a:avLst/>
          </a:prstGeom>
          <a:ln w="38100">
            <a:solidFill>
              <a:srgbClr val="FF0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AD71D170-9952-4080-91F9-04107A1B4C2E}"/>
              </a:ext>
            </a:extLst>
          </p:cNvPr>
          <p:cNvGrpSpPr/>
          <p:nvPr/>
        </p:nvGrpSpPr>
        <p:grpSpPr>
          <a:xfrm>
            <a:off x="478769" y="1142758"/>
            <a:ext cx="6336704" cy="3600400"/>
            <a:chOff x="302325" y="1102973"/>
            <a:chExt cx="8147391" cy="4807793"/>
          </a:xfrm>
        </p:grpSpPr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E386BB79-AF49-4452-A1C9-E51B84A8DC41}"/>
                </a:ext>
              </a:extLst>
            </p:cNvPr>
            <p:cNvCxnSpPr>
              <a:stCxn id="73" idx="6"/>
              <a:endCxn id="55" idx="2"/>
            </p:cNvCxnSpPr>
            <p:nvPr/>
          </p:nvCxnSpPr>
          <p:spPr>
            <a:xfrm flipV="1">
              <a:off x="2998530" y="1942605"/>
              <a:ext cx="2290227" cy="87019"/>
            </a:xfrm>
            <a:prstGeom prst="straightConnector1">
              <a:avLst/>
            </a:prstGeom>
            <a:ln w="25400">
              <a:solidFill>
                <a:srgbClr val="00B050"/>
              </a:solidFill>
              <a:prstDash val="sysDash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F0244DC8-6628-4E77-ADB1-611E0ABF7A36}"/>
                </a:ext>
              </a:extLst>
            </p:cNvPr>
            <p:cNvCxnSpPr>
              <a:endCxn id="61" idx="2"/>
            </p:cNvCxnSpPr>
            <p:nvPr/>
          </p:nvCxnSpPr>
          <p:spPr>
            <a:xfrm>
              <a:off x="3013725" y="2231659"/>
              <a:ext cx="3376512" cy="1247028"/>
            </a:xfrm>
            <a:prstGeom prst="straightConnector1">
              <a:avLst/>
            </a:prstGeom>
            <a:ln w="25400">
              <a:solidFill>
                <a:srgbClr val="00B050"/>
              </a:solidFill>
              <a:prstDash val="sysDash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083E57D8-0D58-47E4-A245-E40823AC3E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02441" y="3677332"/>
              <a:ext cx="3187796" cy="1150930"/>
            </a:xfrm>
            <a:prstGeom prst="straightConnector1">
              <a:avLst/>
            </a:prstGeom>
            <a:ln w="25400">
              <a:solidFill>
                <a:srgbClr val="00B050"/>
              </a:solidFill>
              <a:prstDash val="sysDash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1A560576-ACCA-4E6C-BDBD-C0046E84BC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94664" y="3850268"/>
              <a:ext cx="3332945" cy="1155732"/>
            </a:xfrm>
            <a:prstGeom prst="straightConnector1">
              <a:avLst/>
            </a:prstGeom>
            <a:ln w="25400">
              <a:solidFill>
                <a:srgbClr val="00B050"/>
              </a:solidFill>
              <a:prstDash val="sysDash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CD383522-DDCE-4233-A34F-B521EA213DC0}"/>
                </a:ext>
              </a:extLst>
            </p:cNvPr>
            <p:cNvGrpSpPr/>
            <p:nvPr/>
          </p:nvGrpSpPr>
          <p:grpSpPr>
            <a:xfrm>
              <a:off x="1002503" y="1204170"/>
              <a:ext cx="1996027" cy="1512287"/>
              <a:chOff x="847918" y="1280422"/>
              <a:chExt cx="1996027" cy="1512287"/>
            </a:xfrm>
          </p:grpSpPr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DD68D04E-B690-4EE6-B64D-9AC9326CE76E}"/>
                  </a:ext>
                </a:extLst>
              </p:cNvPr>
              <p:cNvSpPr/>
              <p:nvPr/>
            </p:nvSpPr>
            <p:spPr>
              <a:xfrm>
                <a:off x="1383887" y="1419043"/>
                <a:ext cx="1460058" cy="1373666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lvl="0" algn="ctr"/>
                <a:r>
                  <a:rPr lang="en-US" sz="1000" dirty="0">
                    <a:solidFill>
                      <a:prstClr val="black"/>
                    </a:solidFill>
                  </a:rPr>
                  <a:t>PID:1</a:t>
                </a:r>
              </a:p>
              <a:p>
                <a:pPr lvl="0" algn="ctr"/>
                <a:r>
                  <a:rPr lang="en-US" sz="1000" dirty="0">
                    <a:solidFill>
                      <a:prstClr val="black"/>
                    </a:solidFill>
                  </a:rPr>
                  <a:t>Mike Long</a:t>
                </a:r>
                <a:endParaRPr lang="en-GB" sz="10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B130C992-A88D-4675-8857-7F29CFF7C472}"/>
                  </a:ext>
                </a:extLst>
              </p:cNvPr>
              <p:cNvSpPr/>
              <p:nvPr/>
            </p:nvSpPr>
            <p:spPr>
              <a:xfrm>
                <a:off x="847918" y="1280422"/>
                <a:ext cx="724282" cy="33124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Person</a:t>
                </a:r>
                <a:endParaRPr lang="en-GB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A976AD1A-F2D1-4139-BC48-08DB647CACE4}"/>
                </a:ext>
              </a:extLst>
            </p:cNvPr>
            <p:cNvGrpSpPr/>
            <p:nvPr/>
          </p:nvGrpSpPr>
          <p:grpSpPr>
            <a:xfrm>
              <a:off x="302325" y="2814819"/>
              <a:ext cx="1996027" cy="1512287"/>
              <a:chOff x="466534" y="2977811"/>
              <a:chExt cx="1996027" cy="1512287"/>
            </a:xfrm>
          </p:grpSpPr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FB9A0D4C-CED5-4161-9CB0-398A0541CE45}"/>
                  </a:ext>
                </a:extLst>
              </p:cNvPr>
              <p:cNvSpPr/>
              <p:nvPr/>
            </p:nvSpPr>
            <p:spPr>
              <a:xfrm>
                <a:off x="1002503" y="3116432"/>
                <a:ext cx="1460058" cy="1373666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lvl="0" algn="ctr"/>
                <a:r>
                  <a:rPr lang="en-US" sz="1000" dirty="0">
                    <a:solidFill>
                      <a:prstClr val="black"/>
                    </a:solidFill>
                  </a:rPr>
                  <a:t>PID:2</a:t>
                </a:r>
              </a:p>
              <a:p>
                <a:pPr lvl="0" algn="ctr"/>
                <a:r>
                  <a:rPr lang="en-US" sz="1000" dirty="0">
                    <a:solidFill>
                      <a:prstClr val="black"/>
                    </a:solidFill>
                  </a:rPr>
                  <a:t>Kai Lang</a:t>
                </a:r>
                <a:endParaRPr lang="en-GB" sz="10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A511CF72-4CA2-47E6-AB75-F7855C27F564}"/>
                  </a:ext>
                </a:extLst>
              </p:cNvPr>
              <p:cNvSpPr/>
              <p:nvPr/>
            </p:nvSpPr>
            <p:spPr>
              <a:xfrm>
                <a:off x="466534" y="2977811"/>
                <a:ext cx="724282" cy="33124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Person</a:t>
                </a:r>
                <a:endParaRPr lang="en-GB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40E90DFB-A4D9-4C46-AFC1-80B378506449}"/>
                </a:ext>
              </a:extLst>
            </p:cNvPr>
            <p:cNvGrpSpPr/>
            <p:nvPr/>
          </p:nvGrpSpPr>
          <p:grpSpPr>
            <a:xfrm>
              <a:off x="1234281" y="4446461"/>
              <a:ext cx="1968159" cy="1464305"/>
              <a:chOff x="2256015" y="4499568"/>
              <a:chExt cx="1968159" cy="1464305"/>
            </a:xfrm>
          </p:grpSpPr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2302EE92-1B57-4C71-9CF5-83FAD7FF4AEA}"/>
                  </a:ext>
                </a:extLst>
              </p:cNvPr>
              <p:cNvSpPr/>
              <p:nvPr/>
            </p:nvSpPr>
            <p:spPr>
              <a:xfrm>
                <a:off x="2764116" y="4590207"/>
                <a:ext cx="1460058" cy="1373666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lvl="0" algn="ctr"/>
                <a:r>
                  <a:rPr lang="en-US" sz="1000" dirty="0">
                    <a:solidFill>
                      <a:prstClr val="black"/>
                    </a:solidFill>
                  </a:rPr>
                  <a:t>PID:3</a:t>
                </a:r>
              </a:p>
              <a:p>
                <a:pPr lvl="0" algn="ctr"/>
                <a:r>
                  <a:rPr lang="en-US" sz="1000" dirty="0">
                    <a:solidFill>
                      <a:prstClr val="black"/>
                    </a:solidFill>
                  </a:rPr>
                  <a:t>Si Wilson</a:t>
                </a:r>
                <a:endParaRPr lang="en-GB" sz="10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739AAEAD-C001-41E1-90F1-F818E5C513AE}"/>
                  </a:ext>
                </a:extLst>
              </p:cNvPr>
              <p:cNvSpPr/>
              <p:nvPr/>
            </p:nvSpPr>
            <p:spPr>
              <a:xfrm>
                <a:off x="2256015" y="4499568"/>
                <a:ext cx="724282" cy="33124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Person</a:t>
                </a:r>
                <a:endParaRPr lang="en-GB" sz="10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9C68580E-FC1B-4FE7-A82F-B309BA685584}"/>
                </a:ext>
              </a:extLst>
            </p:cNvPr>
            <p:cNvSpPr/>
            <p:nvPr/>
          </p:nvSpPr>
          <p:spPr>
            <a:xfrm>
              <a:off x="5288757" y="1255772"/>
              <a:ext cx="1460058" cy="1373666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lvl="0" algn="ctr"/>
              <a:r>
                <a:rPr lang="en-US" sz="1000" dirty="0">
                  <a:solidFill>
                    <a:prstClr val="black"/>
                  </a:solidFill>
                </a:rPr>
                <a:t>CID:1</a:t>
              </a:r>
            </a:p>
            <a:p>
              <a:pPr lvl="0" algn="ctr"/>
              <a:r>
                <a:rPr lang="en-US" sz="1000" dirty="0">
                  <a:solidFill>
                    <a:prstClr val="black"/>
                  </a:solidFill>
                </a:rPr>
                <a:t>Oracle</a:t>
              </a:r>
              <a:endParaRPr lang="en-GB" sz="1000" dirty="0">
                <a:solidFill>
                  <a:prstClr val="black"/>
                </a:solidFill>
              </a:endParaRP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39A6BA15-6153-464F-960A-0EB21D43CC54}"/>
                </a:ext>
              </a:extLst>
            </p:cNvPr>
            <p:cNvSpPr/>
            <p:nvPr/>
          </p:nvSpPr>
          <p:spPr>
            <a:xfrm>
              <a:off x="6544133" y="1102973"/>
              <a:ext cx="926795" cy="33124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Company</a:t>
              </a:r>
              <a:endParaRPr lang="en-GB" sz="1000" dirty="0">
                <a:solidFill>
                  <a:schemeClr val="tx1"/>
                </a:solidFill>
              </a:endParaRP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44F3FA12-7BB7-490C-82FA-D1C7C2046B5E}"/>
                </a:ext>
              </a:extLst>
            </p:cNvPr>
            <p:cNvSpPr/>
            <p:nvPr/>
          </p:nvSpPr>
          <p:spPr>
            <a:xfrm>
              <a:off x="5797581" y="4523988"/>
              <a:ext cx="1460058" cy="1373666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lvl="0" algn="ctr"/>
              <a:r>
                <a:rPr lang="en-US" sz="1000" dirty="0">
                  <a:solidFill>
                    <a:prstClr val="black"/>
                  </a:solidFill>
                </a:rPr>
                <a:t>CID:3</a:t>
              </a:r>
            </a:p>
            <a:p>
              <a:pPr lvl="0" algn="ctr"/>
              <a:r>
                <a:rPr lang="en-US" sz="1000" dirty="0">
                  <a:solidFill>
                    <a:prstClr val="black"/>
                  </a:solidFill>
                </a:rPr>
                <a:t>Amazon</a:t>
              </a:r>
              <a:endParaRPr lang="en-GB" sz="1000" dirty="0">
                <a:solidFill>
                  <a:prstClr val="black"/>
                </a:solidFill>
              </a:endParaRP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CC01CB5C-9E3C-45C5-8CAF-F64A9A6A1F60}"/>
                </a:ext>
              </a:extLst>
            </p:cNvPr>
            <p:cNvSpPr/>
            <p:nvPr/>
          </p:nvSpPr>
          <p:spPr>
            <a:xfrm>
              <a:off x="7105071" y="4446461"/>
              <a:ext cx="926795" cy="33124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Company</a:t>
              </a:r>
              <a:endParaRPr lang="en-GB" sz="1000" dirty="0">
                <a:solidFill>
                  <a:schemeClr val="tx1"/>
                </a:solidFill>
              </a:endParaRP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BD50046F-53D4-4523-8078-7CCCC386DEB5}"/>
                </a:ext>
              </a:extLst>
            </p:cNvPr>
            <p:cNvSpPr/>
            <p:nvPr/>
          </p:nvSpPr>
          <p:spPr>
            <a:xfrm>
              <a:off x="6390237" y="2791854"/>
              <a:ext cx="1460058" cy="1373666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lvl="0" algn="ctr"/>
              <a:r>
                <a:rPr lang="en-US" sz="1000" dirty="0">
                  <a:solidFill>
                    <a:prstClr val="black"/>
                  </a:solidFill>
                </a:rPr>
                <a:t>CID:2</a:t>
              </a:r>
            </a:p>
            <a:p>
              <a:pPr lvl="0" algn="ctr"/>
              <a:r>
                <a:rPr lang="en-US" sz="1000" dirty="0">
                  <a:solidFill>
                    <a:prstClr val="black"/>
                  </a:solidFill>
                </a:rPr>
                <a:t>IBM</a:t>
              </a:r>
              <a:endParaRPr lang="en-GB" sz="1000" dirty="0">
                <a:solidFill>
                  <a:prstClr val="black"/>
                </a:solidFill>
              </a:endParaRP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BAE1BCE8-7B78-487D-9841-18DA1A9E85EA}"/>
                </a:ext>
              </a:extLst>
            </p:cNvPr>
            <p:cNvSpPr/>
            <p:nvPr/>
          </p:nvSpPr>
          <p:spPr>
            <a:xfrm>
              <a:off x="7522921" y="2550834"/>
              <a:ext cx="926795" cy="33124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Company</a:t>
              </a:r>
              <a:endParaRPr lang="en-GB" sz="1000" dirty="0">
                <a:solidFill>
                  <a:schemeClr val="tx1"/>
                </a:solidFill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EC81583F-F4CD-4C59-80E3-924E000697BA}"/>
                </a:ext>
              </a:extLst>
            </p:cNvPr>
            <p:cNvSpPr txBox="1"/>
            <p:nvPr/>
          </p:nvSpPr>
          <p:spPr>
            <a:xfrm rot="21441547">
              <a:off x="3630113" y="1688218"/>
              <a:ext cx="1092281" cy="3133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Contracted to</a:t>
              </a:r>
              <a:endParaRPr lang="en-GB" sz="1000" dirty="0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27D69BED-A5DE-4BDB-B4D4-0F96152C1EFF}"/>
                </a:ext>
              </a:extLst>
            </p:cNvPr>
            <p:cNvSpPr txBox="1"/>
            <p:nvPr/>
          </p:nvSpPr>
          <p:spPr>
            <a:xfrm rot="1337971">
              <a:off x="4012588" y="2564431"/>
              <a:ext cx="1092281" cy="3133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Contracted to</a:t>
              </a:r>
              <a:endParaRPr lang="en-GB" sz="1000" dirty="0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44193BAA-4454-4149-BE47-B454B80D05BD}"/>
                </a:ext>
              </a:extLst>
            </p:cNvPr>
            <p:cNvSpPr txBox="1"/>
            <p:nvPr/>
          </p:nvSpPr>
          <p:spPr>
            <a:xfrm rot="20482333">
              <a:off x="3894415" y="4031494"/>
              <a:ext cx="1092281" cy="3133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Contracted to</a:t>
              </a:r>
              <a:endParaRPr lang="en-GB" sz="1000" dirty="0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16841C3E-69CE-4092-804C-24AF29B6FDC7}"/>
                </a:ext>
              </a:extLst>
            </p:cNvPr>
            <p:cNvSpPr txBox="1"/>
            <p:nvPr/>
          </p:nvSpPr>
          <p:spPr>
            <a:xfrm rot="20539556">
              <a:off x="4041896" y="4533781"/>
              <a:ext cx="1092281" cy="3133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Contracted to</a:t>
              </a:r>
              <a:endParaRPr lang="en-GB" sz="1000" dirty="0"/>
            </a:p>
          </p:txBody>
        </p:sp>
        <p:sp>
          <p:nvSpPr>
            <p:cNvPr id="67" name="Freeform 52">
              <a:extLst>
                <a:ext uri="{FF2B5EF4-FFF2-40B4-BE49-F238E27FC236}">
                  <a16:creationId xmlns:a16="http://schemas.microsoft.com/office/drawing/2014/main" id="{33080BF6-65CB-4B17-BCB5-B187FF973086}"/>
                </a:ext>
              </a:extLst>
            </p:cNvPr>
            <p:cNvSpPr/>
            <p:nvPr/>
          </p:nvSpPr>
          <p:spPr>
            <a:xfrm>
              <a:off x="2311400" y="3517345"/>
              <a:ext cx="3708400" cy="1181655"/>
            </a:xfrm>
            <a:custGeom>
              <a:avLst/>
              <a:gdLst>
                <a:gd name="connsiteX0" fmla="*/ 0 w 3708400"/>
                <a:gd name="connsiteY0" fmla="*/ 13255 h 1181655"/>
                <a:gd name="connsiteX1" fmla="*/ 2197100 w 3708400"/>
                <a:gd name="connsiteY1" fmla="*/ 165655 h 1181655"/>
                <a:gd name="connsiteX2" fmla="*/ 3708400 w 3708400"/>
                <a:gd name="connsiteY2" fmla="*/ 1181655 h 1181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08400" h="1181655">
                  <a:moveTo>
                    <a:pt x="0" y="13255"/>
                  </a:moveTo>
                  <a:cubicBezTo>
                    <a:pt x="789516" y="-7912"/>
                    <a:pt x="1579033" y="-29078"/>
                    <a:pt x="2197100" y="165655"/>
                  </a:cubicBezTo>
                  <a:cubicBezTo>
                    <a:pt x="2815167" y="360388"/>
                    <a:pt x="3261783" y="771021"/>
                    <a:pt x="3708400" y="1181655"/>
                  </a:cubicBezTo>
                </a:path>
              </a:pathLst>
            </a:custGeom>
            <a:noFill/>
            <a:ln>
              <a:solidFill>
                <a:srgbClr val="00B050"/>
              </a:solidFill>
              <a:prstDash val="sysDash"/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A2FC7FEC-7654-45BD-BAC7-D151865BF6CF}"/>
                </a:ext>
              </a:extLst>
            </p:cNvPr>
            <p:cNvSpPr txBox="1"/>
            <p:nvPr/>
          </p:nvSpPr>
          <p:spPr>
            <a:xfrm rot="366141">
              <a:off x="3335481" y="3304580"/>
              <a:ext cx="1092281" cy="3133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Contracted to</a:t>
              </a:r>
              <a:endParaRPr lang="en-GB" sz="1000" dirty="0"/>
            </a:p>
          </p:txBody>
        </p: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EC10D332-D31F-3C4C-A9F3-8A7D0EE3A1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2329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ctrTitle"/>
          </p:nvPr>
        </p:nvSpPr>
        <p:spPr>
          <a:xfrm>
            <a:off x="683568" y="1371893"/>
            <a:ext cx="7786688" cy="748548"/>
          </a:xfrm>
        </p:spPr>
        <p:txBody>
          <a:bodyPr anchor="t"/>
          <a:lstStyle/>
          <a:p>
            <a:pPr algn="l"/>
            <a:r>
              <a:rPr lang="en-GB" sz="3600" dirty="0">
                <a:solidFill>
                  <a:srgbClr val="FF0000"/>
                </a:solidFill>
              </a:rPr>
              <a:t>Graphs consist of two basic components</a:t>
            </a:r>
            <a:br>
              <a:rPr lang="en-GB" dirty="0"/>
            </a:br>
            <a:br>
              <a:rPr lang="en-GB" dirty="0"/>
            </a:br>
            <a:br>
              <a:rPr lang="en-GB" dirty="0"/>
            </a:br>
            <a:endParaRPr lang="en-US" sz="48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85750" y="214313"/>
            <a:ext cx="7643813" cy="1000125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GB" sz="6000" dirty="0"/>
              <a:t>Graphs – A reminder?</a:t>
            </a:r>
            <a:endParaRPr lang="en-US" sz="6000" dirty="0"/>
          </a:p>
        </p:txBody>
      </p:sp>
      <p:sp>
        <p:nvSpPr>
          <p:cNvPr id="2" name="Oval 1"/>
          <p:cNvSpPr/>
          <p:nvPr/>
        </p:nvSpPr>
        <p:spPr>
          <a:xfrm>
            <a:off x="4576912" y="2468821"/>
            <a:ext cx="2520280" cy="2348984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/>
          <p:cNvSpPr txBox="1"/>
          <p:nvPr/>
        </p:nvSpPr>
        <p:spPr>
          <a:xfrm>
            <a:off x="1043608" y="2468821"/>
            <a:ext cx="21755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 dirty="0"/>
              <a:t>Nodes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43608" y="2465181"/>
            <a:ext cx="434433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 dirty="0"/>
              <a:t>Edges or Arcs</a:t>
            </a:r>
          </a:p>
        </p:txBody>
      </p:sp>
      <p:sp>
        <p:nvSpPr>
          <p:cNvPr id="4" name="Freeform 3"/>
          <p:cNvSpPr/>
          <p:nvPr/>
        </p:nvSpPr>
        <p:spPr>
          <a:xfrm>
            <a:off x="4403035" y="2335696"/>
            <a:ext cx="3906078" cy="2394309"/>
          </a:xfrm>
          <a:custGeom>
            <a:avLst/>
            <a:gdLst>
              <a:gd name="connsiteX0" fmla="*/ 0 w 3906078"/>
              <a:gd name="connsiteY0" fmla="*/ 2385391 h 2394309"/>
              <a:gd name="connsiteX1" fmla="*/ 1977887 w 3906078"/>
              <a:gd name="connsiteY1" fmla="*/ 2206487 h 2394309"/>
              <a:gd name="connsiteX2" fmla="*/ 3220278 w 3906078"/>
              <a:gd name="connsiteY2" fmla="*/ 1113182 h 2394309"/>
              <a:gd name="connsiteX3" fmla="*/ 3906078 w 3906078"/>
              <a:gd name="connsiteY3" fmla="*/ 0 h 2394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06078" h="2394309">
                <a:moveTo>
                  <a:pt x="0" y="2385391"/>
                </a:moveTo>
                <a:cubicBezTo>
                  <a:pt x="720587" y="2401956"/>
                  <a:pt x="1441174" y="2418522"/>
                  <a:pt x="1977887" y="2206487"/>
                </a:cubicBezTo>
                <a:cubicBezTo>
                  <a:pt x="2514600" y="1994452"/>
                  <a:pt x="2898913" y="1480930"/>
                  <a:pt x="3220278" y="1113182"/>
                </a:cubicBezTo>
                <a:cubicBezTo>
                  <a:pt x="3541643" y="745434"/>
                  <a:pt x="3723860" y="372717"/>
                  <a:pt x="3906078" y="0"/>
                </a:cubicBezTo>
              </a:path>
            </a:pathLst>
          </a:custGeom>
          <a:noFill/>
          <a:ln w="38100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0E23AA5C-E7FB-2143-94A0-F94EBDBDE3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349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3" grpId="0"/>
      <p:bldP spid="3" grpId="1"/>
      <p:bldP spid="9" grpId="0"/>
      <p:bldP spid="4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85750" y="214313"/>
            <a:ext cx="7643813" cy="1000125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GB" sz="6000" dirty="0"/>
              <a:t>Relational to Graph</a:t>
            </a:r>
            <a:endParaRPr lang="en-US" sz="6000" dirty="0"/>
          </a:p>
        </p:txBody>
      </p:sp>
      <p:sp>
        <p:nvSpPr>
          <p:cNvPr id="2" name="TextBox 1"/>
          <p:cNvSpPr txBox="1"/>
          <p:nvPr/>
        </p:nvSpPr>
        <p:spPr>
          <a:xfrm>
            <a:off x="285750" y="5044740"/>
            <a:ext cx="78790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MATCH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(Company {name: </a:t>
            </a:r>
            <a:r>
              <a:rPr lang="en-GB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IBM</a:t>
            </a:r>
            <a:r>
              <a:rPr lang="en-GB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})&lt;-[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Contracted_to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]-(n)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RETURN n</a:t>
            </a:r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272459" y="4346995"/>
            <a:ext cx="26737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Traverse Relation</a:t>
            </a:r>
            <a:endParaRPr lang="en-GB" sz="2800" dirty="0">
              <a:solidFill>
                <a:srgbClr val="FF0000"/>
              </a:solidFill>
            </a:endParaRPr>
          </a:p>
        </p:txBody>
      </p: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2673730" y="2226787"/>
            <a:ext cx="2330318" cy="823775"/>
          </a:xfrm>
          <a:prstGeom prst="straightConnector1">
            <a:avLst/>
          </a:prstGeom>
          <a:ln w="38100">
            <a:solidFill>
              <a:srgbClr val="FF0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2770017" y="3249353"/>
            <a:ext cx="2408320" cy="860322"/>
          </a:xfrm>
          <a:prstGeom prst="straightConnector1">
            <a:avLst/>
          </a:prstGeom>
          <a:ln w="38100">
            <a:solidFill>
              <a:srgbClr val="FF0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1B12ACA-A0EC-47C4-9446-0C1BF5BCF1E0}"/>
              </a:ext>
            </a:extLst>
          </p:cNvPr>
          <p:cNvGrpSpPr/>
          <p:nvPr/>
        </p:nvGrpSpPr>
        <p:grpSpPr>
          <a:xfrm>
            <a:off x="467544" y="1284559"/>
            <a:ext cx="6336704" cy="3600400"/>
            <a:chOff x="302325" y="1102973"/>
            <a:chExt cx="8147391" cy="4807793"/>
          </a:xfrm>
        </p:grpSpPr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4A11FD62-2085-404D-8A83-9A22E0951359}"/>
                </a:ext>
              </a:extLst>
            </p:cNvPr>
            <p:cNvCxnSpPr>
              <a:stCxn id="74" idx="6"/>
              <a:endCxn id="57" idx="2"/>
            </p:cNvCxnSpPr>
            <p:nvPr/>
          </p:nvCxnSpPr>
          <p:spPr>
            <a:xfrm flipV="1">
              <a:off x="2998530" y="1942605"/>
              <a:ext cx="2290227" cy="87019"/>
            </a:xfrm>
            <a:prstGeom prst="straightConnector1">
              <a:avLst/>
            </a:prstGeom>
            <a:ln w="25400">
              <a:solidFill>
                <a:srgbClr val="00B050"/>
              </a:solidFill>
              <a:prstDash val="sysDash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6FD71FEB-0ABF-4030-BA08-CE181E63530A}"/>
                </a:ext>
              </a:extLst>
            </p:cNvPr>
            <p:cNvCxnSpPr>
              <a:endCxn id="62" idx="2"/>
            </p:cNvCxnSpPr>
            <p:nvPr/>
          </p:nvCxnSpPr>
          <p:spPr>
            <a:xfrm>
              <a:off x="3013725" y="2231659"/>
              <a:ext cx="3376512" cy="1247028"/>
            </a:xfrm>
            <a:prstGeom prst="straightConnector1">
              <a:avLst/>
            </a:prstGeom>
            <a:ln w="25400">
              <a:solidFill>
                <a:srgbClr val="00B050"/>
              </a:solidFill>
              <a:prstDash val="sysDash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228E62E1-1252-4E77-A0AE-A125FB7D3B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02441" y="3677332"/>
              <a:ext cx="3187796" cy="1150930"/>
            </a:xfrm>
            <a:prstGeom prst="straightConnector1">
              <a:avLst/>
            </a:prstGeom>
            <a:ln w="25400">
              <a:solidFill>
                <a:srgbClr val="00B050"/>
              </a:solidFill>
              <a:prstDash val="sysDash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AF4FD711-A090-4973-969F-15E9107E6D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94664" y="3850268"/>
              <a:ext cx="3332945" cy="1155732"/>
            </a:xfrm>
            <a:prstGeom prst="straightConnector1">
              <a:avLst/>
            </a:prstGeom>
            <a:ln w="25400">
              <a:solidFill>
                <a:srgbClr val="00B050"/>
              </a:solidFill>
              <a:prstDash val="sysDash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F4655E43-E0EE-4C49-829F-45D8DD5283C3}"/>
                </a:ext>
              </a:extLst>
            </p:cNvPr>
            <p:cNvGrpSpPr/>
            <p:nvPr/>
          </p:nvGrpSpPr>
          <p:grpSpPr>
            <a:xfrm>
              <a:off x="1002503" y="1204170"/>
              <a:ext cx="1996027" cy="1512287"/>
              <a:chOff x="847918" y="1280422"/>
              <a:chExt cx="1996027" cy="1512287"/>
            </a:xfrm>
          </p:grpSpPr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E4811606-A824-45B9-906E-D9C5EA565970}"/>
                  </a:ext>
                </a:extLst>
              </p:cNvPr>
              <p:cNvSpPr/>
              <p:nvPr/>
            </p:nvSpPr>
            <p:spPr>
              <a:xfrm>
                <a:off x="1383887" y="1419043"/>
                <a:ext cx="1460058" cy="1373666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lvl="0" algn="ctr"/>
                <a:r>
                  <a:rPr lang="en-US" sz="1000" dirty="0">
                    <a:solidFill>
                      <a:prstClr val="black"/>
                    </a:solidFill>
                  </a:rPr>
                  <a:t>PID:1</a:t>
                </a:r>
              </a:p>
              <a:p>
                <a:pPr lvl="0" algn="ctr"/>
                <a:r>
                  <a:rPr lang="en-US" sz="1000" dirty="0">
                    <a:solidFill>
                      <a:prstClr val="black"/>
                    </a:solidFill>
                  </a:rPr>
                  <a:t>Mike Long</a:t>
                </a:r>
                <a:endParaRPr lang="en-GB" sz="10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27E376A2-BDD9-4A03-A21C-337E14AF20EA}"/>
                  </a:ext>
                </a:extLst>
              </p:cNvPr>
              <p:cNvSpPr/>
              <p:nvPr/>
            </p:nvSpPr>
            <p:spPr>
              <a:xfrm>
                <a:off x="847918" y="1280422"/>
                <a:ext cx="724282" cy="33124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Person</a:t>
                </a:r>
                <a:endParaRPr lang="en-GB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4069EE50-B81F-471E-825E-7B8B7C4EA1B5}"/>
                </a:ext>
              </a:extLst>
            </p:cNvPr>
            <p:cNvGrpSpPr/>
            <p:nvPr/>
          </p:nvGrpSpPr>
          <p:grpSpPr>
            <a:xfrm>
              <a:off x="302325" y="2814819"/>
              <a:ext cx="1996027" cy="1512287"/>
              <a:chOff x="466534" y="2977811"/>
              <a:chExt cx="1996027" cy="1512287"/>
            </a:xfrm>
          </p:grpSpPr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609AA794-C781-4FF7-85E4-0A139AF5FB84}"/>
                  </a:ext>
                </a:extLst>
              </p:cNvPr>
              <p:cNvSpPr/>
              <p:nvPr/>
            </p:nvSpPr>
            <p:spPr>
              <a:xfrm>
                <a:off x="1002503" y="3116432"/>
                <a:ext cx="1460058" cy="1373666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lvl="0" algn="ctr"/>
                <a:r>
                  <a:rPr lang="en-US" sz="1000" dirty="0">
                    <a:solidFill>
                      <a:prstClr val="black"/>
                    </a:solidFill>
                  </a:rPr>
                  <a:t>PID:2</a:t>
                </a:r>
              </a:p>
              <a:p>
                <a:pPr lvl="0" algn="ctr"/>
                <a:r>
                  <a:rPr lang="en-US" sz="1000" dirty="0">
                    <a:solidFill>
                      <a:prstClr val="black"/>
                    </a:solidFill>
                  </a:rPr>
                  <a:t>Kai Lang</a:t>
                </a:r>
                <a:endParaRPr lang="en-GB" sz="10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8DD1E51C-362A-46D2-A970-000481193189}"/>
                  </a:ext>
                </a:extLst>
              </p:cNvPr>
              <p:cNvSpPr/>
              <p:nvPr/>
            </p:nvSpPr>
            <p:spPr>
              <a:xfrm>
                <a:off x="466534" y="2977811"/>
                <a:ext cx="724282" cy="33124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Person</a:t>
                </a:r>
                <a:endParaRPr lang="en-GB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57E61041-3A25-4D4B-824B-54B5AAC89B54}"/>
                </a:ext>
              </a:extLst>
            </p:cNvPr>
            <p:cNvGrpSpPr/>
            <p:nvPr/>
          </p:nvGrpSpPr>
          <p:grpSpPr>
            <a:xfrm>
              <a:off x="1234281" y="4446461"/>
              <a:ext cx="1968159" cy="1464305"/>
              <a:chOff x="2256015" y="4499568"/>
              <a:chExt cx="1968159" cy="1464305"/>
            </a:xfrm>
          </p:grpSpPr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8F005E85-BF02-49A3-AD59-C6E06DAE7D46}"/>
                  </a:ext>
                </a:extLst>
              </p:cNvPr>
              <p:cNvSpPr/>
              <p:nvPr/>
            </p:nvSpPr>
            <p:spPr>
              <a:xfrm>
                <a:off x="2764116" y="4590207"/>
                <a:ext cx="1460058" cy="1373666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lvl="0" algn="ctr"/>
                <a:r>
                  <a:rPr lang="en-US" sz="1000" dirty="0">
                    <a:solidFill>
                      <a:prstClr val="black"/>
                    </a:solidFill>
                  </a:rPr>
                  <a:t>PID:3</a:t>
                </a:r>
              </a:p>
              <a:p>
                <a:pPr lvl="0" algn="ctr"/>
                <a:r>
                  <a:rPr lang="en-US" sz="1000" dirty="0">
                    <a:solidFill>
                      <a:prstClr val="black"/>
                    </a:solidFill>
                  </a:rPr>
                  <a:t>Si Wilson</a:t>
                </a:r>
                <a:endParaRPr lang="en-GB" sz="10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E9ECCE68-0A8C-4FC6-AC9F-A09864ABF22F}"/>
                  </a:ext>
                </a:extLst>
              </p:cNvPr>
              <p:cNvSpPr/>
              <p:nvPr/>
            </p:nvSpPr>
            <p:spPr>
              <a:xfrm>
                <a:off x="2256015" y="4499568"/>
                <a:ext cx="724282" cy="33124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Person</a:t>
                </a:r>
                <a:endParaRPr lang="en-GB" sz="10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DA3E6AFF-FFB3-4C23-AFDC-E08B1FE0E236}"/>
                </a:ext>
              </a:extLst>
            </p:cNvPr>
            <p:cNvSpPr/>
            <p:nvPr/>
          </p:nvSpPr>
          <p:spPr>
            <a:xfrm>
              <a:off x="5288757" y="1255772"/>
              <a:ext cx="1460058" cy="1373666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lvl="0" algn="ctr"/>
              <a:r>
                <a:rPr lang="en-US" sz="1000" dirty="0">
                  <a:solidFill>
                    <a:prstClr val="black"/>
                  </a:solidFill>
                </a:rPr>
                <a:t>CID:1</a:t>
              </a:r>
            </a:p>
            <a:p>
              <a:pPr lvl="0" algn="ctr"/>
              <a:r>
                <a:rPr lang="en-US" sz="1000" dirty="0">
                  <a:solidFill>
                    <a:prstClr val="black"/>
                  </a:solidFill>
                </a:rPr>
                <a:t>Oracle</a:t>
              </a:r>
              <a:endParaRPr lang="en-GB" sz="1000" dirty="0">
                <a:solidFill>
                  <a:prstClr val="black"/>
                </a:solidFill>
              </a:endParaRP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E943BBE2-9659-417A-8793-730491B95370}"/>
                </a:ext>
              </a:extLst>
            </p:cNvPr>
            <p:cNvSpPr/>
            <p:nvPr/>
          </p:nvSpPr>
          <p:spPr>
            <a:xfrm>
              <a:off x="6544133" y="1102973"/>
              <a:ext cx="926795" cy="33124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Company</a:t>
              </a:r>
              <a:endParaRPr lang="en-GB" sz="1000" dirty="0">
                <a:solidFill>
                  <a:schemeClr val="tx1"/>
                </a:solidFill>
              </a:endParaRPr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F1DCB538-5150-463B-9627-F669969C221B}"/>
                </a:ext>
              </a:extLst>
            </p:cNvPr>
            <p:cNvSpPr/>
            <p:nvPr/>
          </p:nvSpPr>
          <p:spPr>
            <a:xfrm>
              <a:off x="5797581" y="4523988"/>
              <a:ext cx="1460058" cy="1373666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lvl="0" algn="ctr"/>
              <a:r>
                <a:rPr lang="en-US" sz="1000" dirty="0">
                  <a:solidFill>
                    <a:prstClr val="black"/>
                  </a:solidFill>
                </a:rPr>
                <a:t>CID:3</a:t>
              </a:r>
            </a:p>
            <a:p>
              <a:pPr lvl="0" algn="ctr"/>
              <a:r>
                <a:rPr lang="en-US" sz="1000" dirty="0">
                  <a:solidFill>
                    <a:prstClr val="black"/>
                  </a:solidFill>
                </a:rPr>
                <a:t>Amazon</a:t>
              </a:r>
              <a:endParaRPr lang="en-GB" sz="1000" dirty="0">
                <a:solidFill>
                  <a:prstClr val="black"/>
                </a:solidFill>
              </a:endParaRP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86989F83-3AF1-450D-AABF-35208FE1159F}"/>
                </a:ext>
              </a:extLst>
            </p:cNvPr>
            <p:cNvSpPr/>
            <p:nvPr/>
          </p:nvSpPr>
          <p:spPr>
            <a:xfrm>
              <a:off x="7105071" y="4446461"/>
              <a:ext cx="926795" cy="33124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Company</a:t>
              </a:r>
              <a:endParaRPr lang="en-GB" sz="1000" dirty="0">
                <a:solidFill>
                  <a:schemeClr val="tx1"/>
                </a:solidFill>
              </a:endParaRP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57502521-3AF9-4A3B-8C71-89E7A58F4245}"/>
                </a:ext>
              </a:extLst>
            </p:cNvPr>
            <p:cNvSpPr/>
            <p:nvPr/>
          </p:nvSpPr>
          <p:spPr>
            <a:xfrm>
              <a:off x="6390237" y="2791854"/>
              <a:ext cx="1460058" cy="1373666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lvl="0" algn="ctr"/>
              <a:r>
                <a:rPr lang="en-US" sz="1000" dirty="0">
                  <a:solidFill>
                    <a:prstClr val="black"/>
                  </a:solidFill>
                </a:rPr>
                <a:t>CID:2</a:t>
              </a:r>
            </a:p>
            <a:p>
              <a:pPr lvl="0" algn="ctr"/>
              <a:r>
                <a:rPr lang="en-US" sz="1000" dirty="0">
                  <a:solidFill>
                    <a:prstClr val="black"/>
                  </a:solidFill>
                </a:rPr>
                <a:t>IBM</a:t>
              </a:r>
              <a:endParaRPr lang="en-GB" sz="1000" dirty="0">
                <a:solidFill>
                  <a:prstClr val="black"/>
                </a:solidFill>
              </a:endParaRP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95D8C684-918E-42B6-A9B4-8BEA30EF0ABB}"/>
                </a:ext>
              </a:extLst>
            </p:cNvPr>
            <p:cNvSpPr/>
            <p:nvPr/>
          </p:nvSpPr>
          <p:spPr>
            <a:xfrm>
              <a:off x="7522921" y="2550834"/>
              <a:ext cx="926795" cy="33124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Company</a:t>
              </a:r>
              <a:endParaRPr lang="en-GB" sz="1000" dirty="0">
                <a:solidFill>
                  <a:schemeClr val="tx1"/>
                </a:solidFill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F6B9FF70-6031-4658-BD46-AB43E4ADB546}"/>
                </a:ext>
              </a:extLst>
            </p:cNvPr>
            <p:cNvSpPr txBox="1"/>
            <p:nvPr/>
          </p:nvSpPr>
          <p:spPr>
            <a:xfrm rot="21441547">
              <a:off x="3630113" y="1688218"/>
              <a:ext cx="1092281" cy="3133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Contracted to</a:t>
              </a:r>
              <a:endParaRPr lang="en-GB" sz="1000" dirty="0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149988BE-5582-4FA2-B0CC-B035F258BAB3}"/>
                </a:ext>
              </a:extLst>
            </p:cNvPr>
            <p:cNvSpPr txBox="1"/>
            <p:nvPr/>
          </p:nvSpPr>
          <p:spPr>
            <a:xfrm rot="1151524">
              <a:off x="4036850" y="2465789"/>
              <a:ext cx="1092281" cy="3133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Contracted to</a:t>
              </a:r>
              <a:endParaRPr lang="en-GB" sz="1000" dirty="0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C73FE98A-FA19-41F6-9A83-3F70DEEE3AD8}"/>
                </a:ext>
              </a:extLst>
            </p:cNvPr>
            <p:cNvSpPr txBox="1"/>
            <p:nvPr/>
          </p:nvSpPr>
          <p:spPr>
            <a:xfrm rot="20482333">
              <a:off x="3894415" y="4031494"/>
              <a:ext cx="1092281" cy="3133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Contracted to</a:t>
              </a:r>
              <a:endParaRPr lang="en-GB" sz="1000" dirty="0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3CB62923-AE23-43CF-BD62-DF030A8E07B8}"/>
                </a:ext>
              </a:extLst>
            </p:cNvPr>
            <p:cNvSpPr txBox="1"/>
            <p:nvPr/>
          </p:nvSpPr>
          <p:spPr>
            <a:xfrm rot="20539556">
              <a:off x="4041896" y="4533781"/>
              <a:ext cx="1092281" cy="3133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Contracted to</a:t>
              </a:r>
              <a:endParaRPr lang="en-GB" sz="1000" dirty="0"/>
            </a:p>
          </p:txBody>
        </p:sp>
        <p:sp>
          <p:nvSpPr>
            <p:cNvPr id="68" name="Freeform 52">
              <a:extLst>
                <a:ext uri="{FF2B5EF4-FFF2-40B4-BE49-F238E27FC236}">
                  <a16:creationId xmlns:a16="http://schemas.microsoft.com/office/drawing/2014/main" id="{237AD7A0-53A5-4195-8ACF-67F2B0CD29AE}"/>
                </a:ext>
              </a:extLst>
            </p:cNvPr>
            <p:cNvSpPr/>
            <p:nvPr/>
          </p:nvSpPr>
          <p:spPr>
            <a:xfrm>
              <a:off x="2311400" y="3517345"/>
              <a:ext cx="3708400" cy="1181655"/>
            </a:xfrm>
            <a:custGeom>
              <a:avLst/>
              <a:gdLst>
                <a:gd name="connsiteX0" fmla="*/ 0 w 3708400"/>
                <a:gd name="connsiteY0" fmla="*/ 13255 h 1181655"/>
                <a:gd name="connsiteX1" fmla="*/ 2197100 w 3708400"/>
                <a:gd name="connsiteY1" fmla="*/ 165655 h 1181655"/>
                <a:gd name="connsiteX2" fmla="*/ 3708400 w 3708400"/>
                <a:gd name="connsiteY2" fmla="*/ 1181655 h 1181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08400" h="1181655">
                  <a:moveTo>
                    <a:pt x="0" y="13255"/>
                  </a:moveTo>
                  <a:cubicBezTo>
                    <a:pt x="789516" y="-7912"/>
                    <a:pt x="1579033" y="-29078"/>
                    <a:pt x="2197100" y="165655"/>
                  </a:cubicBezTo>
                  <a:cubicBezTo>
                    <a:pt x="2815167" y="360388"/>
                    <a:pt x="3261783" y="771021"/>
                    <a:pt x="3708400" y="1181655"/>
                  </a:cubicBezTo>
                </a:path>
              </a:pathLst>
            </a:custGeom>
            <a:noFill/>
            <a:ln>
              <a:solidFill>
                <a:srgbClr val="00B050"/>
              </a:solidFill>
              <a:prstDash val="sysDash"/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D9CC3A06-54CC-4FE9-B8FD-9D96257E3C2C}"/>
                </a:ext>
              </a:extLst>
            </p:cNvPr>
            <p:cNvSpPr txBox="1"/>
            <p:nvPr/>
          </p:nvSpPr>
          <p:spPr>
            <a:xfrm rot="366141">
              <a:off x="3335481" y="3304580"/>
              <a:ext cx="1092281" cy="3133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Contracted to</a:t>
              </a:r>
              <a:endParaRPr lang="en-GB" sz="1000" dirty="0"/>
            </a:p>
          </p:txBody>
        </p:sp>
      </p:grp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2661A994-6645-4231-89C2-B60F025051E8}"/>
              </a:ext>
            </a:extLst>
          </p:cNvPr>
          <p:cNvCxnSpPr>
            <a:cxnSpLocks/>
          </p:cNvCxnSpPr>
          <p:nvPr/>
        </p:nvCxnSpPr>
        <p:spPr>
          <a:xfrm flipV="1">
            <a:off x="2813564" y="3428299"/>
            <a:ext cx="2375218" cy="794767"/>
          </a:xfrm>
          <a:prstGeom prst="straightConnector1">
            <a:avLst/>
          </a:prstGeom>
          <a:ln w="38100">
            <a:solidFill>
              <a:srgbClr val="FF0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02290075-C1FC-0643-BB6E-5FDBE79CFA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4151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85750" y="214313"/>
            <a:ext cx="7643813" cy="1000125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GB" sz="6000" dirty="0"/>
              <a:t>Relational to Graph</a:t>
            </a:r>
            <a:endParaRPr lang="en-US" sz="6000" dirty="0"/>
          </a:p>
        </p:txBody>
      </p:sp>
      <p:sp>
        <p:nvSpPr>
          <p:cNvPr id="33" name="TextBox 32"/>
          <p:cNvSpPr txBox="1"/>
          <p:nvPr/>
        </p:nvSpPr>
        <p:spPr>
          <a:xfrm>
            <a:off x="291476" y="1096570"/>
            <a:ext cx="42120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Consider the following ERD </a:t>
            </a:r>
            <a:endParaRPr lang="en-GB" sz="28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354B085-2308-4345-ACAC-BAB24AE15414}"/>
              </a:ext>
            </a:extLst>
          </p:cNvPr>
          <p:cNvGrpSpPr/>
          <p:nvPr/>
        </p:nvGrpSpPr>
        <p:grpSpPr>
          <a:xfrm>
            <a:off x="746350" y="1769514"/>
            <a:ext cx="7391468" cy="3753948"/>
            <a:chOff x="746350" y="1769514"/>
            <a:chExt cx="7391468" cy="3753948"/>
          </a:xfrm>
        </p:grpSpPr>
        <p:sp>
          <p:nvSpPr>
            <p:cNvPr id="3" name="TextBox 2"/>
            <p:cNvSpPr txBox="1"/>
            <p:nvPr/>
          </p:nvSpPr>
          <p:spPr>
            <a:xfrm>
              <a:off x="927312" y="2089705"/>
              <a:ext cx="792088" cy="369332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Guide</a:t>
              </a:r>
              <a:endParaRPr lang="en-GB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783429" y="2084258"/>
              <a:ext cx="864096" cy="369332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Outing</a:t>
              </a:r>
              <a:endParaRPr lang="en-GB" dirty="0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4603409" y="1769514"/>
              <a:ext cx="1224136" cy="9988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4679609" y="1845714"/>
              <a:ext cx="1071736" cy="8464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898599" y="4833036"/>
              <a:ext cx="659404" cy="369332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Tour</a:t>
              </a:r>
              <a:endParaRPr lang="en-GB" dirty="0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4616233" y="4518292"/>
              <a:ext cx="1224136" cy="9988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6918704" y="4725144"/>
              <a:ext cx="1219114" cy="369332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Itinerary</a:t>
              </a:r>
              <a:endParaRPr lang="en-GB" dirty="0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6913682" y="4524642"/>
              <a:ext cx="1224136" cy="9988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7021694" y="2107909"/>
              <a:ext cx="1008112" cy="369332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Location</a:t>
              </a:r>
              <a:endParaRPr lang="en-GB" dirty="0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6913682" y="1786399"/>
              <a:ext cx="1224136" cy="9988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082279" y="4795061"/>
              <a:ext cx="792088" cy="369332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Client</a:t>
              </a:r>
              <a:endParaRPr lang="en-GB" dirty="0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864499" y="4516484"/>
              <a:ext cx="1224136" cy="9988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2981017" y="3437490"/>
              <a:ext cx="1227314" cy="369332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Booking</a:t>
              </a:r>
              <a:endParaRPr lang="en-GB" dirty="0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2993841" y="3197052"/>
              <a:ext cx="1224136" cy="9988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8" name="Straight Connector 7"/>
            <p:cNvCxnSpPr>
              <a:stCxn id="48" idx="0"/>
              <a:endCxn id="44" idx="2"/>
            </p:cNvCxnSpPr>
            <p:nvPr/>
          </p:nvCxnSpPr>
          <p:spPr>
            <a:xfrm flipH="1" flipV="1">
              <a:off x="5215477" y="2768334"/>
              <a:ext cx="12824" cy="1749958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flipH="1" flipV="1">
              <a:off x="4849507" y="2768334"/>
              <a:ext cx="374974" cy="422251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flipV="1">
              <a:off x="5211285" y="2768334"/>
              <a:ext cx="364929" cy="419073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>
              <a:endCxn id="62" idx="2"/>
            </p:cNvCxnSpPr>
            <p:nvPr/>
          </p:nvCxnSpPr>
          <p:spPr>
            <a:xfrm flipV="1">
              <a:off x="3591089" y="4195872"/>
              <a:ext cx="14820" cy="820022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flipH="1" flipV="1">
              <a:off x="3224535" y="4206857"/>
              <a:ext cx="374974" cy="422250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flipV="1">
              <a:off x="3604532" y="4206857"/>
              <a:ext cx="364929" cy="419072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>
              <a:stCxn id="62" idx="0"/>
            </p:cNvCxnSpPr>
            <p:nvPr/>
          </p:nvCxnSpPr>
          <p:spPr>
            <a:xfrm flipV="1">
              <a:off x="3605909" y="2405468"/>
              <a:ext cx="0" cy="791584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flipH="1" flipV="1">
              <a:off x="3591089" y="2782938"/>
              <a:ext cx="374974" cy="422250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flipV="1">
              <a:off x="3240460" y="2786116"/>
              <a:ext cx="364929" cy="419072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05" name="Straight Connector 4104"/>
            <p:cNvCxnSpPr/>
            <p:nvPr/>
          </p:nvCxnSpPr>
          <p:spPr>
            <a:xfrm>
              <a:off x="3596734" y="2405468"/>
              <a:ext cx="1021843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1970486" y="2072010"/>
              <a:ext cx="2631085" cy="1117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flipH="1" flipV="1">
              <a:off x="4226598" y="2073712"/>
              <a:ext cx="374973" cy="255232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flipV="1">
              <a:off x="4237865" y="1845714"/>
              <a:ext cx="363706" cy="241777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flipV="1">
              <a:off x="6543730" y="4596821"/>
              <a:ext cx="364929" cy="419073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flipH="1" flipV="1">
              <a:off x="6543730" y="5024052"/>
              <a:ext cx="374974" cy="422251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>
              <a:stCxn id="48" idx="3"/>
              <a:endCxn id="51" idx="1"/>
            </p:cNvCxnSpPr>
            <p:nvPr/>
          </p:nvCxnSpPr>
          <p:spPr>
            <a:xfrm>
              <a:off x="5840369" y="5017702"/>
              <a:ext cx="1073313" cy="635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 flipH="1" flipV="1">
              <a:off x="7500102" y="2779952"/>
              <a:ext cx="12824" cy="1749958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 flipH="1" flipV="1">
              <a:off x="7512926" y="4120074"/>
              <a:ext cx="374974" cy="422251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 flipV="1">
              <a:off x="7135173" y="4112822"/>
              <a:ext cx="364929" cy="419073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0" name="Rectangle 49"/>
            <p:cNvSpPr/>
            <p:nvPr/>
          </p:nvSpPr>
          <p:spPr>
            <a:xfrm>
              <a:off x="746350" y="1769514"/>
              <a:ext cx="1224136" cy="9988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68" name="Straight Connector 67"/>
            <p:cNvCxnSpPr/>
            <p:nvPr/>
          </p:nvCxnSpPr>
          <p:spPr>
            <a:xfrm flipV="1">
              <a:off x="2081576" y="5020877"/>
              <a:ext cx="1509513" cy="164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ubtitle 3">
            <a:extLst>
              <a:ext uri="{FF2B5EF4-FFF2-40B4-BE49-F238E27FC236}">
                <a16:creationId xmlns:a16="http://schemas.microsoft.com/office/drawing/2014/main" id="{377C4486-404F-6247-AFDD-77EB211484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7371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85750" y="214313"/>
            <a:ext cx="7643813" cy="1000125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GB" sz="6000" dirty="0"/>
              <a:t>Relational to Graph</a:t>
            </a:r>
            <a:endParaRPr lang="en-US" sz="6000" dirty="0"/>
          </a:p>
        </p:txBody>
      </p:sp>
      <p:sp>
        <p:nvSpPr>
          <p:cNvPr id="33" name="TextBox 32"/>
          <p:cNvSpPr txBox="1"/>
          <p:nvPr/>
        </p:nvSpPr>
        <p:spPr>
          <a:xfrm>
            <a:off x="254364" y="1252557"/>
            <a:ext cx="7724807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Attributes</a:t>
            </a:r>
            <a:endParaRPr lang="en-GB" sz="2800" dirty="0"/>
          </a:p>
          <a:p>
            <a:endParaRPr lang="en-US" sz="2800" dirty="0"/>
          </a:p>
          <a:p>
            <a:r>
              <a:rPr lang="en-US" sz="2800" dirty="0"/>
              <a:t>Guide – </a:t>
            </a:r>
            <a:r>
              <a:rPr lang="en-US" sz="2800" u="sng" dirty="0"/>
              <a:t>Name</a:t>
            </a:r>
            <a:r>
              <a:rPr lang="en-US" sz="2800" dirty="0"/>
              <a:t>, Address, Hire Date</a:t>
            </a:r>
          </a:p>
          <a:p>
            <a:r>
              <a:rPr lang="en-US" sz="2800" dirty="0"/>
              <a:t>Tour – </a:t>
            </a:r>
            <a:r>
              <a:rPr lang="en-US" sz="2800" u="sng" dirty="0"/>
              <a:t>Name</a:t>
            </a:r>
            <a:r>
              <a:rPr lang="en-US" sz="2800" dirty="0"/>
              <a:t>, Duration, Cost</a:t>
            </a:r>
          </a:p>
          <a:p>
            <a:r>
              <a:rPr lang="en-US" sz="2800" dirty="0"/>
              <a:t>Outing – </a:t>
            </a:r>
            <a:r>
              <a:rPr lang="en-US" sz="2800" u="sng" dirty="0"/>
              <a:t>Name</a:t>
            </a:r>
            <a:r>
              <a:rPr lang="en-US" sz="2800" dirty="0"/>
              <a:t>*, </a:t>
            </a:r>
            <a:r>
              <a:rPr lang="en-US" sz="2800" u="sng" dirty="0"/>
              <a:t>Date</a:t>
            </a:r>
            <a:r>
              <a:rPr lang="en-US" sz="2800" dirty="0"/>
              <a:t>, Guide*</a:t>
            </a:r>
            <a:endParaRPr lang="en-GB" sz="2800" dirty="0"/>
          </a:p>
          <a:p>
            <a:r>
              <a:rPr lang="en-US" sz="2800" dirty="0"/>
              <a:t>Location – </a:t>
            </a:r>
            <a:r>
              <a:rPr lang="en-US" sz="2800" u="sng" dirty="0"/>
              <a:t>Name</a:t>
            </a:r>
            <a:r>
              <a:rPr lang="en-US" sz="2800" dirty="0"/>
              <a:t>, Type, Description</a:t>
            </a:r>
          </a:p>
          <a:p>
            <a:r>
              <a:rPr lang="en-US" sz="2800" dirty="0"/>
              <a:t>Itinerary Item – </a:t>
            </a:r>
            <a:r>
              <a:rPr lang="en-US" sz="2800" u="sng" dirty="0"/>
              <a:t>Tour</a:t>
            </a:r>
            <a:r>
              <a:rPr lang="en-US" sz="2800" dirty="0"/>
              <a:t>*, </a:t>
            </a:r>
            <a:r>
              <a:rPr lang="en-US" sz="2800" u="sng" dirty="0"/>
              <a:t>Location</a:t>
            </a:r>
            <a:r>
              <a:rPr lang="en-US" sz="2800" dirty="0"/>
              <a:t>*, </a:t>
            </a:r>
            <a:r>
              <a:rPr lang="en-US" sz="2800" dirty="0" err="1"/>
              <a:t>Order_Visited_No</a:t>
            </a:r>
            <a:endParaRPr lang="en-US" sz="2800" dirty="0"/>
          </a:p>
          <a:p>
            <a:r>
              <a:rPr lang="en-US" sz="2800" dirty="0"/>
              <a:t>Client – </a:t>
            </a:r>
            <a:r>
              <a:rPr lang="en-US" sz="2800" u="sng" dirty="0"/>
              <a:t>Name</a:t>
            </a:r>
            <a:r>
              <a:rPr lang="en-US" sz="2800" dirty="0"/>
              <a:t>, Phone_No</a:t>
            </a:r>
          </a:p>
          <a:p>
            <a:r>
              <a:rPr lang="en-US" sz="2800" dirty="0"/>
              <a:t>Booking – </a:t>
            </a:r>
            <a:r>
              <a:rPr lang="en-US" sz="2800" u="sng" dirty="0"/>
              <a:t>Client</a:t>
            </a:r>
            <a:r>
              <a:rPr lang="en-US" sz="2800" dirty="0"/>
              <a:t>*, </a:t>
            </a:r>
            <a:r>
              <a:rPr lang="en-US" sz="2800" u="sng" dirty="0"/>
              <a:t>Outing</a:t>
            </a:r>
            <a:r>
              <a:rPr lang="en-US" sz="2800" dirty="0"/>
              <a:t>*, Discount%, </a:t>
            </a:r>
            <a:r>
              <a:rPr lang="en-US" sz="2800" dirty="0" err="1"/>
              <a:t>IsPaid</a:t>
            </a:r>
            <a:endParaRPr lang="en-US" sz="280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075C690-7342-42EB-A558-F139E0C55A23}"/>
              </a:ext>
            </a:extLst>
          </p:cNvPr>
          <p:cNvGrpSpPr/>
          <p:nvPr/>
        </p:nvGrpSpPr>
        <p:grpSpPr>
          <a:xfrm>
            <a:off x="5361844" y="1200870"/>
            <a:ext cx="3527546" cy="1803502"/>
            <a:chOff x="746350" y="1769514"/>
            <a:chExt cx="7462839" cy="3753948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BA14737-2DD0-4ED6-A267-A210783E98B7}"/>
                </a:ext>
              </a:extLst>
            </p:cNvPr>
            <p:cNvSpPr txBox="1"/>
            <p:nvPr/>
          </p:nvSpPr>
          <p:spPr>
            <a:xfrm>
              <a:off x="864499" y="2044702"/>
              <a:ext cx="1029789" cy="480472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Guide</a:t>
              </a:r>
              <a:endParaRPr lang="en-GB" sz="900" b="1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609D4B6-B4F6-4C07-ABEB-C70B41FC73CA}"/>
                </a:ext>
              </a:extLst>
            </p:cNvPr>
            <p:cNvSpPr txBox="1"/>
            <p:nvPr/>
          </p:nvSpPr>
          <p:spPr>
            <a:xfrm>
              <a:off x="4677767" y="2044702"/>
              <a:ext cx="1224133" cy="480472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Outing</a:t>
              </a:r>
              <a:endParaRPr lang="en-GB" sz="900" b="1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79446EA-A768-401A-87F2-DE7BDA44CF9A}"/>
                </a:ext>
              </a:extLst>
            </p:cNvPr>
            <p:cNvSpPr/>
            <p:nvPr/>
          </p:nvSpPr>
          <p:spPr>
            <a:xfrm>
              <a:off x="4603409" y="1769514"/>
              <a:ext cx="1224136" cy="9988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6A01ABD-7564-4AC7-9BD5-525B1E04EBE4}"/>
                </a:ext>
              </a:extLst>
            </p:cNvPr>
            <p:cNvSpPr/>
            <p:nvPr/>
          </p:nvSpPr>
          <p:spPr>
            <a:xfrm>
              <a:off x="4679609" y="1845714"/>
              <a:ext cx="1071736" cy="8464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D321DCE-6772-4DC4-A3C0-9909AF6B6CE0}"/>
                </a:ext>
              </a:extLst>
            </p:cNvPr>
            <p:cNvSpPr txBox="1"/>
            <p:nvPr/>
          </p:nvSpPr>
          <p:spPr>
            <a:xfrm>
              <a:off x="4802026" y="4775658"/>
              <a:ext cx="1033319" cy="480472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Tour</a:t>
              </a:r>
              <a:endParaRPr lang="en-GB" sz="900" b="1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3D94420-56A9-440C-89F0-F33480D8344B}"/>
                </a:ext>
              </a:extLst>
            </p:cNvPr>
            <p:cNvSpPr/>
            <p:nvPr/>
          </p:nvSpPr>
          <p:spPr>
            <a:xfrm>
              <a:off x="4616233" y="4518292"/>
              <a:ext cx="1224136" cy="9988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E6FA26A-BAB0-4F89-810F-293C8474B951}"/>
                </a:ext>
              </a:extLst>
            </p:cNvPr>
            <p:cNvSpPr txBox="1"/>
            <p:nvPr/>
          </p:nvSpPr>
          <p:spPr>
            <a:xfrm>
              <a:off x="6861557" y="4787893"/>
              <a:ext cx="1347468" cy="480472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/>
                <a:t>Itinerary</a:t>
              </a:r>
              <a:endParaRPr lang="en-GB" sz="900" b="1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15EC892-CBEB-44EA-8FAA-F1BE3406DF8B}"/>
                </a:ext>
              </a:extLst>
            </p:cNvPr>
            <p:cNvSpPr/>
            <p:nvPr/>
          </p:nvSpPr>
          <p:spPr>
            <a:xfrm>
              <a:off x="6913682" y="4524642"/>
              <a:ext cx="1224136" cy="9988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2F5111B-3B9C-4713-895B-F72A24A88216}"/>
                </a:ext>
              </a:extLst>
            </p:cNvPr>
            <p:cNvSpPr txBox="1"/>
            <p:nvPr/>
          </p:nvSpPr>
          <p:spPr>
            <a:xfrm>
              <a:off x="6890371" y="2069301"/>
              <a:ext cx="1318818" cy="480472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Location</a:t>
              </a:r>
              <a:endParaRPr lang="en-GB" sz="900" b="1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986754F-EFF5-4D17-846D-5D9AB8DC7A46}"/>
                </a:ext>
              </a:extLst>
            </p:cNvPr>
            <p:cNvSpPr/>
            <p:nvPr/>
          </p:nvSpPr>
          <p:spPr>
            <a:xfrm>
              <a:off x="6913682" y="1786399"/>
              <a:ext cx="1224136" cy="9988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DF6CEDB-149A-4EEE-8686-365EF57D1418}"/>
                </a:ext>
              </a:extLst>
            </p:cNvPr>
            <p:cNvSpPr txBox="1"/>
            <p:nvPr/>
          </p:nvSpPr>
          <p:spPr>
            <a:xfrm>
              <a:off x="968330" y="4775658"/>
              <a:ext cx="1222098" cy="480472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Client</a:t>
              </a:r>
              <a:endParaRPr lang="en-GB" sz="900" b="1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D0480DF-A530-4085-A258-9761EDDE3FB9}"/>
                </a:ext>
              </a:extLst>
            </p:cNvPr>
            <p:cNvSpPr/>
            <p:nvPr/>
          </p:nvSpPr>
          <p:spPr>
            <a:xfrm>
              <a:off x="864499" y="4516484"/>
              <a:ext cx="1224136" cy="9988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1EB4FFD-B1A9-4AE9-BF67-FA10466AD048}"/>
                </a:ext>
              </a:extLst>
            </p:cNvPr>
            <p:cNvSpPr txBox="1"/>
            <p:nvPr/>
          </p:nvSpPr>
          <p:spPr>
            <a:xfrm>
              <a:off x="2981017" y="3437489"/>
              <a:ext cx="1227315" cy="480472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/>
                <a:t>Booking</a:t>
              </a:r>
              <a:endParaRPr lang="en-GB" sz="900" b="1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623DFFC-1F84-4C12-84D2-D46D19DBCB3D}"/>
                </a:ext>
              </a:extLst>
            </p:cNvPr>
            <p:cNvSpPr/>
            <p:nvPr/>
          </p:nvSpPr>
          <p:spPr>
            <a:xfrm>
              <a:off x="2993841" y="3197052"/>
              <a:ext cx="1224136" cy="9988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41355B4-7659-4ACE-88A2-2D0F9DE239F7}"/>
                </a:ext>
              </a:extLst>
            </p:cNvPr>
            <p:cNvCxnSpPr>
              <a:stCxn id="13" idx="0"/>
              <a:endCxn id="10" idx="2"/>
            </p:cNvCxnSpPr>
            <p:nvPr/>
          </p:nvCxnSpPr>
          <p:spPr>
            <a:xfrm flipH="1" flipV="1">
              <a:off x="5215477" y="2768334"/>
              <a:ext cx="12824" cy="1749958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638D0F10-AD4B-4174-95C5-6AFDFA251B9B}"/>
                </a:ext>
              </a:extLst>
            </p:cNvPr>
            <p:cNvCxnSpPr/>
            <p:nvPr/>
          </p:nvCxnSpPr>
          <p:spPr>
            <a:xfrm flipH="1" flipV="1">
              <a:off x="4849507" y="2768334"/>
              <a:ext cx="374974" cy="422251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5B852332-B8F2-4DE7-BD04-FC181C176A88}"/>
                </a:ext>
              </a:extLst>
            </p:cNvPr>
            <p:cNvCxnSpPr/>
            <p:nvPr/>
          </p:nvCxnSpPr>
          <p:spPr>
            <a:xfrm flipV="1">
              <a:off x="5211285" y="2768334"/>
              <a:ext cx="364929" cy="419073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B99F020-6F55-4663-A4D7-D61EE8223051}"/>
                </a:ext>
              </a:extLst>
            </p:cNvPr>
            <p:cNvCxnSpPr>
              <a:endCxn id="21" idx="2"/>
            </p:cNvCxnSpPr>
            <p:nvPr/>
          </p:nvCxnSpPr>
          <p:spPr>
            <a:xfrm flipV="1">
              <a:off x="3591089" y="4195872"/>
              <a:ext cx="14820" cy="820022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90DB1BBD-0C97-46E6-B8F6-794B84FF2D2F}"/>
                </a:ext>
              </a:extLst>
            </p:cNvPr>
            <p:cNvCxnSpPr/>
            <p:nvPr/>
          </p:nvCxnSpPr>
          <p:spPr>
            <a:xfrm flipH="1" flipV="1">
              <a:off x="3224535" y="4206857"/>
              <a:ext cx="374974" cy="422250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791627C6-62C4-412D-A542-3559CA47F482}"/>
                </a:ext>
              </a:extLst>
            </p:cNvPr>
            <p:cNvCxnSpPr/>
            <p:nvPr/>
          </p:nvCxnSpPr>
          <p:spPr>
            <a:xfrm flipV="1">
              <a:off x="3604532" y="4206857"/>
              <a:ext cx="364929" cy="419072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06839D5-E99A-4AF1-9689-42F514008E58}"/>
                </a:ext>
              </a:extLst>
            </p:cNvPr>
            <p:cNvCxnSpPr>
              <a:stCxn id="21" idx="0"/>
            </p:cNvCxnSpPr>
            <p:nvPr/>
          </p:nvCxnSpPr>
          <p:spPr>
            <a:xfrm flipV="1">
              <a:off x="3605909" y="2405468"/>
              <a:ext cx="0" cy="791584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32A59B46-80F7-4ECD-A3BF-CE042FF84454}"/>
                </a:ext>
              </a:extLst>
            </p:cNvPr>
            <p:cNvCxnSpPr/>
            <p:nvPr/>
          </p:nvCxnSpPr>
          <p:spPr>
            <a:xfrm flipH="1" flipV="1">
              <a:off x="3591089" y="2782938"/>
              <a:ext cx="374974" cy="422250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19117182-E261-4947-BF43-0FA298B89B3A}"/>
                </a:ext>
              </a:extLst>
            </p:cNvPr>
            <p:cNvCxnSpPr/>
            <p:nvPr/>
          </p:nvCxnSpPr>
          <p:spPr>
            <a:xfrm flipV="1">
              <a:off x="3240460" y="2786116"/>
              <a:ext cx="364929" cy="419072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7ECCB66-9606-449B-9342-ACA3DA30ED2A}"/>
                </a:ext>
              </a:extLst>
            </p:cNvPr>
            <p:cNvCxnSpPr/>
            <p:nvPr/>
          </p:nvCxnSpPr>
          <p:spPr>
            <a:xfrm>
              <a:off x="3596734" y="2405468"/>
              <a:ext cx="1021843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F785FC3-E422-48D2-A681-D254A9E8FDC3}"/>
                </a:ext>
              </a:extLst>
            </p:cNvPr>
            <p:cNvCxnSpPr/>
            <p:nvPr/>
          </p:nvCxnSpPr>
          <p:spPr>
            <a:xfrm>
              <a:off x="1970486" y="2072010"/>
              <a:ext cx="2631085" cy="1117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E3FE2A0-DF76-4815-814D-52A93D509177}"/>
                </a:ext>
              </a:extLst>
            </p:cNvPr>
            <p:cNvCxnSpPr/>
            <p:nvPr/>
          </p:nvCxnSpPr>
          <p:spPr>
            <a:xfrm flipH="1" flipV="1">
              <a:off x="4226598" y="2073712"/>
              <a:ext cx="374973" cy="255232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9910FCB-1347-44E7-ABEA-627DC692A0D8}"/>
                </a:ext>
              </a:extLst>
            </p:cNvPr>
            <p:cNvCxnSpPr/>
            <p:nvPr/>
          </p:nvCxnSpPr>
          <p:spPr>
            <a:xfrm flipV="1">
              <a:off x="4237865" y="1845714"/>
              <a:ext cx="363706" cy="241777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AE808190-0C88-4534-B364-AC916D7FD6FB}"/>
                </a:ext>
              </a:extLst>
            </p:cNvPr>
            <p:cNvCxnSpPr/>
            <p:nvPr/>
          </p:nvCxnSpPr>
          <p:spPr>
            <a:xfrm flipV="1">
              <a:off x="6543730" y="4596821"/>
              <a:ext cx="364929" cy="419073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DCD5BC0-229B-4C47-AF32-2633B1F0C006}"/>
                </a:ext>
              </a:extLst>
            </p:cNvPr>
            <p:cNvCxnSpPr/>
            <p:nvPr/>
          </p:nvCxnSpPr>
          <p:spPr>
            <a:xfrm flipH="1" flipV="1">
              <a:off x="6543730" y="5024052"/>
              <a:ext cx="374974" cy="422251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BB0A92C-FF18-4715-96AE-55C78D8E963C}"/>
                </a:ext>
              </a:extLst>
            </p:cNvPr>
            <p:cNvCxnSpPr>
              <a:stCxn id="13" idx="3"/>
              <a:endCxn id="15" idx="1"/>
            </p:cNvCxnSpPr>
            <p:nvPr/>
          </p:nvCxnSpPr>
          <p:spPr>
            <a:xfrm>
              <a:off x="5840369" y="5017702"/>
              <a:ext cx="1073313" cy="635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971F2D10-08EC-48AC-B915-6DB5996F3CE4}"/>
                </a:ext>
              </a:extLst>
            </p:cNvPr>
            <p:cNvCxnSpPr/>
            <p:nvPr/>
          </p:nvCxnSpPr>
          <p:spPr>
            <a:xfrm flipH="1" flipV="1">
              <a:off x="7500102" y="2779952"/>
              <a:ext cx="12824" cy="1749958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A4DE2442-CCAE-4023-B498-93BAA5AB3C27}"/>
                </a:ext>
              </a:extLst>
            </p:cNvPr>
            <p:cNvCxnSpPr/>
            <p:nvPr/>
          </p:nvCxnSpPr>
          <p:spPr>
            <a:xfrm flipH="1" flipV="1">
              <a:off x="7512926" y="4120074"/>
              <a:ext cx="374974" cy="422251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2FBA9BCC-50B6-46C2-9EB7-78C7D44A9552}"/>
                </a:ext>
              </a:extLst>
            </p:cNvPr>
            <p:cNvCxnSpPr/>
            <p:nvPr/>
          </p:nvCxnSpPr>
          <p:spPr>
            <a:xfrm flipV="1">
              <a:off x="7135173" y="4112822"/>
              <a:ext cx="364929" cy="419073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5BFC7E43-5E34-42B4-B24C-DF7B87A0525D}"/>
                </a:ext>
              </a:extLst>
            </p:cNvPr>
            <p:cNvSpPr/>
            <p:nvPr/>
          </p:nvSpPr>
          <p:spPr>
            <a:xfrm>
              <a:off x="746350" y="1769514"/>
              <a:ext cx="1224136" cy="9988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35B92CAC-E9DA-4ED6-A5AF-3FE4E6BA9D5B}"/>
                </a:ext>
              </a:extLst>
            </p:cNvPr>
            <p:cNvCxnSpPr/>
            <p:nvPr/>
          </p:nvCxnSpPr>
          <p:spPr>
            <a:xfrm flipV="1">
              <a:off x="2081576" y="5020877"/>
              <a:ext cx="1509513" cy="164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Subtitle 1">
            <a:extLst>
              <a:ext uri="{FF2B5EF4-FFF2-40B4-BE49-F238E27FC236}">
                <a16:creationId xmlns:a16="http://schemas.microsoft.com/office/drawing/2014/main" id="{BB389E05-439D-BF48-99BA-81FD8B7ADE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5433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85750" y="214313"/>
            <a:ext cx="7643813" cy="1000125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GB" sz="6000" dirty="0"/>
              <a:t>Relational to Graph</a:t>
            </a:r>
            <a:endParaRPr lang="en-US" sz="6000" dirty="0"/>
          </a:p>
        </p:txBody>
      </p:sp>
      <p:sp>
        <p:nvSpPr>
          <p:cNvPr id="33" name="TextBox 32"/>
          <p:cNvSpPr txBox="1"/>
          <p:nvPr/>
        </p:nvSpPr>
        <p:spPr>
          <a:xfrm>
            <a:off x="297210" y="1112609"/>
            <a:ext cx="71281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How do we represent this using a graph model?</a:t>
            </a:r>
            <a:endParaRPr lang="en-GB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899592" y="2096852"/>
            <a:ext cx="792088" cy="369332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Guide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683568" y="1782108"/>
            <a:ext cx="1224136" cy="9988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TextBox 42"/>
          <p:cNvSpPr txBox="1"/>
          <p:nvPr/>
        </p:nvSpPr>
        <p:spPr>
          <a:xfrm>
            <a:off x="4077212" y="2096852"/>
            <a:ext cx="864096" cy="369332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Outing</a:t>
            </a:r>
            <a:endParaRPr lang="en-GB" dirty="0"/>
          </a:p>
        </p:txBody>
      </p:sp>
      <p:sp>
        <p:nvSpPr>
          <p:cNvPr id="44" name="Rectangle 43"/>
          <p:cNvSpPr/>
          <p:nvPr/>
        </p:nvSpPr>
        <p:spPr>
          <a:xfrm>
            <a:off x="3897192" y="1782108"/>
            <a:ext cx="1224136" cy="9988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Rectangle 45"/>
          <p:cNvSpPr/>
          <p:nvPr/>
        </p:nvSpPr>
        <p:spPr>
          <a:xfrm>
            <a:off x="3973392" y="1858308"/>
            <a:ext cx="1071736" cy="8464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TextBox 46"/>
          <p:cNvSpPr txBox="1"/>
          <p:nvPr/>
        </p:nvSpPr>
        <p:spPr>
          <a:xfrm>
            <a:off x="4192382" y="4845630"/>
            <a:ext cx="659404" cy="369332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Tour</a:t>
            </a:r>
            <a:endParaRPr lang="en-GB" dirty="0"/>
          </a:p>
        </p:txBody>
      </p:sp>
      <p:sp>
        <p:nvSpPr>
          <p:cNvPr id="48" name="Rectangle 47"/>
          <p:cNvSpPr/>
          <p:nvPr/>
        </p:nvSpPr>
        <p:spPr>
          <a:xfrm>
            <a:off x="3910016" y="4530886"/>
            <a:ext cx="1224136" cy="9988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TextBox 48"/>
          <p:cNvSpPr txBox="1"/>
          <p:nvPr/>
        </p:nvSpPr>
        <p:spPr>
          <a:xfrm>
            <a:off x="7026716" y="4841027"/>
            <a:ext cx="1003090" cy="369332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Itinerary</a:t>
            </a:r>
            <a:endParaRPr lang="en-GB" dirty="0"/>
          </a:p>
        </p:txBody>
      </p:sp>
      <p:sp>
        <p:nvSpPr>
          <p:cNvPr id="51" name="Rectangle 50"/>
          <p:cNvSpPr/>
          <p:nvPr/>
        </p:nvSpPr>
        <p:spPr>
          <a:xfrm>
            <a:off x="6913682" y="4524642"/>
            <a:ext cx="1224136" cy="9988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TextBox 54"/>
          <p:cNvSpPr txBox="1"/>
          <p:nvPr/>
        </p:nvSpPr>
        <p:spPr>
          <a:xfrm>
            <a:off x="7021694" y="2107909"/>
            <a:ext cx="1008112" cy="369332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Location</a:t>
            </a:r>
            <a:endParaRPr lang="en-GB" dirty="0"/>
          </a:p>
        </p:txBody>
      </p:sp>
      <p:sp>
        <p:nvSpPr>
          <p:cNvPr id="57" name="Rectangle 56"/>
          <p:cNvSpPr/>
          <p:nvPr/>
        </p:nvSpPr>
        <p:spPr>
          <a:xfrm>
            <a:off x="6913682" y="1786399"/>
            <a:ext cx="1224136" cy="9988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TextBox 57"/>
          <p:cNvSpPr txBox="1"/>
          <p:nvPr/>
        </p:nvSpPr>
        <p:spPr>
          <a:xfrm>
            <a:off x="899592" y="4855268"/>
            <a:ext cx="792088" cy="369332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Client</a:t>
            </a:r>
            <a:endParaRPr lang="en-GB" dirty="0"/>
          </a:p>
        </p:txBody>
      </p:sp>
      <p:sp>
        <p:nvSpPr>
          <p:cNvPr id="60" name="Rectangle 59"/>
          <p:cNvSpPr/>
          <p:nvPr/>
        </p:nvSpPr>
        <p:spPr>
          <a:xfrm>
            <a:off x="683568" y="4524642"/>
            <a:ext cx="1224136" cy="9988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TextBox 60"/>
          <p:cNvSpPr txBox="1"/>
          <p:nvPr/>
        </p:nvSpPr>
        <p:spPr>
          <a:xfrm>
            <a:off x="2403235" y="3462715"/>
            <a:ext cx="1008112" cy="369332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Booking</a:t>
            </a:r>
            <a:endParaRPr lang="en-GB" dirty="0"/>
          </a:p>
        </p:txBody>
      </p:sp>
      <p:sp>
        <p:nvSpPr>
          <p:cNvPr id="62" name="Rectangle 61"/>
          <p:cNvSpPr/>
          <p:nvPr/>
        </p:nvSpPr>
        <p:spPr>
          <a:xfrm>
            <a:off x="2298082" y="3143903"/>
            <a:ext cx="1224136" cy="9988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" name="Straight Connector 7"/>
          <p:cNvCxnSpPr>
            <a:stCxn id="48" idx="0"/>
            <a:endCxn id="44" idx="2"/>
          </p:cNvCxnSpPr>
          <p:nvPr/>
        </p:nvCxnSpPr>
        <p:spPr>
          <a:xfrm flipH="1" flipV="1">
            <a:off x="4509260" y="2780928"/>
            <a:ext cx="12824" cy="1749958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H="1" flipV="1">
            <a:off x="4143290" y="2780928"/>
            <a:ext cx="374974" cy="422251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V="1">
            <a:off x="4505068" y="2780928"/>
            <a:ext cx="364929" cy="419073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H="1" flipV="1">
            <a:off x="2894746" y="4153708"/>
            <a:ext cx="4502" cy="886226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H="1" flipV="1">
            <a:off x="2528776" y="4153708"/>
            <a:ext cx="374974" cy="42225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V="1">
            <a:off x="2890554" y="4153708"/>
            <a:ext cx="364929" cy="41907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60" idx="3"/>
          </p:cNvCxnSpPr>
          <p:nvPr/>
        </p:nvCxnSpPr>
        <p:spPr>
          <a:xfrm>
            <a:off x="1907704" y="5024052"/>
            <a:ext cx="99154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flipH="1" flipV="1">
            <a:off x="2883381" y="2610235"/>
            <a:ext cx="15868" cy="546724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flipH="1" flipV="1">
            <a:off x="2895330" y="2729789"/>
            <a:ext cx="374974" cy="42225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flipV="1">
            <a:off x="2510420" y="2731378"/>
            <a:ext cx="364929" cy="41907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05" name="Straight Connector 4104"/>
          <p:cNvCxnSpPr/>
          <p:nvPr/>
        </p:nvCxnSpPr>
        <p:spPr>
          <a:xfrm>
            <a:off x="2875349" y="2610235"/>
            <a:ext cx="1021843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1892313" y="2096852"/>
            <a:ext cx="2004879" cy="1105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flipH="1" flipV="1">
            <a:off x="3512572" y="2096854"/>
            <a:ext cx="374973" cy="25523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flipV="1">
            <a:off x="3541910" y="1858308"/>
            <a:ext cx="345635" cy="22786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flipV="1">
            <a:off x="6543730" y="4596821"/>
            <a:ext cx="364929" cy="419073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H="1" flipV="1">
            <a:off x="6543730" y="5024052"/>
            <a:ext cx="374974" cy="422251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stCxn id="48" idx="3"/>
            <a:endCxn id="51" idx="1"/>
          </p:cNvCxnSpPr>
          <p:nvPr/>
        </p:nvCxnSpPr>
        <p:spPr>
          <a:xfrm flipV="1">
            <a:off x="5134152" y="5024052"/>
            <a:ext cx="1779530" cy="624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H="1" flipV="1">
            <a:off x="7500102" y="2779952"/>
            <a:ext cx="12824" cy="1749958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 flipV="1">
            <a:off x="7512926" y="4120074"/>
            <a:ext cx="374974" cy="422251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V="1">
            <a:off x="7135173" y="4112822"/>
            <a:ext cx="364929" cy="419073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Subtitle 1">
            <a:extLst>
              <a:ext uri="{FF2B5EF4-FFF2-40B4-BE49-F238E27FC236}">
                <a16:creationId xmlns:a16="http://schemas.microsoft.com/office/drawing/2014/main" id="{E8919754-6B82-8B45-B6B5-9D7B1B5594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7546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85750" y="214313"/>
            <a:ext cx="7643813" cy="1000125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GB" sz="6000" dirty="0"/>
              <a:t>Relational to Graph</a:t>
            </a:r>
            <a:endParaRPr lang="en-US" sz="6000" dirty="0"/>
          </a:p>
        </p:txBody>
      </p:sp>
      <p:sp>
        <p:nvSpPr>
          <p:cNvPr id="33" name="TextBox 32"/>
          <p:cNvSpPr txBox="1"/>
          <p:nvPr/>
        </p:nvSpPr>
        <p:spPr>
          <a:xfrm>
            <a:off x="297210" y="1112609"/>
            <a:ext cx="79451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Booking is a link or hidden entity – reinstate the M-M</a:t>
            </a:r>
            <a:endParaRPr lang="en-GB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899592" y="2096852"/>
            <a:ext cx="792088" cy="369332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Guide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683568" y="1782108"/>
            <a:ext cx="1224136" cy="9988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TextBox 42"/>
          <p:cNvSpPr txBox="1"/>
          <p:nvPr/>
        </p:nvSpPr>
        <p:spPr>
          <a:xfrm>
            <a:off x="4077212" y="2096852"/>
            <a:ext cx="864096" cy="369332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Outing</a:t>
            </a:r>
            <a:endParaRPr lang="en-GB" dirty="0"/>
          </a:p>
        </p:txBody>
      </p:sp>
      <p:sp>
        <p:nvSpPr>
          <p:cNvPr id="44" name="Rectangle 43"/>
          <p:cNvSpPr/>
          <p:nvPr/>
        </p:nvSpPr>
        <p:spPr>
          <a:xfrm>
            <a:off x="3897192" y="1782108"/>
            <a:ext cx="1224136" cy="9988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Rectangle 45"/>
          <p:cNvSpPr/>
          <p:nvPr/>
        </p:nvSpPr>
        <p:spPr>
          <a:xfrm>
            <a:off x="3973392" y="1858308"/>
            <a:ext cx="1071736" cy="8464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TextBox 46"/>
          <p:cNvSpPr txBox="1"/>
          <p:nvPr/>
        </p:nvSpPr>
        <p:spPr>
          <a:xfrm>
            <a:off x="4192382" y="4845630"/>
            <a:ext cx="659404" cy="369332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Tour</a:t>
            </a:r>
            <a:endParaRPr lang="en-GB" dirty="0"/>
          </a:p>
        </p:txBody>
      </p:sp>
      <p:sp>
        <p:nvSpPr>
          <p:cNvPr id="48" name="Rectangle 47"/>
          <p:cNvSpPr/>
          <p:nvPr/>
        </p:nvSpPr>
        <p:spPr>
          <a:xfrm>
            <a:off x="3910016" y="4530886"/>
            <a:ext cx="1224136" cy="9988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TextBox 48"/>
          <p:cNvSpPr txBox="1"/>
          <p:nvPr/>
        </p:nvSpPr>
        <p:spPr>
          <a:xfrm>
            <a:off x="7076386" y="4865845"/>
            <a:ext cx="1003090" cy="369332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Itinerary</a:t>
            </a:r>
            <a:endParaRPr lang="en-GB" dirty="0"/>
          </a:p>
        </p:txBody>
      </p:sp>
      <p:sp>
        <p:nvSpPr>
          <p:cNvPr id="51" name="Rectangle 50"/>
          <p:cNvSpPr/>
          <p:nvPr/>
        </p:nvSpPr>
        <p:spPr>
          <a:xfrm>
            <a:off x="6913682" y="4524642"/>
            <a:ext cx="1224136" cy="9988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TextBox 54"/>
          <p:cNvSpPr txBox="1"/>
          <p:nvPr/>
        </p:nvSpPr>
        <p:spPr>
          <a:xfrm>
            <a:off x="7021694" y="2107909"/>
            <a:ext cx="1008112" cy="369332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Location</a:t>
            </a:r>
            <a:endParaRPr lang="en-GB" dirty="0"/>
          </a:p>
        </p:txBody>
      </p:sp>
      <p:sp>
        <p:nvSpPr>
          <p:cNvPr id="57" name="Rectangle 56"/>
          <p:cNvSpPr/>
          <p:nvPr/>
        </p:nvSpPr>
        <p:spPr>
          <a:xfrm>
            <a:off x="6913682" y="1786399"/>
            <a:ext cx="1224136" cy="9988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TextBox 57"/>
          <p:cNvSpPr txBox="1"/>
          <p:nvPr/>
        </p:nvSpPr>
        <p:spPr>
          <a:xfrm>
            <a:off x="899592" y="4855268"/>
            <a:ext cx="792088" cy="369332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Client</a:t>
            </a:r>
            <a:endParaRPr lang="en-GB" dirty="0"/>
          </a:p>
        </p:txBody>
      </p:sp>
      <p:sp>
        <p:nvSpPr>
          <p:cNvPr id="60" name="Rectangle 59"/>
          <p:cNvSpPr/>
          <p:nvPr/>
        </p:nvSpPr>
        <p:spPr>
          <a:xfrm>
            <a:off x="683568" y="4524642"/>
            <a:ext cx="1224136" cy="9988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" name="Straight Connector 7"/>
          <p:cNvCxnSpPr>
            <a:stCxn id="48" idx="0"/>
            <a:endCxn id="44" idx="2"/>
          </p:cNvCxnSpPr>
          <p:nvPr/>
        </p:nvCxnSpPr>
        <p:spPr>
          <a:xfrm flipH="1" flipV="1">
            <a:off x="4509260" y="2780928"/>
            <a:ext cx="12824" cy="1749958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H="1" flipV="1">
            <a:off x="4143290" y="2780928"/>
            <a:ext cx="374974" cy="422251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V="1">
            <a:off x="4505068" y="2780928"/>
            <a:ext cx="364929" cy="419073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H="1" flipV="1">
            <a:off x="2875079" y="2568932"/>
            <a:ext cx="24169" cy="247100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60" idx="3"/>
          </p:cNvCxnSpPr>
          <p:nvPr/>
        </p:nvCxnSpPr>
        <p:spPr>
          <a:xfrm>
            <a:off x="1907704" y="5024052"/>
            <a:ext cx="99154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5" name="Straight Connector 4104"/>
          <p:cNvCxnSpPr/>
          <p:nvPr/>
        </p:nvCxnSpPr>
        <p:spPr>
          <a:xfrm>
            <a:off x="2861043" y="2583709"/>
            <a:ext cx="1021843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1892313" y="2096852"/>
            <a:ext cx="2004879" cy="1105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stCxn id="44" idx="1"/>
          </p:cNvCxnSpPr>
          <p:nvPr/>
        </p:nvCxnSpPr>
        <p:spPr>
          <a:xfrm flipH="1" flipV="1">
            <a:off x="3512573" y="2096854"/>
            <a:ext cx="384619" cy="184664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flipV="1">
            <a:off x="3540314" y="1950687"/>
            <a:ext cx="342572" cy="1572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flipV="1">
            <a:off x="6543730" y="4596821"/>
            <a:ext cx="364929" cy="419073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H="1" flipV="1">
            <a:off x="6543730" y="5024052"/>
            <a:ext cx="374974" cy="422251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stCxn id="48" idx="3"/>
            <a:endCxn id="51" idx="1"/>
          </p:cNvCxnSpPr>
          <p:nvPr/>
        </p:nvCxnSpPr>
        <p:spPr>
          <a:xfrm flipV="1">
            <a:off x="5134152" y="5024052"/>
            <a:ext cx="1779530" cy="624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H="1" flipV="1">
            <a:off x="7500102" y="2779952"/>
            <a:ext cx="12824" cy="1749958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 flipV="1">
            <a:off x="7512926" y="4120074"/>
            <a:ext cx="374974" cy="422251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V="1">
            <a:off x="7135173" y="4112822"/>
            <a:ext cx="364929" cy="419073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 flipV="1">
            <a:off x="3498267" y="2580177"/>
            <a:ext cx="384619" cy="184664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V="1">
            <a:off x="3498267" y="2396684"/>
            <a:ext cx="384619" cy="172248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V="1">
            <a:off x="1921740" y="5027230"/>
            <a:ext cx="364929" cy="419073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H="1" flipV="1">
            <a:off x="1909150" y="4596821"/>
            <a:ext cx="374974" cy="422251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Subtitle 1">
            <a:extLst>
              <a:ext uri="{FF2B5EF4-FFF2-40B4-BE49-F238E27FC236}">
                <a16:creationId xmlns:a16="http://schemas.microsoft.com/office/drawing/2014/main" id="{0BE08135-4F68-8645-84CB-DD69008120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6224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85750" y="214313"/>
            <a:ext cx="7643813" cy="1000125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GB" sz="6000" dirty="0"/>
              <a:t>Relational to Graph</a:t>
            </a:r>
            <a:endParaRPr lang="en-US" sz="6000" dirty="0"/>
          </a:p>
        </p:txBody>
      </p:sp>
      <p:sp>
        <p:nvSpPr>
          <p:cNvPr id="33" name="TextBox 32"/>
          <p:cNvSpPr txBox="1"/>
          <p:nvPr/>
        </p:nvSpPr>
        <p:spPr>
          <a:xfrm>
            <a:off x="297210" y="1112609"/>
            <a:ext cx="78201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Itinary</a:t>
            </a:r>
            <a:r>
              <a:rPr lang="en-US" sz="2800" dirty="0"/>
              <a:t> is a link or hidden entity – reinstate that M-M</a:t>
            </a:r>
            <a:endParaRPr lang="en-GB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899592" y="2096852"/>
            <a:ext cx="792088" cy="369332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Guide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683568" y="1782108"/>
            <a:ext cx="1224136" cy="9988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TextBox 42"/>
          <p:cNvSpPr txBox="1"/>
          <p:nvPr/>
        </p:nvSpPr>
        <p:spPr>
          <a:xfrm>
            <a:off x="4077212" y="2096852"/>
            <a:ext cx="864096" cy="369332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Outing</a:t>
            </a:r>
            <a:endParaRPr lang="en-GB" dirty="0"/>
          </a:p>
        </p:txBody>
      </p:sp>
      <p:sp>
        <p:nvSpPr>
          <p:cNvPr id="44" name="Rectangle 43"/>
          <p:cNvSpPr/>
          <p:nvPr/>
        </p:nvSpPr>
        <p:spPr>
          <a:xfrm>
            <a:off x="3897192" y="1782108"/>
            <a:ext cx="1224136" cy="9988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Rectangle 45"/>
          <p:cNvSpPr/>
          <p:nvPr/>
        </p:nvSpPr>
        <p:spPr>
          <a:xfrm>
            <a:off x="3973392" y="1858308"/>
            <a:ext cx="1071736" cy="8464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TextBox 46"/>
          <p:cNvSpPr txBox="1"/>
          <p:nvPr/>
        </p:nvSpPr>
        <p:spPr>
          <a:xfrm>
            <a:off x="4192382" y="4845630"/>
            <a:ext cx="659404" cy="369332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Tour</a:t>
            </a:r>
            <a:endParaRPr lang="en-GB" dirty="0"/>
          </a:p>
        </p:txBody>
      </p:sp>
      <p:sp>
        <p:nvSpPr>
          <p:cNvPr id="48" name="Rectangle 47"/>
          <p:cNvSpPr/>
          <p:nvPr/>
        </p:nvSpPr>
        <p:spPr>
          <a:xfrm>
            <a:off x="3910016" y="4530886"/>
            <a:ext cx="1224136" cy="9988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TextBox 54"/>
          <p:cNvSpPr txBox="1"/>
          <p:nvPr/>
        </p:nvSpPr>
        <p:spPr>
          <a:xfrm>
            <a:off x="7021694" y="2107909"/>
            <a:ext cx="1008112" cy="369332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Location</a:t>
            </a:r>
            <a:endParaRPr lang="en-GB" dirty="0"/>
          </a:p>
        </p:txBody>
      </p:sp>
      <p:sp>
        <p:nvSpPr>
          <p:cNvPr id="57" name="Rectangle 56"/>
          <p:cNvSpPr/>
          <p:nvPr/>
        </p:nvSpPr>
        <p:spPr>
          <a:xfrm>
            <a:off x="6913682" y="1786399"/>
            <a:ext cx="1224136" cy="9988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TextBox 57"/>
          <p:cNvSpPr txBox="1"/>
          <p:nvPr/>
        </p:nvSpPr>
        <p:spPr>
          <a:xfrm>
            <a:off x="899592" y="4855268"/>
            <a:ext cx="792088" cy="369332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Client</a:t>
            </a:r>
            <a:endParaRPr lang="en-GB" dirty="0"/>
          </a:p>
        </p:txBody>
      </p:sp>
      <p:sp>
        <p:nvSpPr>
          <p:cNvPr id="60" name="Rectangle 59"/>
          <p:cNvSpPr/>
          <p:nvPr/>
        </p:nvSpPr>
        <p:spPr>
          <a:xfrm>
            <a:off x="683568" y="4524642"/>
            <a:ext cx="1224136" cy="9988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" name="Straight Connector 7"/>
          <p:cNvCxnSpPr>
            <a:stCxn id="48" idx="0"/>
            <a:endCxn id="44" idx="2"/>
          </p:cNvCxnSpPr>
          <p:nvPr/>
        </p:nvCxnSpPr>
        <p:spPr>
          <a:xfrm flipH="1" flipV="1">
            <a:off x="4509260" y="2780928"/>
            <a:ext cx="12824" cy="1749958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H="1" flipV="1">
            <a:off x="4143290" y="2780928"/>
            <a:ext cx="374974" cy="422251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V="1">
            <a:off x="4505068" y="2780928"/>
            <a:ext cx="364929" cy="419073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H="1" flipV="1">
            <a:off x="2875079" y="2568932"/>
            <a:ext cx="24169" cy="247100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60" idx="3"/>
          </p:cNvCxnSpPr>
          <p:nvPr/>
        </p:nvCxnSpPr>
        <p:spPr>
          <a:xfrm>
            <a:off x="1907704" y="5024052"/>
            <a:ext cx="99154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5" name="Straight Connector 4104"/>
          <p:cNvCxnSpPr/>
          <p:nvPr/>
        </p:nvCxnSpPr>
        <p:spPr>
          <a:xfrm>
            <a:off x="2861043" y="2583709"/>
            <a:ext cx="1021843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1892313" y="2096852"/>
            <a:ext cx="2004879" cy="1105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stCxn id="44" idx="1"/>
          </p:cNvCxnSpPr>
          <p:nvPr/>
        </p:nvCxnSpPr>
        <p:spPr>
          <a:xfrm flipH="1" flipV="1">
            <a:off x="3512573" y="2096854"/>
            <a:ext cx="384619" cy="184664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flipV="1">
            <a:off x="3540314" y="1950687"/>
            <a:ext cx="342572" cy="1572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flipV="1">
            <a:off x="5143070" y="5015063"/>
            <a:ext cx="364929" cy="419073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H="1" flipV="1">
            <a:off x="5134152" y="4592812"/>
            <a:ext cx="374974" cy="422251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stCxn id="48" idx="3"/>
          </p:cNvCxnSpPr>
          <p:nvPr/>
        </p:nvCxnSpPr>
        <p:spPr>
          <a:xfrm flipV="1">
            <a:off x="5134152" y="5005108"/>
            <a:ext cx="2391598" cy="251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H="1" flipV="1">
            <a:off x="7500102" y="2779952"/>
            <a:ext cx="25648" cy="2235111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 flipV="1">
            <a:off x="7131540" y="2776774"/>
            <a:ext cx="374974" cy="422251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V="1">
            <a:off x="7499540" y="2779952"/>
            <a:ext cx="364929" cy="419073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 flipV="1">
            <a:off x="3498267" y="2580177"/>
            <a:ext cx="384619" cy="184664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V="1">
            <a:off x="3498267" y="2396684"/>
            <a:ext cx="384619" cy="172248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V="1">
            <a:off x="1921740" y="5027230"/>
            <a:ext cx="364929" cy="419073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H="1" flipV="1">
            <a:off x="1909150" y="4596821"/>
            <a:ext cx="374974" cy="422251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Subtitle 1">
            <a:extLst>
              <a:ext uri="{FF2B5EF4-FFF2-40B4-BE49-F238E27FC236}">
                <a16:creationId xmlns:a16="http://schemas.microsoft.com/office/drawing/2014/main" id="{C2A51A54-86AE-B84D-AC88-33B31B99C6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23851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85750" y="214313"/>
            <a:ext cx="7643813" cy="1000125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GB" sz="6000" dirty="0"/>
              <a:t>Relational to Graph</a:t>
            </a:r>
            <a:endParaRPr lang="en-US" sz="6000" dirty="0"/>
          </a:p>
        </p:txBody>
      </p:sp>
      <p:sp>
        <p:nvSpPr>
          <p:cNvPr id="33" name="TextBox 32"/>
          <p:cNvSpPr txBox="1"/>
          <p:nvPr/>
        </p:nvSpPr>
        <p:spPr>
          <a:xfrm>
            <a:off x="297210" y="1112609"/>
            <a:ext cx="53014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Outing is a weak entity – it remains</a:t>
            </a:r>
            <a:endParaRPr lang="en-GB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899592" y="2096852"/>
            <a:ext cx="792088" cy="369332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Guide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683568" y="1782108"/>
            <a:ext cx="1224136" cy="9988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TextBox 42"/>
          <p:cNvSpPr txBox="1"/>
          <p:nvPr/>
        </p:nvSpPr>
        <p:spPr>
          <a:xfrm>
            <a:off x="4077212" y="2096852"/>
            <a:ext cx="864096" cy="369332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Outing</a:t>
            </a:r>
            <a:endParaRPr lang="en-GB" dirty="0"/>
          </a:p>
        </p:txBody>
      </p:sp>
      <p:sp>
        <p:nvSpPr>
          <p:cNvPr id="44" name="Rectangle 43"/>
          <p:cNvSpPr/>
          <p:nvPr/>
        </p:nvSpPr>
        <p:spPr>
          <a:xfrm>
            <a:off x="3897192" y="1782108"/>
            <a:ext cx="1224136" cy="9988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Rectangle 45"/>
          <p:cNvSpPr/>
          <p:nvPr/>
        </p:nvSpPr>
        <p:spPr>
          <a:xfrm>
            <a:off x="3973392" y="1858308"/>
            <a:ext cx="1071736" cy="8464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TextBox 46"/>
          <p:cNvSpPr txBox="1"/>
          <p:nvPr/>
        </p:nvSpPr>
        <p:spPr>
          <a:xfrm>
            <a:off x="4192382" y="4845630"/>
            <a:ext cx="659404" cy="369332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Tour</a:t>
            </a:r>
            <a:endParaRPr lang="en-GB" dirty="0"/>
          </a:p>
        </p:txBody>
      </p:sp>
      <p:sp>
        <p:nvSpPr>
          <p:cNvPr id="48" name="Rectangle 47"/>
          <p:cNvSpPr/>
          <p:nvPr/>
        </p:nvSpPr>
        <p:spPr>
          <a:xfrm>
            <a:off x="3910016" y="4530886"/>
            <a:ext cx="1224136" cy="9988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TextBox 54"/>
          <p:cNvSpPr txBox="1"/>
          <p:nvPr/>
        </p:nvSpPr>
        <p:spPr>
          <a:xfrm>
            <a:off x="7021694" y="2107909"/>
            <a:ext cx="1008112" cy="369332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Location</a:t>
            </a:r>
            <a:endParaRPr lang="en-GB" dirty="0"/>
          </a:p>
        </p:txBody>
      </p:sp>
      <p:sp>
        <p:nvSpPr>
          <p:cNvPr id="57" name="Rectangle 56"/>
          <p:cNvSpPr/>
          <p:nvPr/>
        </p:nvSpPr>
        <p:spPr>
          <a:xfrm>
            <a:off x="6913682" y="1786399"/>
            <a:ext cx="1224136" cy="9988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TextBox 57"/>
          <p:cNvSpPr txBox="1"/>
          <p:nvPr/>
        </p:nvSpPr>
        <p:spPr>
          <a:xfrm>
            <a:off x="899592" y="4855268"/>
            <a:ext cx="792088" cy="369332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Client</a:t>
            </a:r>
            <a:endParaRPr lang="en-GB" dirty="0"/>
          </a:p>
        </p:txBody>
      </p:sp>
      <p:sp>
        <p:nvSpPr>
          <p:cNvPr id="60" name="Rectangle 59"/>
          <p:cNvSpPr/>
          <p:nvPr/>
        </p:nvSpPr>
        <p:spPr>
          <a:xfrm>
            <a:off x="683568" y="4524642"/>
            <a:ext cx="1224136" cy="9988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" name="Straight Connector 7"/>
          <p:cNvCxnSpPr>
            <a:stCxn id="48" idx="0"/>
            <a:endCxn id="44" idx="2"/>
          </p:cNvCxnSpPr>
          <p:nvPr/>
        </p:nvCxnSpPr>
        <p:spPr>
          <a:xfrm flipH="1" flipV="1">
            <a:off x="4509260" y="2780928"/>
            <a:ext cx="12824" cy="1749958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H="1" flipV="1">
            <a:off x="4143290" y="2780928"/>
            <a:ext cx="374974" cy="422251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V="1">
            <a:off x="4505068" y="2780928"/>
            <a:ext cx="364929" cy="419073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H="1" flipV="1">
            <a:off x="2875079" y="2568932"/>
            <a:ext cx="24169" cy="247100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60" idx="3"/>
          </p:cNvCxnSpPr>
          <p:nvPr/>
        </p:nvCxnSpPr>
        <p:spPr>
          <a:xfrm>
            <a:off x="1907704" y="5024052"/>
            <a:ext cx="99154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5" name="Straight Connector 4104"/>
          <p:cNvCxnSpPr/>
          <p:nvPr/>
        </p:nvCxnSpPr>
        <p:spPr>
          <a:xfrm>
            <a:off x="2861043" y="2583709"/>
            <a:ext cx="1021843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1892313" y="2096852"/>
            <a:ext cx="2004879" cy="1105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stCxn id="44" idx="1"/>
          </p:cNvCxnSpPr>
          <p:nvPr/>
        </p:nvCxnSpPr>
        <p:spPr>
          <a:xfrm flipH="1" flipV="1">
            <a:off x="3512573" y="2096854"/>
            <a:ext cx="384619" cy="184664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flipV="1">
            <a:off x="3540314" y="1950687"/>
            <a:ext cx="342572" cy="1572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flipV="1">
            <a:off x="5143070" y="5015063"/>
            <a:ext cx="364929" cy="419073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H="1" flipV="1">
            <a:off x="5134152" y="4592812"/>
            <a:ext cx="374974" cy="422251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stCxn id="48" idx="3"/>
          </p:cNvCxnSpPr>
          <p:nvPr/>
        </p:nvCxnSpPr>
        <p:spPr>
          <a:xfrm flipV="1">
            <a:off x="5134152" y="5005108"/>
            <a:ext cx="2391598" cy="251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H="1" flipV="1">
            <a:off x="7500102" y="2779952"/>
            <a:ext cx="25648" cy="2235111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 flipV="1">
            <a:off x="7131540" y="2776774"/>
            <a:ext cx="374974" cy="422251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V="1">
            <a:off x="7499540" y="2779952"/>
            <a:ext cx="364929" cy="419073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 flipV="1">
            <a:off x="3498267" y="2580177"/>
            <a:ext cx="384619" cy="184664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V="1">
            <a:off x="3498267" y="2396684"/>
            <a:ext cx="384619" cy="172248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V="1">
            <a:off x="1921740" y="5027230"/>
            <a:ext cx="364929" cy="419073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H="1" flipV="1">
            <a:off x="1909150" y="4596821"/>
            <a:ext cx="374974" cy="422251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Subtitle 1">
            <a:extLst>
              <a:ext uri="{FF2B5EF4-FFF2-40B4-BE49-F238E27FC236}">
                <a16:creationId xmlns:a16="http://schemas.microsoft.com/office/drawing/2014/main" id="{0C820531-366D-3342-BE9C-467AF88419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91688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85750" y="214313"/>
            <a:ext cx="7643813" cy="1000125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GB" sz="6000" dirty="0"/>
              <a:t>Relational to Graph</a:t>
            </a:r>
            <a:endParaRPr lang="en-US" sz="6000" dirty="0"/>
          </a:p>
        </p:txBody>
      </p:sp>
      <p:sp>
        <p:nvSpPr>
          <p:cNvPr id="33" name="TextBox 32"/>
          <p:cNvSpPr txBox="1"/>
          <p:nvPr/>
        </p:nvSpPr>
        <p:spPr>
          <a:xfrm>
            <a:off x="297210" y="1112609"/>
            <a:ext cx="37072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Convert to graph format</a:t>
            </a:r>
            <a:endParaRPr lang="en-GB" sz="2800" dirty="0"/>
          </a:p>
        </p:txBody>
      </p:sp>
      <p:sp>
        <p:nvSpPr>
          <p:cNvPr id="2" name="Oval 1"/>
          <p:cNvSpPr/>
          <p:nvPr/>
        </p:nvSpPr>
        <p:spPr>
          <a:xfrm>
            <a:off x="1031223" y="1915808"/>
            <a:ext cx="1024492" cy="100811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562948" y="1761920"/>
            <a:ext cx="619080" cy="30777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Guide</a:t>
            </a:r>
            <a:endParaRPr lang="en-GB" sz="1400" dirty="0"/>
          </a:p>
        </p:txBody>
      </p:sp>
      <p:sp>
        <p:nvSpPr>
          <p:cNvPr id="39" name="Oval 38"/>
          <p:cNvSpPr/>
          <p:nvPr/>
        </p:nvSpPr>
        <p:spPr>
          <a:xfrm>
            <a:off x="4009241" y="1850656"/>
            <a:ext cx="1024492" cy="100811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TextBox 39"/>
          <p:cNvSpPr txBox="1"/>
          <p:nvPr/>
        </p:nvSpPr>
        <p:spPr>
          <a:xfrm>
            <a:off x="4182087" y="1542879"/>
            <a:ext cx="679994" cy="30777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Outing</a:t>
            </a:r>
            <a:endParaRPr lang="en-GB" sz="1400" dirty="0"/>
          </a:p>
        </p:txBody>
      </p:sp>
      <p:sp>
        <p:nvSpPr>
          <p:cNvPr id="7" name="Freeform 6"/>
          <p:cNvSpPr/>
          <p:nvPr/>
        </p:nvSpPr>
        <p:spPr>
          <a:xfrm>
            <a:off x="2032000" y="2056867"/>
            <a:ext cx="1993900" cy="203733"/>
          </a:xfrm>
          <a:custGeom>
            <a:avLst/>
            <a:gdLst>
              <a:gd name="connsiteX0" fmla="*/ 0 w 1993900"/>
              <a:gd name="connsiteY0" fmla="*/ 203733 h 203733"/>
              <a:gd name="connsiteX1" fmla="*/ 1193800 w 1993900"/>
              <a:gd name="connsiteY1" fmla="*/ 533 h 203733"/>
              <a:gd name="connsiteX2" fmla="*/ 1993900 w 1993900"/>
              <a:gd name="connsiteY2" fmla="*/ 140233 h 203733"/>
              <a:gd name="connsiteX3" fmla="*/ 1993900 w 1993900"/>
              <a:gd name="connsiteY3" fmla="*/ 140233 h 203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93900" h="203733">
                <a:moveTo>
                  <a:pt x="0" y="203733"/>
                </a:moveTo>
                <a:cubicBezTo>
                  <a:pt x="430741" y="107424"/>
                  <a:pt x="861483" y="11116"/>
                  <a:pt x="1193800" y="533"/>
                </a:cubicBezTo>
                <a:cubicBezTo>
                  <a:pt x="1526117" y="-10050"/>
                  <a:pt x="1993900" y="140233"/>
                  <a:pt x="1993900" y="140233"/>
                </a:cubicBezTo>
                <a:lnTo>
                  <a:pt x="1993900" y="140233"/>
                </a:lnTo>
              </a:path>
            </a:pathLst>
          </a:custGeom>
          <a:ln w="254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2899248" y="2006008"/>
            <a:ext cx="6062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Leads</a:t>
            </a:r>
            <a:endParaRPr lang="en-GB" sz="1400" b="1" dirty="0"/>
          </a:p>
        </p:txBody>
      </p:sp>
      <p:sp>
        <p:nvSpPr>
          <p:cNvPr id="45" name="Oval 44"/>
          <p:cNvSpPr/>
          <p:nvPr/>
        </p:nvSpPr>
        <p:spPr>
          <a:xfrm>
            <a:off x="4420194" y="4216488"/>
            <a:ext cx="1024492" cy="100811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TextBox 48"/>
          <p:cNvSpPr txBox="1"/>
          <p:nvPr/>
        </p:nvSpPr>
        <p:spPr>
          <a:xfrm>
            <a:off x="4041229" y="5073887"/>
            <a:ext cx="508537" cy="30777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Tour</a:t>
            </a:r>
            <a:endParaRPr lang="en-GB" sz="1400" dirty="0"/>
          </a:p>
        </p:txBody>
      </p:sp>
      <p:sp>
        <p:nvSpPr>
          <p:cNvPr id="10" name="Freeform 9"/>
          <p:cNvSpPr/>
          <p:nvPr/>
        </p:nvSpPr>
        <p:spPr>
          <a:xfrm>
            <a:off x="4314942" y="2832099"/>
            <a:ext cx="329066" cy="1489597"/>
          </a:xfrm>
          <a:custGeom>
            <a:avLst/>
            <a:gdLst>
              <a:gd name="connsiteX0" fmla="*/ 66558 w 434858"/>
              <a:gd name="connsiteY0" fmla="*/ 0 h 1384300"/>
              <a:gd name="connsiteX1" fmla="*/ 28458 w 434858"/>
              <a:gd name="connsiteY1" fmla="*/ 685800 h 1384300"/>
              <a:gd name="connsiteX2" fmla="*/ 434858 w 434858"/>
              <a:gd name="connsiteY2" fmla="*/ 1384300 h 138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4858" h="1384300">
                <a:moveTo>
                  <a:pt x="66558" y="0"/>
                </a:moveTo>
                <a:cubicBezTo>
                  <a:pt x="16816" y="227541"/>
                  <a:pt x="-32925" y="455083"/>
                  <a:pt x="28458" y="685800"/>
                </a:cubicBezTo>
                <a:cubicBezTo>
                  <a:pt x="89841" y="916517"/>
                  <a:pt x="262349" y="1150408"/>
                  <a:pt x="434858" y="1384300"/>
                </a:cubicBezTo>
              </a:path>
            </a:pathLst>
          </a:custGeom>
          <a:noFill/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TextBox 50"/>
          <p:cNvSpPr txBox="1"/>
          <p:nvPr/>
        </p:nvSpPr>
        <p:spPr>
          <a:xfrm>
            <a:off x="4314942" y="3303181"/>
            <a:ext cx="10016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Instance of</a:t>
            </a:r>
            <a:endParaRPr lang="en-GB" sz="1400" b="1" dirty="0"/>
          </a:p>
        </p:txBody>
      </p:sp>
      <p:sp>
        <p:nvSpPr>
          <p:cNvPr id="56" name="Oval 55"/>
          <p:cNvSpPr/>
          <p:nvPr/>
        </p:nvSpPr>
        <p:spPr>
          <a:xfrm>
            <a:off x="7333680" y="2260600"/>
            <a:ext cx="1024492" cy="100811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TextBox 58"/>
          <p:cNvSpPr txBox="1"/>
          <p:nvPr/>
        </p:nvSpPr>
        <p:spPr>
          <a:xfrm>
            <a:off x="8004779" y="1959322"/>
            <a:ext cx="805092" cy="30777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Location</a:t>
            </a:r>
            <a:endParaRPr lang="en-GB" sz="1400" dirty="0"/>
          </a:p>
        </p:txBody>
      </p:sp>
      <p:sp>
        <p:nvSpPr>
          <p:cNvPr id="11" name="Freeform 10"/>
          <p:cNvSpPr/>
          <p:nvPr/>
        </p:nvSpPr>
        <p:spPr>
          <a:xfrm>
            <a:off x="5448300" y="3187700"/>
            <a:ext cx="2184400" cy="1485900"/>
          </a:xfrm>
          <a:custGeom>
            <a:avLst/>
            <a:gdLst>
              <a:gd name="connsiteX0" fmla="*/ 0 w 2184400"/>
              <a:gd name="connsiteY0" fmla="*/ 1485900 h 1485900"/>
              <a:gd name="connsiteX1" fmla="*/ 1384300 w 2184400"/>
              <a:gd name="connsiteY1" fmla="*/ 952500 h 1485900"/>
              <a:gd name="connsiteX2" fmla="*/ 2184400 w 2184400"/>
              <a:gd name="connsiteY2" fmla="*/ 0 h 1485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84400" h="1485900">
                <a:moveTo>
                  <a:pt x="0" y="1485900"/>
                </a:moveTo>
                <a:cubicBezTo>
                  <a:pt x="510116" y="1343025"/>
                  <a:pt x="1020233" y="1200150"/>
                  <a:pt x="1384300" y="952500"/>
                </a:cubicBezTo>
                <a:cubicBezTo>
                  <a:pt x="1748367" y="704850"/>
                  <a:pt x="1966383" y="352425"/>
                  <a:pt x="2184400" y="0"/>
                </a:cubicBezTo>
              </a:path>
            </a:pathLst>
          </a:custGeom>
          <a:noFill/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TextBox 60"/>
          <p:cNvSpPr txBox="1"/>
          <p:nvPr/>
        </p:nvSpPr>
        <p:spPr>
          <a:xfrm>
            <a:off x="6190513" y="3908711"/>
            <a:ext cx="5870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Visits</a:t>
            </a:r>
            <a:endParaRPr lang="en-GB" sz="1400" b="1" dirty="0"/>
          </a:p>
        </p:txBody>
      </p:sp>
      <p:sp>
        <p:nvSpPr>
          <p:cNvPr id="62" name="Oval 61"/>
          <p:cNvSpPr/>
          <p:nvPr/>
        </p:nvSpPr>
        <p:spPr>
          <a:xfrm>
            <a:off x="1351557" y="4017914"/>
            <a:ext cx="1024492" cy="100811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TextBox 65"/>
          <p:cNvSpPr txBox="1"/>
          <p:nvPr/>
        </p:nvSpPr>
        <p:spPr>
          <a:xfrm>
            <a:off x="878130" y="4872137"/>
            <a:ext cx="607795" cy="30777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Client</a:t>
            </a:r>
            <a:endParaRPr lang="en-GB" sz="1400" dirty="0"/>
          </a:p>
        </p:txBody>
      </p:sp>
      <p:sp>
        <p:nvSpPr>
          <p:cNvPr id="12" name="Freeform 11"/>
          <p:cNvSpPr/>
          <p:nvPr/>
        </p:nvSpPr>
        <p:spPr>
          <a:xfrm>
            <a:off x="2070100" y="2463800"/>
            <a:ext cx="1955800" cy="1587500"/>
          </a:xfrm>
          <a:custGeom>
            <a:avLst/>
            <a:gdLst>
              <a:gd name="connsiteX0" fmla="*/ 0 w 1955800"/>
              <a:gd name="connsiteY0" fmla="*/ 1587500 h 1587500"/>
              <a:gd name="connsiteX1" fmla="*/ 685800 w 1955800"/>
              <a:gd name="connsiteY1" fmla="*/ 584200 h 1587500"/>
              <a:gd name="connsiteX2" fmla="*/ 1955800 w 1955800"/>
              <a:gd name="connsiteY2" fmla="*/ 0 h 1587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55800" h="1587500">
                <a:moveTo>
                  <a:pt x="0" y="1587500"/>
                </a:moveTo>
                <a:cubicBezTo>
                  <a:pt x="179916" y="1218141"/>
                  <a:pt x="359833" y="848783"/>
                  <a:pt x="685800" y="584200"/>
                </a:cubicBezTo>
                <a:cubicBezTo>
                  <a:pt x="1011767" y="319617"/>
                  <a:pt x="1483783" y="159808"/>
                  <a:pt x="1955800" y="0"/>
                </a:cubicBezTo>
              </a:path>
            </a:pathLst>
          </a:custGeom>
          <a:noFill/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TextBox 66"/>
          <p:cNvSpPr txBox="1"/>
          <p:nvPr/>
        </p:nvSpPr>
        <p:spPr>
          <a:xfrm>
            <a:off x="2640640" y="3081437"/>
            <a:ext cx="8676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Books on</a:t>
            </a:r>
            <a:endParaRPr lang="en-GB" sz="14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DBBEB-B9BA-F347-9559-D5CAA4EF64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28752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85750" y="214313"/>
            <a:ext cx="7643813" cy="1000125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GB" sz="6000" dirty="0"/>
              <a:t>Relational to Graph</a:t>
            </a:r>
            <a:endParaRPr lang="en-US" sz="6000" dirty="0"/>
          </a:p>
        </p:txBody>
      </p:sp>
      <p:sp>
        <p:nvSpPr>
          <p:cNvPr id="33" name="TextBox 32"/>
          <p:cNvSpPr txBox="1"/>
          <p:nvPr/>
        </p:nvSpPr>
        <p:spPr>
          <a:xfrm>
            <a:off x="352729" y="1010566"/>
            <a:ext cx="81674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Attributes from entities remaining before conversion …</a:t>
            </a:r>
            <a:endParaRPr lang="en-GB" sz="2800" dirty="0">
              <a:solidFill>
                <a:srgbClr val="FF0000"/>
              </a:solidFill>
            </a:endParaRPr>
          </a:p>
        </p:txBody>
      </p:sp>
      <p:sp>
        <p:nvSpPr>
          <p:cNvPr id="2" name="Oval 1"/>
          <p:cNvSpPr/>
          <p:nvPr/>
        </p:nvSpPr>
        <p:spPr>
          <a:xfrm>
            <a:off x="1031223" y="1915808"/>
            <a:ext cx="1024492" cy="100811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562948" y="1761920"/>
            <a:ext cx="619080" cy="30777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Guide</a:t>
            </a:r>
            <a:endParaRPr lang="en-GB" sz="1400" dirty="0"/>
          </a:p>
        </p:txBody>
      </p:sp>
      <p:sp>
        <p:nvSpPr>
          <p:cNvPr id="39" name="Oval 38"/>
          <p:cNvSpPr/>
          <p:nvPr/>
        </p:nvSpPr>
        <p:spPr>
          <a:xfrm>
            <a:off x="4009241" y="1850656"/>
            <a:ext cx="1024492" cy="100811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TextBox 39"/>
          <p:cNvSpPr txBox="1"/>
          <p:nvPr/>
        </p:nvSpPr>
        <p:spPr>
          <a:xfrm>
            <a:off x="4182087" y="1542879"/>
            <a:ext cx="679994" cy="30777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Outing</a:t>
            </a:r>
            <a:endParaRPr lang="en-GB" sz="1400" dirty="0"/>
          </a:p>
        </p:txBody>
      </p:sp>
      <p:sp>
        <p:nvSpPr>
          <p:cNvPr id="7" name="Freeform 6"/>
          <p:cNvSpPr/>
          <p:nvPr/>
        </p:nvSpPr>
        <p:spPr>
          <a:xfrm>
            <a:off x="2032000" y="2056867"/>
            <a:ext cx="1993900" cy="203733"/>
          </a:xfrm>
          <a:custGeom>
            <a:avLst/>
            <a:gdLst>
              <a:gd name="connsiteX0" fmla="*/ 0 w 1993900"/>
              <a:gd name="connsiteY0" fmla="*/ 203733 h 203733"/>
              <a:gd name="connsiteX1" fmla="*/ 1193800 w 1993900"/>
              <a:gd name="connsiteY1" fmla="*/ 533 h 203733"/>
              <a:gd name="connsiteX2" fmla="*/ 1993900 w 1993900"/>
              <a:gd name="connsiteY2" fmla="*/ 140233 h 203733"/>
              <a:gd name="connsiteX3" fmla="*/ 1993900 w 1993900"/>
              <a:gd name="connsiteY3" fmla="*/ 140233 h 203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93900" h="203733">
                <a:moveTo>
                  <a:pt x="0" y="203733"/>
                </a:moveTo>
                <a:cubicBezTo>
                  <a:pt x="430741" y="107424"/>
                  <a:pt x="861483" y="11116"/>
                  <a:pt x="1193800" y="533"/>
                </a:cubicBezTo>
                <a:cubicBezTo>
                  <a:pt x="1526117" y="-10050"/>
                  <a:pt x="1993900" y="140233"/>
                  <a:pt x="1993900" y="140233"/>
                </a:cubicBezTo>
                <a:lnTo>
                  <a:pt x="1993900" y="140233"/>
                </a:lnTo>
              </a:path>
            </a:pathLst>
          </a:custGeom>
          <a:ln w="254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2899248" y="2006008"/>
            <a:ext cx="6062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Leads</a:t>
            </a:r>
            <a:endParaRPr lang="en-GB" sz="1400" b="1" dirty="0"/>
          </a:p>
        </p:txBody>
      </p:sp>
      <p:sp>
        <p:nvSpPr>
          <p:cNvPr id="45" name="Oval 44"/>
          <p:cNvSpPr/>
          <p:nvPr/>
        </p:nvSpPr>
        <p:spPr>
          <a:xfrm>
            <a:off x="4420194" y="4216488"/>
            <a:ext cx="1024492" cy="100811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TextBox 48"/>
          <p:cNvSpPr txBox="1"/>
          <p:nvPr/>
        </p:nvSpPr>
        <p:spPr>
          <a:xfrm>
            <a:off x="4041229" y="5073887"/>
            <a:ext cx="508537" cy="30777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Tour</a:t>
            </a:r>
            <a:endParaRPr lang="en-GB" sz="1400" dirty="0"/>
          </a:p>
        </p:txBody>
      </p:sp>
      <p:sp>
        <p:nvSpPr>
          <p:cNvPr id="10" name="Freeform 9"/>
          <p:cNvSpPr/>
          <p:nvPr/>
        </p:nvSpPr>
        <p:spPr>
          <a:xfrm>
            <a:off x="4314942" y="2832099"/>
            <a:ext cx="329066" cy="1489597"/>
          </a:xfrm>
          <a:custGeom>
            <a:avLst/>
            <a:gdLst>
              <a:gd name="connsiteX0" fmla="*/ 66558 w 434858"/>
              <a:gd name="connsiteY0" fmla="*/ 0 h 1384300"/>
              <a:gd name="connsiteX1" fmla="*/ 28458 w 434858"/>
              <a:gd name="connsiteY1" fmla="*/ 685800 h 1384300"/>
              <a:gd name="connsiteX2" fmla="*/ 434858 w 434858"/>
              <a:gd name="connsiteY2" fmla="*/ 1384300 h 138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4858" h="1384300">
                <a:moveTo>
                  <a:pt x="66558" y="0"/>
                </a:moveTo>
                <a:cubicBezTo>
                  <a:pt x="16816" y="227541"/>
                  <a:pt x="-32925" y="455083"/>
                  <a:pt x="28458" y="685800"/>
                </a:cubicBezTo>
                <a:cubicBezTo>
                  <a:pt x="89841" y="916517"/>
                  <a:pt x="262349" y="1150408"/>
                  <a:pt x="434858" y="1384300"/>
                </a:cubicBezTo>
              </a:path>
            </a:pathLst>
          </a:custGeom>
          <a:noFill/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TextBox 50"/>
          <p:cNvSpPr txBox="1"/>
          <p:nvPr/>
        </p:nvSpPr>
        <p:spPr>
          <a:xfrm>
            <a:off x="4314942" y="3303181"/>
            <a:ext cx="10016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Instance of</a:t>
            </a:r>
            <a:endParaRPr lang="en-GB" sz="1400" b="1" dirty="0"/>
          </a:p>
        </p:txBody>
      </p:sp>
      <p:sp>
        <p:nvSpPr>
          <p:cNvPr id="56" name="Oval 55"/>
          <p:cNvSpPr/>
          <p:nvPr/>
        </p:nvSpPr>
        <p:spPr>
          <a:xfrm>
            <a:off x="7333680" y="2260600"/>
            <a:ext cx="1024492" cy="100811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TextBox 58"/>
          <p:cNvSpPr txBox="1"/>
          <p:nvPr/>
        </p:nvSpPr>
        <p:spPr>
          <a:xfrm>
            <a:off x="8004779" y="1959322"/>
            <a:ext cx="805092" cy="30777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Location</a:t>
            </a:r>
            <a:endParaRPr lang="en-GB" sz="1400" dirty="0"/>
          </a:p>
        </p:txBody>
      </p:sp>
      <p:sp>
        <p:nvSpPr>
          <p:cNvPr id="11" name="Freeform 10"/>
          <p:cNvSpPr/>
          <p:nvPr/>
        </p:nvSpPr>
        <p:spPr>
          <a:xfrm>
            <a:off x="5448300" y="3187700"/>
            <a:ext cx="2184400" cy="1485900"/>
          </a:xfrm>
          <a:custGeom>
            <a:avLst/>
            <a:gdLst>
              <a:gd name="connsiteX0" fmla="*/ 0 w 2184400"/>
              <a:gd name="connsiteY0" fmla="*/ 1485900 h 1485900"/>
              <a:gd name="connsiteX1" fmla="*/ 1384300 w 2184400"/>
              <a:gd name="connsiteY1" fmla="*/ 952500 h 1485900"/>
              <a:gd name="connsiteX2" fmla="*/ 2184400 w 2184400"/>
              <a:gd name="connsiteY2" fmla="*/ 0 h 1485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84400" h="1485900">
                <a:moveTo>
                  <a:pt x="0" y="1485900"/>
                </a:moveTo>
                <a:cubicBezTo>
                  <a:pt x="510116" y="1343025"/>
                  <a:pt x="1020233" y="1200150"/>
                  <a:pt x="1384300" y="952500"/>
                </a:cubicBezTo>
                <a:cubicBezTo>
                  <a:pt x="1748367" y="704850"/>
                  <a:pt x="1966383" y="352425"/>
                  <a:pt x="2184400" y="0"/>
                </a:cubicBezTo>
              </a:path>
            </a:pathLst>
          </a:custGeom>
          <a:noFill/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TextBox 60"/>
          <p:cNvSpPr txBox="1"/>
          <p:nvPr/>
        </p:nvSpPr>
        <p:spPr>
          <a:xfrm>
            <a:off x="6190513" y="3908711"/>
            <a:ext cx="5870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Visits</a:t>
            </a:r>
            <a:endParaRPr lang="en-GB" sz="1400" b="1" dirty="0"/>
          </a:p>
        </p:txBody>
      </p:sp>
      <p:sp>
        <p:nvSpPr>
          <p:cNvPr id="62" name="Oval 61"/>
          <p:cNvSpPr/>
          <p:nvPr/>
        </p:nvSpPr>
        <p:spPr>
          <a:xfrm>
            <a:off x="1351557" y="4017914"/>
            <a:ext cx="1024492" cy="100811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TextBox 65"/>
          <p:cNvSpPr txBox="1"/>
          <p:nvPr/>
        </p:nvSpPr>
        <p:spPr>
          <a:xfrm>
            <a:off x="878130" y="4872137"/>
            <a:ext cx="607795" cy="30777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Client</a:t>
            </a:r>
            <a:endParaRPr lang="en-GB" sz="1400" dirty="0"/>
          </a:p>
        </p:txBody>
      </p:sp>
      <p:sp>
        <p:nvSpPr>
          <p:cNvPr id="12" name="Freeform 11"/>
          <p:cNvSpPr/>
          <p:nvPr/>
        </p:nvSpPr>
        <p:spPr>
          <a:xfrm>
            <a:off x="2070100" y="2463800"/>
            <a:ext cx="1955800" cy="1587500"/>
          </a:xfrm>
          <a:custGeom>
            <a:avLst/>
            <a:gdLst>
              <a:gd name="connsiteX0" fmla="*/ 0 w 1955800"/>
              <a:gd name="connsiteY0" fmla="*/ 1587500 h 1587500"/>
              <a:gd name="connsiteX1" fmla="*/ 685800 w 1955800"/>
              <a:gd name="connsiteY1" fmla="*/ 584200 h 1587500"/>
              <a:gd name="connsiteX2" fmla="*/ 1955800 w 1955800"/>
              <a:gd name="connsiteY2" fmla="*/ 0 h 1587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55800" h="1587500">
                <a:moveTo>
                  <a:pt x="0" y="1587500"/>
                </a:moveTo>
                <a:cubicBezTo>
                  <a:pt x="179916" y="1218141"/>
                  <a:pt x="359833" y="848783"/>
                  <a:pt x="685800" y="584200"/>
                </a:cubicBezTo>
                <a:cubicBezTo>
                  <a:pt x="1011767" y="319617"/>
                  <a:pt x="1483783" y="159808"/>
                  <a:pt x="1955800" y="0"/>
                </a:cubicBezTo>
              </a:path>
            </a:pathLst>
          </a:custGeom>
          <a:noFill/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TextBox 66"/>
          <p:cNvSpPr txBox="1"/>
          <p:nvPr/>
        </p:nvSpPr>
        <p:spPr>
          <a:xfrm>
            <a:off x="2640640" y="3081437"/>
            <a:ext cx="8676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Books on</a:t>
            </a:r>
            <a:endParaRPr lang="en-GB" sz="1400" b="1" dirty="0"/>
          </a:p>
        </p:txBody>
      </p:sp>
      <p:sp>
        <p:nvSpPr>
          <p:cNvPr id="4" name="Rectangle 3"/>
          <p:cNvSpPr/>
          <p:nvPr/>
        </p:nvSpPr>
        <p:spPr>
          <a:xfrm>
            <a:off x="3341837" y="5480519"/>
            <a:ext cx="534005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800" dirty="0">
                <a:solidFill>
                  <a:srgbClr val="FF0000"/>
                </a:solidFill>
              </a:rPr>
              <a:t>… are converted to node properties</a:t>
            </a:r>
            <a:endParaRPr lang="en-GB" sz="2800" dirty="0">
              <a:solidFill>
                <a:srgbClr val="FF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FF9038-E4B9-CD45-B33E-8AB5BC4AEB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36861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85750" y="214313"/>
            <a:ext cx="7643813" cy="1000125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GB" sz="6000" dirty="0"/>
              <a:t>Relational to Graph</a:t>
            </a:r>
            <a:endParaRPr lang="en-US" sz="6000" dirty="0"/>
          </a:p>
        </p:txBody>
      </p:sp>
      <p:sp>
        <p:nvSpPr>
          <p:cNvPr id="33" name="TextBox 32"/>
          <p:cNvSpPr txBox="1"/>
          <p:nvPr/>
        </p:nvSpPr>
        <p:spPr>
          <a:xfrm>
            <a:off x="187702" y="1214438"/>
            <a:ext cx="7467109" cy="49244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Attributes</a:t>
            </a:r>
            <a:endParaRPr lang="en-GB" sz="1000" dirty="0"/>
          </a:p>
          <a:p>
            <a:endParaRPr lang="en-US" sz="1000" dirty="0"/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(:Guide { Name: 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'Mark'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Address: 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'Hatfield'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Hire_Date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 date({ year:1979, month:4, day:21 })})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(:Tour { Name: 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'London Highlights'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Duration: 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Cost: 35.50 })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(:Outing { Date: date({ year:2019, month:12, day:17 })})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(:Location { Name: 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'Tower Bridge'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Type: 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'Building'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Description: 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Iconic lifting bridge …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'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(:Client { Name: 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'Louise'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Type: 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'082487291274'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66B75AD2-FEA8-BA4D-A172-41CC96B6BA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595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ctrTitle"/>
          </p:nvPr>
        </p:nvSpPr>
        <p:spPr>
          <a:xfrm>
            <a:off x="683568" y="1371893"/>
            <a:ext cx="7786688" cy="748548"/>
          </a:xfrm>
        </p:spPr>
        <p:txBody>
          <a:bodyPr anchor="t"/>
          <a:lstStyle/>
          <a:p>
            <a:pPr algn="l"/>
            <a:r>
              <a:rPr lang="en-GB" sz="3600" dirty="0">
                <a:solidFill>
                  <a:srgbClr val="FF0000"/>
                </a:solidFill>
              </a:rPr>
              <a:t>Graphs are built when …</a:t>
            </a:r>
            <a:br>
              <a:rPr lang="en-GB" dirty="0"/>
            </a:br>
            <a:br>
              <a:rPr lang="en-GB" dirty="0"/>
            </a:br>
            <a:br>
              <a:rPr lang="en-GB" dirty="0"/>
            </a:br>
            <a:endParaRPr lang="en-US" sz="48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85750" y="214313"/>
            <a:ext cx="7643813" cy="1000125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GB" sz="6000" dirty="0"/>
              <a:t>Graphs – A reminder?</a:t>
            </a:r>
            <a:endParaRPr lang="en-US" sz="6000" dirty="0"/>
          </a:p>
        </p:txBody>
      </p:sp>
      <p:sp>
        <p:nvSpPr>
          <p:cNvPr id="2" name="Oval 1"/>
          <p:cNvSpPr/>
          <p:nvPr/>
        </p:nvSpPr>
        <p:spPr>
          <a:xfrm>
            <a:off x="969801" y="3451890"/>
            <a:ext cx="1787649" cy="1714295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/>
          <p:cNvSpPr txBox="1"/>
          <p:nvPr/>
        </p:nvSpPr>
        <p:spPr>
          <a:xfrm>
            <a:off x="1003472" y="2110186"/>
            <a:ext cx="683225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 dirty="0"/>
              <a:t>Edges connect Nodes</a:t>
            </a:r>
          </a:p>
        </p:txBody>
      </p:sp>
      <p:sp>
        <p:nvSpPr>
          <p:cNvPr id="11" name="Oval 10"/>
          <p:cNvSpPr/>
          <p:nvPr/>
        </p:nvSpPr>
        <p:spPr>
          <a:xfrm>
            <a:off x="6188520" y="3451890"/>
            <a:ext cx="1787649" cy="1714295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Freeform 4"/>
          <p:cNvSpPr/>
          <p:nvPr/>
        </p:nvSpPr>
        <p:spPr>
          <a:xfrm>
            <a:off x="2685889" y="4577348"/>
            <a:ext cx="3535680" cy="579179"/>
          </a:xfrm>
          <a:custGeom>
            <a:avLst/>
            <a:gdLst>
              <a:gd name="connsiteX0" fmla="*/ 0 w 3535680"/>
              <a:gd name="connsiteY0" fmla="*/ 60960 h 579179"/>
              <a:gd name="connsiteX1" fmla="*/ 1087120 w 3535680"/>
              <a:gd name="connsiteY1" fmla="*/ 518160 h 579179"/>
              <a:gd name="connsiteX2" fmla="*/ 2600960 w 3535680"/>
              <a:gd name="connsiteY2" fmla="*/ 518160 h 579179"/>
              <a:gd name="connsiteX3" fmla="*/ 3535680 w 3535680"/>
              <a:gd name="connsiteY3" fmla="*/ 0 h 579179"/>
              <a:gd name="connsiteX4" fmla="*/ 3535680 w 3535680"/>
              <a:gd name="connsiteY4" fmla="*/ 0 h 579179"/>
              <a:gd name="connsiteX5" fmla="*/ 3535680 w 3535680"/>
              <a:gd name="connsiteY5" fmla="*/ 0 h 5791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35680" h="579179">
                <a:moveTo>
                  <a:pt x="0" y="60960"/>
                </a:moveTo>
                <a:cubicBezTo>
                  <a:pt x="326813" y="251460"/>
                  <a:pt x="653627" y="441960"/>
                  <a:pt x="1087120" y="518160"/>
                </a:cubicBezTo>
                <a:cubicBezTo>
                  <a:pt x="1520613" y="594360"/>
                  <a:pt x="2192867" y="604520"/>
                  <a:pt x="2600960" y="518160"/>
                </a:cubicBezTo>
                <a:cubicBezTo>
                  <a:pt x="3009053" y="431800"/>
                  <a:pt x="3535680" y="0"/>
                  <a:pt x="3535680" y="0"/>
                </a:cubicBezTo>
                <a:lnTo>
                  <a:pt x="3535680" y="0"/>
                </a:lnTo>
                <a:lnTo>
                  <a:pt x="3535680" y="0"/>
                </a:lnTo>
              </a:path>
            </a:pathLst>
          </a:custGeom>
          <a:noFill/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8F43FB5F-9264-4347-8521-026A4C2C2F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874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1" grpId="0" animBg="1"/>
      <p:bldP spid="5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85750" y="214313"/>
            <a:ext cx="7643813" cy="1000125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GB" sz="6000" dirty="0"/>
              <a:t>Relational to Graph</a:t>
            </a:r>
            <a:endParaRPr lang="en-US" sz="6000" dirty="0"/>
          </a:p>
        </p:txBody>
      </p:sp>
      <p:sp>
        <p:nvSpPr>
          <p:cNvPr id="33" name="TextBox 32"/>
          <p:cNvSpPr txBox="1"/>
          <p:nvPr/>
        </p:nvSpPr>
        <p:spPr>
          <a:xfrm>
            <a:off x="352729" y="1010566"/>
            <a:ext cx="79987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Attributes from entities removed before conversion …</a:t>
            </a:r>
            <a:endParaRPr lang="en-GB" sz="2800" dirty="0">
              <a:solidFill>
                <a:srgbClr val="FF0000"/>
              </a:solidFill>
            </a:endParaRPr>
          </a:p>
        </p:txBody>
      </p:sp>
      <p:sp>
        <p:nvSpPr>
          <p:cNvPr id="2" name="Oval 1"/>
          <p:cNvSpPr/>
          <p:nvPr/>
        </p:nvSpPr>
        <p:spPr>
          <a:xfrm>
            <a:off x="1031223" y="1915808"/>
            <a:ext cx="1024492" cy="100811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562948" y="1761920"/>
            <a:ext cx="619080" cy="30777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Guide</a:t>
            </a:r>
            <a:endParaRPr lang="en-GB" sz="1400" dirty="0"/>
          </a:p>
        </p:txBody>
      </p:sp>
      <p:sp>
        <p:nvSpPr>
          <p:cNvPr id="39" name="Oval 38"/>
          <p:cNvSpPr/>
          <p:nvPr/>
        </p:nvSpPr>
        <p:spPr>
          <a:xfrm>
            <a:off x="4009241" y="1850656"/>
            <a:ext cx="1024492" cy="100811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TextBox 39"/>
          <p:cNvSpPr txBox="1"/>
          <p:nvPr/>
        </p:nvSpPr>
        <p:spPr>
          <a:xfrm>
            <a:off x="4182087" y="1542879"/>
            <a:ext cx="679994" cy="30777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Outing</a:t>
            </a:r>
            <a:endParaRPr lang="en-GB" sz="1400" dirty="0"/>
          </a:p>
        </p:txBody>
      </p:sp>
      <p:sp>
        <p:nvSpPr>
          <p:cNvPr id="7" name="Freeform 6"/>
          <p:cNvSpPr/>
          <p:nvPr/>
        </p:nvSpPr>
        <p:spPr>
          <a:xfrm>
            <a:off x="2032000" y="2056867"/>
            <a:ext cx="1993900" cy="203733"/>
          </a:xfrm>
          <a:custGeom>
            <a:avLst/>
            <a:gdLst>
              <a:gd name="connsiteX0" fmla="*/ 0 w 1993900"/>
              <a:gd name="connsiteY0" fmla="*/ 203733 h 203733"/>
              <a:gd name="connsiteX1" fmla="*/ 1193800 w 1993900"/>
              <a:gd name="connsiteY1" fmla="*/ 533 h 203733"/>
              <a:gd name="connsiteX2" fmla="*/ 1993900 w 1993900"/>
              <a:gd name="connsiteY2" fmla="*/ 140233 h 203733"/>
              <a:gd name="connsiteX3" fmla="*/ 1993900 w 1993900"/>
              <a:gd name="connsiteY3" fmla="*/ 140233 h 203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93900" h="203733">
                <a:moveTo>
                  <a:pt x="0" y="203733"/>
                </a:moveTo>
                <a:cubicBezTo>
                  <a:pt x="430741" y="107424"/>
                  <a:pt x="861483" y="11116"/>
                  <a:pt x="1193800" y="533"/>
                </a:cubicBezTo>
                <a:cubicBezTo>
                  <a:pt x="1526117" y="-10050"/>
                  <a:pt x="1993900" y="140233"/>
                  <a:pt x="1993900" y="140233"/>
                </a:cubicBezTo>
                <a:lnTo>
                  <a:pt x="1993900" y="140233"/>
                </a:lnTo>
              </a:path>
            </a:pathLst>
          </a:custGeom>
          <a:ln w="254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2899248" y="2006008"/>
            <a:ext cx="6062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Leads</a:t>
            </a:r>
            <a:endParaRPr lang="en-GB" sz="1400" b="1" dirty="0"/>
          </a:p>
        </p:txBody>
      </p:sp>
      <p:sp>
        <p:nvSpPr>
          <p:cNvPr id="45" name="Oval 44"/>
          <p:cNvSpPr/>
          <p:nvPr/>
        </p:nvSpPr>
        <p:spPr>
          <a:xfrm>
            <a:off x="4420194" y="4216488"/>
            <a:ext cx="1024492" cy="100811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TextBox 48"/>
          <p:cNvSpPr txBox="1"/>
          <p:nvPr/>
        </p:nvSpPr>
        <p:spPr>
          <a:xfrm>
            <a:off x="4041229" y="5073887"/>
            <a:ext cx="508537" cy="30777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Tour</a:t>
            </a:r>
            <a:endParaRPr lang="en-GB" sz="1400" dirty="0"/>
          </a:p>
        </p:txBody>
      </p:sp>
      <p:sp>
        <p:nvSpPr>
          <p:cNvPr id="10" name="Freeform 9"/>
          <p:cNvSpPr/>
          <p:nvPr/>
        </p:nvSpPr>
        <p:spPr>
          <a:xfrm>
            <a:off x="4314942" y="2832099"/>
            <a:ext cx="329066" cy="1489597"/>
          </a:xfrm>
          <a:custGeom>
            <a:avLst/>
            <a:gdLst>
              <a:gd name="connsiteX0" fmla="*/ 66558 w 434858"/>
              <a:gd name="connsiteY0" fmla="*/ 0 h 1384300"/>
              <a:gd name="connsiteX1" fmla="*/ 28458 w 434858"/>
              <a:gd name="connsiteY1" fmla="*/ 685800 h 1384300"/>
              <a:gd name="connsiteX2" fmla="*/ 434858 w 434858"/>
              <a:gd name="connsiteY2" fmla="*/ 1384300 h 138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4858" h="1384300">
                <a:moveTo>
                  <a:pt x="66558" y="0"/>
                </a:moveTo>
                <a:cubicBezTo>
                  <a:pt x="16816" y="227541"/>
                  <a:pt x="-32925" y="455083"/>
                  <a:pt x="28458" y="685800"/>
                </a:cubicBezTo>
                <a:cubicBezTo>
                  <a:pt x="89841" y="916517"/>
                  <a:pt x="262349" y="1150408"/>
                  <a:pt x="434858" y="1384300"/>
                </a:cubicBezTo>
              </a:path>
            </a:pathLst>
          </a:custGeom>
          <a:noFill/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TextBox 50"/>
          <p:cNvSpPr txBox="1"/>
          <p:nvPr/>
        </p:nvSpPr>
        <p:spPr>
          <a:xfrm>
            <a:off x="4314942" y="3303181"/>
            <a:ext cx="10016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Instance of</a:t>
            </a:r>
            <a:endParaRPr lang="en-GB" sz="1400" b="1" dirty="0"/>
          </a:p>
        </p:txBody>
      </p:sp>
      <p:sp>
        <p:nvSpPr>
          <p:cNvPr id="56" name="Oval 55"/>
          <p:cNvSpPr/>
          <p:nvPr/>
        </p:nvSpPr>
        <p:spPr>
          <a:xfrm>
            <a:off x="7333680" y="2260600"/>
            <a:ext cx="1024492" cy="100811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TextBox 58"/>
          <p:cNvSpPr txBox="1"/>
          <p:nvPr/>
        </p:nvSpPr>
        <p:spPr>
          <a:xfrm>
            <a:off x="8004779" y="1959322"/>
            <a:ext cx="805092" cy="30777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Location</a:t>
            </a:r>
            <a:endParaRPr lang="en-GB" sz="1400" dirty="0"/>
          </a:p>
        </p:txBody>
      </p:sp>
      <p:sp>
        <p:nvSpPr>
          <p:cNvPr id="11" name="Freeform 10"/>
          <p:cNvSpPr/>
          <p:nvPr/>
        </p:nvSpPr>
        <p:spPr>
          <a:xfrm>
            <a:off x="5448300" y="3187700"/>
            <a:ext cx="2184400" cy="1485900"/>
          </a:xfrm>
          <a:custGeom>
            <a:avLst/>
            <a:gdLst>
              <a:gd name="connsiteX0" fmla="*/ 0 w 2184400"/>
              <a:gd name="connsiteY0" fmla="*/ 1485900 h 1485900"/>
              <a:gd name="connsiteX1" fmla="*/ 1384300 w 2184400"/>
              <a:gd name="connsiteY1" fmla="*/ 952500 h 1485900"/>
              <a:gd name="connsiteX2" fmla="*/ 2184400 w 2184400"/>
              <a:gd name="connsiteY2" fmla="*/ 0 h 1485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84400" h="1485900">
                <a:moveTo>
                  <a:pt x="0" y="1485900"/>
                </a:moveTo>
                <a:cubicBezTo>
                  <a:pt x="510116" y="1343025"/>
                  <a:pt x="1020233" y="1200150"/>
                  <a:pt x="1384300" y="952500"/>
                </a:cubicBezTo>
                <a:cubicBezTo>
                  <a:pt x="1748367" y="704850"/>
                  <a:pt x="1966383" y="352425"/>
                  <a:pt x="2184400" y="0"/>
                </a:cubicBezTo>
              </a:path>
            </a:pathLst>
          </a:custGeom>
          <a:noFill/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TextBox 60"/>
          <p:cNvSpPr txBox="1"/>
          <p:nvPr/>
        </p:nvSpPr>
        <p:spPr>
          <a:xfrm>
            <a:off x="6190513" y="3908711"/>
            <a:ext cx="5870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Visits</a:t>
            </a:r>
            <a:endParaRPr lang="en-GB" sz="1400" b="1" dirty="0"/>
          </a:p>
        </p:txBody>
      </p:sp>
      <p:sp>
        <p:nvSpPr>
          <p:cNvPr id="62" name="Oval 61"/>
          <p:cNvSpPr/>
          <p:nvPr/>
        </p:nvSpPr>
        <p:spPr>
          <a:xfrm>
            <a:off x="1351557" y="4017914"/>
            <a:ext cx="1024492" cy="100811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TextBox 65"/>
          <p:cNvSpPr txBox="1"/>
          <p:nvPr/>
        </p:nvSpPr>
        <p:spPr>
          <a:xfrm>
            <a:off x="878130" y="4872137"/>
            <a:ext cx="607795" cy="30777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Client</a:t>
            </a:r>
            <a:endParaRPr lang="en-GB" sz="1400" dirty="0"/>
          </a:p>
        </p:txBody>
      </p:sp>
      <p:sp>
        <p:nvSpPr>
          <p:cNvPr id="12" name="Freeform 11"/>
          <p:cNvSpPr/>
          <p:nvPr/>
        </p:nvSpPr>
        <p:spPr>
          <a:xfrm>
            <a:off x="2070100" y="2463800"/>
            <a:ext cx="1955800" cy="1587500"/>
          </a:xfrm>
          <a:custGeom>
            <a:avLst/>
            <a:gdLst>
              <a:gd name="connsiteX0" fmla="*/ 0 w 1955800"/>
              <a:gd name="connsiteY0" fmla="*/ 1587500 h 1587500"/>
              <a:gd name="connsiteX1" fmla="*/ 685800 w 1955800"/>
              <a:gd name="connsiteY1" fmla="*/ 584200 h 1587500"/>
              <a:gd name="connsiteX2" fmla="*/ 1955800 w 1955800"/>
              <a:gd name="connsiteY2" fmla="*/ 0 h 1587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55800" h="1587500">
                <a:moveTo>
                  <a:pt x="0" y="1587500"/>
                </a:moveTo>
                <a:cubicBezTo>
                  <a:pt x="179916" y="1218141"/>
                  <a:pt x="359833" y="848783"/>
                  <a:pt x="685800" y="584200"/>
                </a:cubicBezTo>
                <a:cubicBezTo>
                  <a:pt x="1011767" y="319617"/>
                  <a:pt x="1483783" y="159808"/>
                  <a:pt x="1955800" y="0"/>
                </a:cubicBezTo>
              </a:path>
            </a:pathLst>
          </a:custGeom>
          <a:noFill/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TextBox 66"/>
          <p:cNvSpPr txBox="1"/>
          <p:nvPr/>
        </p:nvSpPr>
        <p:spPr>
          <a:xfrm>
            <a:off x="2640640" y="3081437"/>
            <a:ext cx="8676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Books on</a:t>
            </a:r>
            <a:endParaRPr lang="en-GB" sz="1400" b="1" dirty="0"/>
          </a:p>
        </p:txBody>
      </p:sp>
      <p:sp>
        <p:nvSpPr>
          <p:cNvPr id="4" name="Rectangle 3"/>
          <p:cNvSpPr/>
          <p:nvPr/>
        </p:nvSpPr>
        <p:spPr>
          <a:xfrm>
            <a:off x="2485639" y="5480519"/>
            <a:ext cx="632423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800" dirty="0">
                <a:solidFill>
                  <a:srgbClr val="FF0000"/>
                </a:solidFill>
              </a:rPr>
              <a:t>… are converted to relationship properties</a:t>
            </a:r>
            <a:endParaRPr lang="en-GB" sz="2800" dirty="0">
              <a:solidFill>
                <a:srgbClr val="FF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00587E-AAA0-8946-8FDB-34CC4BABB4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92236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85750" y="214313"/>
            <a:ext cx="7643813" cy="1000125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GB" sz="6000" dirty="0"/>
              <a:t>Relational to Graph</a:t>
            </a:r>
            <a:endParaRPr lang="en-US" sz="6000" dirty="0"/>
          </a:p>
        </p:txBody>
      </p:sp>
      <p:sp>
        <p:nvSpPr>
          <p:cNvPr id="33" name="TextBox 32"/>
          <p:cNvSpPr txBox="1"/>
          <p:nvPr/>
        </p:nvSpPr>
        <p:spPr>
          <a:xfrm>
            <a:off x="827584" y="1916832"/>
            <a:ext cx="6074099" cy="19082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Attributes</a:t>
            </a:r>
            <a:endParaRPr lang="en-GB" sz="1000" dirty="0"/>
          </a:p>
          <a:p>
            <a:endParaRPr lang="en-US" sz="1000" dirty="0"/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-[:Itinerary</a:t>
            </a:r>
            <a:r>
              <a:rPr lang="en-US" sz="2000" dirty="0"/>
              <a:t> {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Order_Visited_No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 1}]-&gt;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-[:Booking</a:t>
            </a:r>
            <a:r>
              <a:rPr lang="en-US" sz="2000" dirty="0"/>
              <a:t> {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Discount: 10, Paid: 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‘Y'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}]-&gt;</a:t>
            </a:r>
          </a:p>
          <a:p>
            <a:r>
              <a:rPr lang="en-US" sz="2000" dirty="0"/>
              <a:t>	</a:t>
            </a: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015942B8-AB18-9148-839E-AD665AA647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83768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4375" y="1357313"/>
            <a:ext cx="7786688" cy="4071937"/>
          </a:xfrm>
        </p:spPr>
        <p:txBody>
          <a:bodyPr anchor="t">
            <a:normAutofit fontScale="90000"/>
          </a:bodyPr>
          <a:lstStyle/>
          <a:p>
            <a:pPr algn="l"/>
            <a:r>
              <a:rPr lang="en-GB" sz="4000" dirty="0"/>
              <a:t>Neo4J graph query language</a:t>
            </a:r>
            <a:br>
              <a:rPr lang="en-GB" sz="4000" dirty="0"/>
            </a:br>
            <a:br>
              <a:rPr lang="en-GB" sz="4000" dirty="0"/>
            </a:br>
            <a:r>
              <a:rPr lang="en-GB" sz="4000" dirty="0"/>
              <a:t>Heavily based on node and relationship patterns</a:t>
            </a:r>
            <a:br>
              <a:rPr lang="en-GB" sz="4000" dirty="0"/>
            </a:br>
            <a:br>
              <a:rPr lang="en-GB" sz="4000" dirty="0"/>
            </a:br>
            <a:r>
              <a:rPr lang="en-GB" sz="4000" dirty="0"/>
              <a:t>Uses pattern recognition, a fundamental way to human brain works</a:t>
            </a:r>
            <a:br>
              <a:rPr lang="en-GB" sz="4000" dirty="0"/>
            </a:br>
            <a:endParaRPr lang="en-GB" sz="40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85750" y="214313"/>
            <a:ext cx="7643813" cy="1000125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GB" sz="6000" dirty="0"/>
              <a:t>CYPHER</a:t>
            </a:r>
            <a:endParaRPr lang="en-US" sz="6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C95AFF-EEE2-7A4B-8248-7324BB426B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4375" y="1357313"/>
            <a:ext cx="7786688" cy="4071937"/>
          </a:xfrm>
        </p:spPr>
        <p:txBody>
          <a:bodyPr anchor="t">
            <a:normAutofit/>
          </a:bodyPr>
          <a:lstStyle/>
          <a:p>
            <a:pPr algn="l"/>
            <a:r>
              <a:rPr lang="en-GB" sz="4000" dirty="0"/>
              <a:t>Nodes are represented by round brackets</a:t>
            </a:r>
            <a:br>
              <a:rPr lang="en-GB" sz="4000" dirty="0"/>
            </a:br>
            <a:br>
              <a:rPr lang="en-GB" sz="4000" dirty="0"/>
            </a:br>
            <a:br>
              <a:rPr lang="en-GB" sz="4000" dirty="0"/>
            </a:br>
            <a:r>
              <a:rPr lang="en-GB" sz="4000" dirty="0"/>
              <a:t>(  )  is a representation of a 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85750" y="214313"/>
            <a:ext cx="7643813" cy="1000125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GB" sz="6000" dirty="0"/>
              <a:t>CYPHER</a:t>
            </a:r>
            <a:endParaRPr lang="en-US" sz="6000" dirty="0"/>
          </a:p>
        </p:txBody>
      </p:sp>
      <p:sp>
        <p:nvSpPr>
          <p:cNvPr id="7" name="Oval 6"/>
          <p:cNvSpPr/>
          <p:nvPr/>
        </p:nvSpPr>
        <p:spPr>
          <a:xfrm>
            <a:off x="6444208" y="3212976"/>
            <a:ext cx="1984847" cy="187220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/>
              <a:t>Node</a:t>
            </a:r>
            <a:endParaRPr lang="en-GB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BFAC9D-3C56-504B-96ED-77CBA34184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99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560" y="1214438"/>
            <a:ext cx="7786688" cy="4857750"/>
          </a:xfrm>
        </p:spPr>
        <p:txBody>
          <a:bodyPr anchor="t">
            <a:normAutofit/>
          </a:bodyPr>
          <a:lstStyle/>
          <a:p>
            <a:pPr algn="l"/>
            <a:r>
              <a:rPr lang="en-GB" sz="4000" dirty="0"/>
              <a:t>Relationships are represented by labelled arrows</a:t>
            </a:r>
            <a:br>
              <a:rPr lang="en-GB" sz="4000" dirty="0"/>
            </a:br>
            <a:br>
              <a:rPr lang="en-GB" sz="4000" dirty="0"/>
            </a:br>
            <a:r>
              <a:rPr lang="en-GB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-[:</a:t>
            </a:r>
            <a:r>
              <a:rPr lang="en-GB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Relates_to</a:t>
            </a:r>
            <a:r>
              <a:rPr lang="en-GB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]-&gt;</a:t>
            </a:r>
            <a:br>
              <a:rPr lang="en-GB" sz="3200" dirty="0"/>
            </a:br>
            <a:br>
              <a:rPr lang="en-GB" sz="3200" dirty="0"/>
            </a:br>
            <a:r>
              <a:rPr lang="en-GB" sz="3200" dirty="0"/>
              <a:t>is a representation of an edge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85750" y="214313"/>
            <a:ext cx="7643813" cy="1000125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GB" sz="6000" dirty="0"/>
              <a:t>CYPHER</a:t>
            </a:r>
            <a:endParaRPr lang="en-US" sz="6000" dirty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1907704" y="5157192"/>
            <a:ext cx="4896544" cy="0"/>
          </a:xfrm>
          <a:prstGeom prst="straightConnector1">
            <a:avLst/>
          </a:prstGeom>
          <a:ln w="508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635896" y="5188024"/>
            <a:ext cx="1191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Relates_To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0933C3-B5A2-2041-B0B0-3FF2EDCE41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20732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4375" y="1357313"/>
            <a:ext cx="7786688" cy="4071937"/>
          </a:xfrm>
        </p:spPr>
        <p:txBody>
          <a:bodyPr anchor="t">
            <a:normAutofit/>
          </a:bodyPr>
          <a:lstStyle/>
          <a:p>
            <a:pPr algn="l"/>
            <a:r>
              <a:rPr lang="en-GB" sz="4000" dirty="0"/>
              <a:t>Representing Nodes</a:t>
            </a:r>
            <a:br>
              <a:rPr lang="en-GB" sz="4000" dirty="0"/>
            </a:br>
            <a:br>
              <a:rPr lang="en-GB" sz="4000" dirty="0"/>
            </a:br>
            <a:r>
              <a:rPr lang="en-GB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GB" sz="2400" dirty="0">
                <a:latin typeface="+mn-lt"/>
                <a:cs typeface="Courier New" panose="02070309020205020404" pitchFamily="49" charset="0"/>
              </a:rPr>
              <a:t>Anonymous Node</a:t>
            </a:r>
            <a:br>
              <a:rPr lang="en-GB" sz="2400" dirty="0">
                <a:latin typeface="+mn-lt"/>
                <a:cs typeface="Courier New" panose="02070309020205020404" pitchFamily="49" charset="0"/>
              </a:rPr>
            </a:br>
            <a:br>
              <a:rPr lang="en-GB" sz="2400" dirty="0">
                <a:latin typeface="+mn-lt"/>
                <a:cs typeface="Courier New" panose="02070309020205020404" pitchFamily="49" charset="0"/>
              </a:rPr>
            </a:br>
            <a:r>
              <a:rPr lang="en-GB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(:Person)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2400" dirty="0">
                <a:cs typeface="Courier New" panose="02070309020205020404" pitchFamily="49" charset="0"/>
              </a:rPr>
              <a:t>Labelled Node</a:t>
            </a:r>
            <a:br>
              <a:rPr lang="en-GB" sz="2400" dirty="0">
                <a:cs typeface="Courier New" panose="02070309020205020404" pitchFamily="49" charset="0"/>
              </a:rPr>
            </a:br>
            <a:br>
              <a:rPr lang="en-GB" sz="2400" dirty="0">
                <a:cs typeface="Courier New" panose="02070309020205020404" pitchFamily="49" charset="0"/>
              </a:rPr>
            </a:br>
            <a:r>
              <a:rPr lang="en-GB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a:Person</a:t>
            </a:r>
            <a:r>
              <a:rPr lang="en-GB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2400" dirty="0">
                <a:cs typeface="Courier New" panose="02070309020205020404" pitchFamily="49" charset="0"/>
              </a:rPr>
              <a:t>Labelled node assigned to variable</a:t>
            </a:r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85750" y="214313"/>
            <a:ext cx="7643813" cy="1000125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GB" sz="6000" dirty="0"/>
              <a:t>CYPHER</a:t>
            </a:r>
            <a:endParaRPr lang="en-US" sz="6000" dirty="0"/>
          </a:p>
        </p:txBody>
      </p:sp>
      <p:sp>
        <p:nvSpPr>
          <p:cNvPr id="7" name="Oval 6"/>
          <p:cNvSpPr/>
          <p:nvPr/>
        </p:nvSpPr>
        <p:spPr>
          <a:xfrm>
            <a:off x="6011863" y="461963"/>
            <a:ext cx="1984847" cy="187220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/>
              <a:t>Node</a:t>
            </a:r>
            <a:endParaRPr lang="en-GB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6F7FC1-E0BE-D34C-B695-61B92F1B95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450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4375" y="1357313"/>
            <a:ext cx="7786688" cy="4071937"/>
          </a:xfrm>
        </p:spPr>
        <p:txBody>
          <a:bodyPr anchor="t">
            <a:normAutofit fontScale="90000"/>
          </a:bodyPr>
          <a:lstStyle/>
          <a:p>
            <a:pPr algn="l"/>
            <a:r>
              <a:rPr lang="en-GB" sz="4000" dirty="0"/>
              <a:t>Representing Relationships</a:t>
            </a:r>
            <a:br>
              <a:rPr lang="en-GB" sz="4000" dirty="0"/>
            </a:br>
            <a:br>
              <a:rPr lang="en-GB" sz="4000" dirty="0"/>
            </a:br>
            <a:r>
              <a:rPr lang="en-GB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()-[:LIKES]-&gt;()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GB" sz="2400" dirty="0">
                <a:cs typeface="Courier New" panose="02070309020205020404" pitchFamily="49" charset="0"/>
              </a:rPr>
              <a:t>Forward Relationship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br>
              <a:rPr lang="en-GB" sz="2400" dirty="0">
                <a:latin typeface="+mn-lt"/>
                <a:cs typeface="Courier New" panose="02070309020205020404" pitchFamily="49" charset="0"/>
              </a:rPr>
            </a:br>
            <a:r>
              <a:rPr lang="en-GB" sz="3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()&lt;-[:LIKES]-()</a:t>
            </a:r>
            <a:r>
              <a:rPr lang="en-GB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GB" sz="2400" dirty="0">
                <a:solidFill>
                  <a:prstClr val="black"/>
                </a:solidFill>
                <a:cs typeface="Courier New" panose="02070309020205020404" pitchFamily="49" charset="0"/>
              </a:rPr>
              <a:t>Backward Relationship</a:t>
            </a:r>
            <a:br>
              <a:rPr lang="en-GB" sz="2400" dirty="0">
                <a:cs typeface="Courier New" panose="02070309020205020404" pitchFamily="49" charset="0"/>
              </a:rPr>
            </a:br>
            <a:br>
              <a:rPr lang="en-GB" sz="2400" dirty="0">
                <a:cs typeface="Courier New" panose="02070309020205020404" pitchFamily="49" charset="0"/>
              </a:rPr>
            </a:br>
            <a:r>
              <a:rPr lang="en-GB" sz="32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()-[:LIKES]-()</a:t>
            </a:r>
            <a:r>
              <a:rPr lang="en-GB" sz="24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GB" sz="2400" dirty="0">
                <a:solidFill>
                  <a:schemeClr val="bg1">
                    <a:lumMod val="65000"/>
                  </a:schemeClr>
                </a:solidFill>
                <a:cs typeface="Courier New" panose="02070309020205020404" pitchFamily="49" charset="0"/>
              </a:rPr>
              <a:t>An Undirected Relationship cannot</a:t>
            </a:r>
            <a:br>
              <a:rPr lang="en-GB" sz="2400" dirty="0">
                <a:solidFill>
                  <a:schemeClr val="bg1">
                    <a:lumMod val="65000"/>
                  </a:schemeClr>
                </a:solidFill>
                <a:cs typeface="Courier New" panose="02070309020205020404" pitchFamily="49" charset="0"/>
              </a:rPr>
            </a:br>
            <a:r>
              <a:rPr lang="en-GB" sz="2400" dirty="0">
                <a:solidFill>
                  <a:schemeClr val="bg1">
                    <a:lumMod val="65000"/>
                  </a:schemeClr>
                </a:solidFill>
                <a:cs typeface="Courier New" panose="02070309020205020404" pitchFamily="49" charset="0"/>
              </a:rPr>
              <a:t>                                                          be created in Cypher</a:t>
            </a:r>
            <a:br>
              <a:rPr lang="en-GB" sz="2400" dirty="0">
                <a:solidFill>
                  <a:schemeClr val="bg1">
                    <a:lumMod val="65000"/>
                  </a:schemeClr>
                </a:solidFill>
                <a:cs typeface="Courier New" panose="02070309020205020404" pitchFamily="49" charset="0"/>
              </a:rPr>
            </a:br>
            <a:br>
              <a:rPr lang="en-GB" sz="2400" dirty="0">
                <a:solidFill>
                  <a:schemeClr val="bg1">
                    <a:lumMod val="65000"/>
                  </a:schemeClr>
                </a:solidFill>
                <a:cs typeface="Courier New" panose="02070309020205020404" pitchFamily="49" charset="0"/>
              </a:rPr>
            </a:br>
            <a:r>
              <a:rPr lang="en-GB" sz="32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()&lt;-[:LIKES]-&gt;()</a:t>
            </a:r>
            <a:r>
              <a:rPr lang="en-GB" sz="24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400" dirty="0">
                <a:solidFill>
                  <a:schemeClr val="bg1">
                    <a:lumMod val="65000"/>
                  </a:schemeClr>
                </a:solidFill>
                <a:cs typeface="Courier New" panose="02070309020205020404" pitchFamily="49" charset="0"/>
              </a:rPr>
              <a:t>A Bidirectional Relationship</a:t>
            </a:r>
            <a:br>
              <a:rPr lang="en-GB" sz="2400" dirty="0">
                <a:solidFill>
                  <a:schemeClr val="bg1">
                    <a:lumMod val="65000"/>
                  </a:schemeClr>
                </a:solidFill>
                <a:cs typeface="Courier New" panose="02070309020205020404" pitchFamily="49" charset="0"/>
              </a:rPr>
            </a:br>
            <a:r>
              <a:rPr lang="en-GB" sz="2400" dirty="0">
                <a:solidFill>
                  <a:schemeClr val="bg1">
                    <a:lumMod val="65000"/>
                  </a:schemeClr>
                </a:solidFill>
                <a:cs typeface="Courier New" panose="02070309020205020404" pitchFamily="49" charset="0"/>
              </a:rPr>
              <a:t>                                                          cannot be created in Cypher</a:t>
            </a:r>
            <a:endParaRPr lang="en-GB" sz="2400" dirty="0">
              <a:solidFill>
                <a:schemeClr val="bg1">
                  <a:lumMod val="6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85750" y="214313"/>
            <a:ext cx="7643813" cy="1000125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GB" sz="6000" dirty="0"/>
              <a:t>CYPHER</a:t>
            </a:r>
            <a:endParaRPr lang="en-US" sz="6000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6660232" y="980728"/>
            <a:ext cx="2016224" cy="936104"/>
          </a:xfrm>
          <a:prstGeom prst="straightConnector1">
            <a:avLst/>
          </a:prstGeom>
          <a:ln w="508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A4338681-7908-BC4D-B95E-FB39AE82F8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15096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544" y="1320727"/>
            <a:ext cx="8496943" cy="2468314"/>
          </a:xfrm>
        </p:spPr>
        <p:txBody>
          <a:bodyPr anchor="t">
            <a:normAutofit/>
          </a:bodyPr>
          <a:lstStyle/>
          <a:p>
            <a:pPr algn="l"/>
            <a:r>
              <a:rPr lang="en-GB" sz="4000" dirty="0"/>
              <a:t>Creating Nodes (INSERT)</a:t>
            </a:r>
            <a:br>
              <a:rPr lang="en-GB" sz="1200" dirty="0"/>
            </a:br>
            <a:br>
              <a:rPr lang="en-GB" sz="1200" dirty="0"/>
            </a:br>
            <a:r>
              <a:rPr lang="en-GB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CREATE (:Person {name: 'Mark'})</a:t>
            </a:r>
            <a:br>
              <a:rPr lang="en-GB" sz="3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CREATE (:Car {colour: </a:t>
            </a:r>
            <a:r>
              <a:rPr lang="en-GB" sz="3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'Red',</a:t>
            </a:r>
            <a:br>
              <a:rPr lang="en-GB" sz="3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3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   </a:t>
            </a:r>
            <a:r>
              <a:rPr lang="en-GB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reg_No: </a:t>
            </a:r>
            <a:r>
              <a:rPr lang="en-GB" sz="3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'SN68THW'})</a:t>
            </a:r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85750" y="214313"/>
            <a:ext cx="7643813" cy="1000125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GB" sz="6000" dirty="0"/>
              <a:t>CYPHER - </a:t>
            </a:r>
            <a:r>
              <a:rPr lang="en-GB" sz="6000" dirty="0">
                <a:solidFill>
                  <a:srgbClr val="FF0000"/>
                </a:solidFill>
              </a:rPr>
              <a:t>C</a:t>
            </a:r>
            <a:r>
              <a:rPr lang="en-GB" sz="6000" dirty="0"/>
              <a:t>RUD</a:t>
            </a:r>
            <a:endParaRPr lang="en-US" sz="6000" dirty="0"/>
          </a:p>
        </p:txBody>
      </p:sp>
      <p:sp>
        <p:nvSpPr>
          <p:cNvPr id="11" name="Oval 10"/>
          <p:cNvSpPr/>
          <p:nvPr/>
        </p:nvSpPr>
        <p:spPr>
          <a:xfrm>
            <a:off x="1403648" y="3908065"/>
            <a:ext cx="1984847" cy="187220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Name: Mark</a:t>
            </a:r>
            <a:endParaRPr lang="en-GB" sz="1600" dirty="0"/>
          </a:p>
        </p:txBody>
      </p:sp>
      <p:sp>
        <p:nvSpPr>
          <p:cNvPr id="8" name="Rectangle 7"/>
          <p:cNvSpPr/>
          <p:nvPr/>
        </p:nvSpPr>
        <p:spPr>
          <a:xfrm>
            <a:off x="714375" y="3789040"/>
            <a:ext cx="1040408" cy="36004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Person</a:t>
            </a:r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6180932" y="3908065"/>
            <a:ext cx="1984847" cy="187220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colour: </a:t>
            </a:r>
            <a:r>
              <a:rPr lang="en-US" sz="1200" dirty="0">
                <a:solidFill>
                  <a:srgbClr val="FF0000"/>
                </a:solidFill>
              </a:rPr>
              <a:t>Red</a:t>
            </a:r>
          </a:p>
          <a:p>
            <a:pPr algn="ctr"/>
            <a:r>
              <a:rPr lang="en-US" sz="1200" dirty="0" err="1"/>
              <a:t>reg_No</a:t>
            </a:r>
            <a:r>
              <a:rPr lang="en-US" sz="1200" dirty="0"/>
              <a:t>: SN68THW</a:t>
            </a:r>
            <a:endParaRPr lang="en-GB" sz="1200" dirty="0"/>
          </a:p>
        </p:txBody>
      </p:sp>
      <p:sp>
        <p:nvSpPr>
          <p:cNvPr id="14" name="Rectangle 13"/>
          <p:cNvSpPr/>
          <p:nvPr/>
        </p:nvSpPr>
        <p:spPr>
          <a:xfrm>
            <a:off x="7803229" y="3789040"/>
            <a:ext cx="657203" cy="36004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Car</a:t>
            </a:r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68954D-4DC9-294B-B0D1-1E19A079BA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85716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544" y="1320726"/>
            <a:ext cx="8496943" cy="4071937"/>
          </a:xfrm>
        </p:spPr>
        <p:txBody>
          <a:bodyPr anchor="t">
            <a:normAutofit/>
          </a:bodyPr>
          <a:lstStyle/>
          <a:p>
            <a:pPr algn="l"/>
            <a:r>
              <a:rPr lang="en-GB" sz="4000" dirty="0"/>
              <a:t>Creating Relationship</a:t>
            </a:r>
            <a:br>
              <a:rPr lang="en-GB" sz="1200" dirty="0"/>
            </a:br>
            <a:br>
              <a:rPr lang="en-GB" sz="1200" dirty="0"/>
            </a:br>
            <a:r>
              <a:rPr lang="en-GB" sz="3200" dirty="0">
                <a:solidFill>
                  <a:srgbClr val="FF0000"/>
                </a:solidFill>
                <a:latin typeface="+mn-lt"/>
                <a:cs typeface="Courier New" panose="02070309020205020404" pitchFamily="49" charset="0"/>
              </a:rPr>
              <a:t>CAREFUL !!</a:t>
            </a:r>
            <a:r>
              <a:rPr lang="en-GB" sz="2400" dirty="0">
                <a:solidFill>
                  <a:srgbClr val="FF0000"/>
                </a:solidFill>
                <a:latin typeface="+mn-lt"/>
                <a:cs typeface="Courier New" panose="02070309020205020404" pitchFamily="49" charset="0"/>
              </a:rPr>
              <a:t>		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br>
              <a:rPr lang="en-GB" sz="2400" dirty="0">
                <a:latin typeface="+mn-lt"/>
                <a:cs typeface="Courier New" panose="02070309020205020404" pitchFamily="49" charset="0"/>
              </a:rPr>
            </a:br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85750" y="214313"/>
            <a:ext cx="7643813" cy="1000125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GB" sz="6000" dirty="0"/>
              <a:t>CYPHER - </a:t>
            </a:r>
            <a:r>
              <a:rPr lang="en-GB" sz="6000" dirty="0">
                <a:solidFill>
                  <a:srgbClr val="FF0000"/>
                </a:solidFill>
              </a:rPr>
              <a:t>C</a:t>
            </a:r>
            <a:r>
              <a:rPr lang="en-GB" sz="6000" dirty="0"/>
              <a:t>RUD</a:t>
            </a:r>
            <a:endParaRPr lang="en-US" sz="6000" dirty="0"/>
          </a:p>
        </p:txBody>
      </p:sp>
      <p:sp>
        <p:nvSpPr>
          <p:cNvPr id="11" name="Oval 10"/>
          <p:cNvSpPr/>
          <p:nvPr/>
        </p:nvSpPr>
        <p:spPr>
          <a:xfrm>
            <a:off x="1403648" y="3520455"/>
            <a:ext cx="1984847" cy="187220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sz="1600" dirty="0">
                <a:solidFill>
                  <a:prstClr val="black"/>
                </a:solidFill>
              </a:rPr>
              <a:t>Name: Mark</a:t>
            </a:r>
            <a:endParaRPr lang="en-GB" sz="1600" dirty="0">
              <a:solidFill>
                <a:prstClr val="black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14375" y="3401430"/>
            <a:ext cx="1040408" cy="36004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Person</a:t>
            </a:r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6180932" y="3520455"/>
            <a:ext cx="1984847" cy="187220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sz="1200" dirty="0">
                <a:solidFill>
                  <a:prstClr val="black"/>
                </a:solidFill>
              </a:rPr>
              <a:t>colour: Red</a:t>
            </a:r>
          </a:p>
          <a:p>
            <a:pPr lvl="0" algn="ctr"/>
            <a:r>
              <a:rPr lang="en-US" sz="1200" dirty="0" err="1">
                <a:solidFill>
                  <a:prstClr val="black"/>
                </a:solidFill>
              </a:rPr>
              <a:t>reg_No</a:t>
            </a:r>
            <a:r>
              <a:rPr lang="en-US" sz="1200" dirty="0">
                <a:solidFill>
                  <a:prstClr val="black"/>
                </a:solidFill>
              </a:rPr>
              <a:t>: SN68THW</a:t>
            </a:r>
            <a:endParaRPr lang="en-GB" sz="1200" dirty="0">
              <a:solidFill>
                <a:prstClr val="black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803229" y="3401430"/>
            <a:ext cx="657203" cy="36004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Car</a:t>
            </a:r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5" name="Freeform 4"/>
          <p:cNvSpPr/>
          <p:nvPr/>
        </p:nvSpPr>
        <p:spPr>
          <a:xfrm>
            <a:off x="3225800" y="3479786"/>
            <a:ext cx="3086100" cy="482614"/>
          </a:xfrm>
          <a:custGeom>
            <a:avLst/>
            <a:gdLst>
              <a:gd name="connsiteX0" fmla="*/ 0 w 3086100"/>
              <a:gd name="connsiteY0" fmla="*/ 482614 h 482614"/>
              <a:gd name="connsiteX1" fmla="*/ 1714500 w 3086100"/>
              <a:gd name="connsiteY1" fmla="*/ 14 h 482614"/>
              <a:gd name="connsiteX2" fmla="*/ 3086100 w 3086100"/>
              <a:gd name="connsiteY2" fmla="*/ 469914 h 482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86100" h="482614">
                <a:moveTo>
                  <a:pt x="0" y="482614"/>
                </a:moveTo>
                <a:cubicBezTo>
                  <a:pt x="600075" y="242372"/>
                  <a:pt x="1200150" y="2131"/>
                  <a:pt x="1714500" y="14"/>
                </a:cubicBezTo>
                <a:cubicBezTo>
                  <a:pt x="2228850" y="-2103"/>
                  <a:pt x="2657475" y="233905"/>
                  <a:pt x="3086100" y="469914"/>
                </a:cubicBezTo>
              </a:path>
            </a:pathLst>
          </a:custGeom>
          <a:noFill/>
          <a:ln w="38100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4496065" y="3520455"/>
            <a:ext cx="782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Drives</a:t>
            </a:r>
            <a:endParaRPr lang="en-GB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EC5E95-6D41-E347-AFC2-2F1E0B4EFF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97557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544" y="1320726"/>
            <a:ext cx="8496943" cy="4071937"/>
          </a:xfrm>
        </p:spPr>
        <p:txBody>
          <a:bodyPr anchor="t">
            <a:normAutofit/>
          </a:bodyPr>
          <a:lstStyle/>
          <a:p>
            <a:pPr algn="l"/>
            <a:r>
              <a:rPr lang="en-GB" sz="2400" dirty="0">
                <a:solidFill>
                  <a:srgbClr val="FF0000"/>
                </a:solidFill>
                <a:latin typeface="+mn-lt"/>
                <a:cs typeface="Courier New" panose="02070309020205020404" pitchFamily="49" charset="0"/>
              </a:rPr>
              <a:t>		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br>
              <a:rPr lang="en-GB" sz="2400" dirty="0">
                <a:latin typeface="+mn-lt"/>
                <a:cs typeface="Courier New" panose="02070309020205020404" pitchFamily="49" charset="0"/>
              </a:rPr>
            </a:br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85750" y="214313"/>
            <a:ext cx="7643813" cy="1000125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GB" sz="6000" dirty="0"/>
              <a:t>CYPHER - </a:t>
            </a:r>
            <a:r>
              <a:rPr lang="en-GB" sz="6000" dirty="0">
                <a:solidFill>
                  <a:srgbClr val="FF0000"/>
                </a:solidFill>
              </a:rPr>
              <a:t>C</a:t>
            </a:r>
            <a:r>
              <a:rPr lang="en-GB" sz="6000" dirty="0"/>
              <a:t>RUD</a:t>
            </a:r>
            <a:endParaRPr lang="en-US" sz="6000" dirty="0"/>
          </a:p>
        </p:txBody>
      </p:sp>
      <p:sp>
        <p:nvSpPr>
          <p:cNvPr id="11" name="Oval 10"/>
          <p:cNvSpPr/>
          <p:nvPr/>
        </p:nvSpPr>
        <p:spPr>
          <a:xfrm>
            <a:off x="1309688" y="1480406"/>
            <a:ext cx="1984847" cy="187220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sz="1600" dirty="0">
                <a:solidFill>
                  <a:prstClr val="black"/>
                </a:solidFill>
              </a:rPr>
              <a:t>Name: Mark</a:t>
            </a:r>
            <a:endParaRPr lang="en-GB" sz="1600" dirty="0">
              <a:solidFill>
                <a:prstClr val="black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20415" y="1361381"/>
            <a:ext cx="1040408" cy="36004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Person</a:t>
            </a:r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6086972" y="1480406"/>
            <a:ext cx="1984847" cy="187220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sz="1200" dirty="0">
                <a:solidFill>
                  <a:prstClr val="black"/>
                </a:solidFill>
              </a:rPr>
              <a:t>colour: Red</a:t>
            </a:r>
          </a:p>
          <a:p>
            <a:pPr lvl="0" algn="ctr"/>
            <a:r>
              <a:rPr lang="en-US" sz="1200" dirty="0" err="1">
                <a:solidFill>
                  <a:prstClr val="black"/>
                </a:solidFill>
              </a:rPr>
              <a:t>reg_No</a:t>
            </a:r>
            <a:r>
              <a:rPr lang="en-US" sz="1200" dirty="0">
                <a:solidFill>
                  <a:prstClr val="black"/>
                </a:solidFill>
              </a:rPr>
              <a:t>: SN68THW</a:t>
            </a:r>
            <a:endParaRPr lang="en-GB" sz="1200" dirty="0">
              <a:solidFill>
                <a:prstClr val="black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709269" y="1361381"/>
            <a:ext cx="657203" cy="36004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Car</a:t>
            </a:r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5" name="Freeform 4"/>
          <p:cNvSpPr/>
          <p:nvPr/>
        </p:nvSpPr>
        <p:spPr>
          <a:xfrm>
            <a:off x="3131840" y="1439737"/>
            <a:ext cx="3086100" cy="482614"/>
          </a:xfrm>
          <a:custGeom>
            <a:avLst/>
            <a:gdLst>
              <a:gd name="connsiteX0" fmla="*/ 0 w 3086100"/>
              <a:gd name="connsiteY0" fmla="*/ 482614 h 482614"/>
              <a:gd name="connsiteX1" fmla="*/ 1714500 w 3086100"/>
              <a:gd name="connsiteY1" fmla="*/ 14 h 482614"/>
              <a:gd name="connsiteX2" fmla="*/ 3086100 w 3086100"/>
              <a:gd name="connsiteY2" fmla="*/ 469914 h 482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86100" h="482614">
                <a:moveTo>
                  <a:pt x="0" y="482614"/>
                </a:moveTo>
                <a:cubicBezTo>
                  <a:pt x="600075" y="242372"/>
                  <a:pt x="1200150" y="2131"/>
                  <a:pt x="1714500" y="14"/>
                </a:cubicBezTo>
                <a:cubicBezTo>
                  <a:pt x="2228850" y="-2103"/>
                  <a:pt x="2657475" y="233905"/>
                  <a:pt x="3086100" y="469914"/>
                </a:cubicBezTo>
              </a:path>
            </a:pathLst>
          </a:custGeom>
          <a:noFill/>
          <a:ln w="38100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4412230" y="1496342"/>
            <a:ext cx="782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Drives</a:t>
            </a:r>
            <a:endParaRPr lang="en-GB" b="1" dirty="0"/>
          </a:p>
        </p:txBody>
      </p:sp>
      <p:sp>
        <p:nvSpPr>
          <p:cNvPr id="3" name="TextBox 2"/>
          <p:cNvSpPr txBox="1"/>
          <p:nvPr/>
        </p:nvSpPr>
        <p:spPr>
          <a:xfrm>
            <a:off x="642442" y="3409219"/>
            <a:ext cx="80648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Already created the Nodes, so DON’T DO THIS</a:t>
            </a:r>
            <a:endParaRPr lang="en-GB" sz="3200" dirty="0"/>
          </a:p>
        </p:txBody>
      </p:sp>
      <p:sp>
        <p:nvSpPr>
          <p:cNvPr id="4" name="Rectangle 3"/>
          <p:cNvSpPr/>
          <p:nvPr/>
        </p:nvSpPr>
        <p:spPr>
          <a:xfrm>
            <a:off x="620415" y="3954167"/>
            <a:ext cx="8064895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CREATE (:Person {name: 'Mark'})</a:t>
            </a:r>
          </a:p>
          <a:p>
            <a:r>
              <a:rPr lang="en-GB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-[:Drives]-&gt;</a:t>
            </a:r>
          </a:p>
          <a:p>
            <a:r>
              <a:rPr lang="en-GB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(:Car {colour: </a:t>
            </a:r>
            <a:r>
              <a:rPr lang="en-GB" sz="3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'Red',</a:t>
            </a:r>
            <a:br>
              <a:rPr lang="en-GB" sz="3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3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 </a:t>
            </a:r>
            <a:r>
              <a:rPr lang="en-GB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reg_No: </a:t>
            </a:r>
            <a:r>
              <a:rPr lang="en-GB" sz="3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'SN68THW'}) </a:t>
            </a:r>
            <a:endParaRPr lang="en-GB" sz="3200" dirty="0"/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88A35884-E106-1846-A042-F4B6AF9F7A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837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ctrTitle"/>
          </p:nvPr>
        </p:nvSpPr>
        <p:spPr>
          <a:xfrm>
            <a:off x="683568" y="1371893"/>
            <a:ext cx="7786688" cy="748548"/>
          </a:xfrm>
        </p:spPr>
        <p:txBody>
          <a:bodyPr anchor="t"/>
          <a:lstStyle/>
          <a:p>
            <a:pPr algn="l"/>
            <a:r>
              <a:rPr lang="en-GB" sz="3600" dirty="0">
                <a:solidFill>
                  <a:srgbClr val="FF0000"/>
                </a:solidFill>
              </a:rPr>
              <a:t>Graphs connect individual data items</a:t>
            </a:r>
            <a:br>
              <a:rPr lang="en-GB" dirty="0"/>
            </a:br>
            <a:endParaRPr lang="en-US" sz="48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85750" y="214313"/>
            <a:ext cx="7643813" cy="1000125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GB" sz="6000" dirty="0"/>
              <a:t>Graphs – A reminder?</a:t>
            </a:r>
            <a:endParaRPr lang="en-US" sz="6000" dirty="0"/>
          </a:p>
        </p:txBody>
      </p:sp>
      <p:sp>
        <p:nvSpPr>
          <p:cNvPr id="2" name="Oval 1"/>
          <p:cNvSpPr/>
          <p:nvPr/>
        </p:nvSpPr>
        <p:spPr>
          <a:xfrm>
            <a:off x="969801" y="3451890"/>
            <a:ext cx="1787649" cy="1714295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Lecturer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441874" y="2331099"/>
            <a:ext cx="87021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/>
              <a:t>Nodes can represent different data items</a:t>
            </a:r>
          </a:p>
        </p:txBody>
      </p:sp>
      <p:sp>
        <p:nvSpPr>
          <p:cNvPr id="11" name="Oval 10"/>
          <p:cNvSpPr/>
          <p:nvPr/>
        </p:nvSpPr>
        <p:spPr>
          <a:xfrm>
            <a:off x="6188520" y="3451890"/>
            <a:ext cx="1787649" cy="171429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Module</a:t>
            </a:r>
            <a:endParaRPr lang="en-GB" dirty="0"/>
          </a:p>
        </p:txBody>
      </p:sp>
      <p:sp>
        <p:nvSpPr>
          <p:cNvPr id="5" name="Freeform 4"/>
          <p:cNvSpPr/>
          <p:nvPr/>
        </p:nvSpPr>
        <p:spPr>
          <a:xfrm>
            <a:off x="2685889" y="4577348"/>
            <a:ext cx="3535680" cy="579179"/>
          </a:xfrm>
          <a:custGeom>
            <a:avLst/>
            <a:gdLst>
              <a:gd name="connsiteX0" fmla="*/ 0 w 3535680"/>
              <a:gd name="connsiteY0" fmla="*/ 60960 h 579179"/>
              <a:gd name="connsiteX1" fmla="*/ 1087120 w 3535680"/>
              <a:gd name="connsiteY1" fmla="*/ 518160 h 579179"/>
              <a:gd name="connsiteX2" fmla="*/ 2600960 w 3535680"/>
              <a:gd name="connsiteY2" fmla="*/ 518160 h 579179"/>
              <a:gd name="connsiteX3" fmla="*/ 3535680 w 3535680"/>
              <a:gd name="connsiteY3" fmla="*/ 0 h 579179"/>
              <a:gd name="connsiteX4" fmla="*/ 3535680 w 3535680"/>
              <a:gd name="connsiteY4" fmla="*/ 0 h 579179"/>
              <a:gd name="connsiteX5" fmla="*/ 3535680 w 3535680"/>
              <a:gd name="connsiteY5" fmla="*/ 0 h 5791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35680" h="579179">
                <a:moveTo>
                  <a:pt x="0" y="60960"/>
                </a:moveTo>
                <a:cubicBezTo>
                  <a:pt x="326813" y="251460"/>
                  <a:pt x="653627" y="441960"/>
                  <a:pt x="1087120" y="518160"/>
                </a:cubicBezTo>
                <a:cubicBezTo>
                  <a:pt x="1520613" y="594360"/>
                  <a:pt x="2192867" y="604520"/>
                  <a:pt x="2600960" y="518160"/>
                </a:cubicBezTo>
                <a:cubicBezTo>
                  <a:pt x="3009053" y="431800"/>
                  <a:pt x="3535680" y="0"/>
                  <a:pt x="3535680" y="0"/>
                </a:cubicBezTo>
                <a:lnTo>
                  <a:pt x="3535680" y="0"/>
                </a:lnTo>
                <a:lnTo>
                  <a:pt x="3535680" y="0"/>
                </a:lnTo>
              </a:path>
            </a:pathLst>
          </a:custGeom>
          <a:noFill/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F04FEE99-FAEB-A44D-949D-E868E73B6F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198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1" grpId="0" animBg="1"/>
      <p:bldP spid="5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85750" y="214313"/>
            <a:ext cx="7643813" cy="1000125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GB" sz="6000" dirty="0"/>
              <a:t>CYPHER - </a:t>
            </a:r>
            <a:r>
              <a:rPr lang="en-GB" sz="6000" dirty="0">
                <a:solidFill>
                  <a:srgbClr val="FF0000"/>
                </a:solidFill>
              </a:rPr>
              <a:t>C</a:t>
            </a:r>
            <a:r>
              <a:rPr lang="en-GB" sz="6000" dirty="0"/>
              <a:t>RUD</a:t>
            </a:r>
            <a:endParaRPr lang="en-US" sz="6000" dirty="0"/>
          </a:p>
        </p:txBody>
      </p:sp>
      <p:sp>
        <p:nvSpPr>
          <p:cNvPr id="11" name="Oval 10"/>
          <p:cNvSpPr/>
          <p:nvPr/>
        </p:nvSpPr>
        <p:spPr>
          <a:xfrm>
            <a:off x="881257" y="1928205"/>
            <a:ext cx="1984847" cy="187220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sz="1600" dirty="0">
                <a:solidFill>
                  <a:prstClr val="black"/>
                </a:solidFill>
              </a:rPr>
              <a:t>Name: Mark</a:t>
            </a:r>
            <a:endParaRPr lang="en-GB" sz="1600" dirty="0">
              <a:solidFill>
                <a:prstClr val="black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43444" y="1650864"/>
            <a:ext cx="1040408" cy="36004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Person</a:t>
            </a:r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6399585" y="1679615"/>
            <a:ext cx="1984847" cy="187220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sz="1200" dirty="0">
                <a:solidFill>
                  <a:prstClr val="black"/>
                </a:solidFill>
              </a:rPr>
              <a:t>colour: Red</a:t>
            </a:r>
          </a:p>
          <a:p>
            <a:pPr lvl="0" algn="ctr"/>
            <a:r>
              <a:rPr lang="en-US" sz="1200" dirty="0" err="1">
                <a:solidFill>
                  <a:prstClr val="black"/>
                </a:solidFill>
              </a:rPr>
              <a:t>reg_No</a:t>
            </a:r>
            <a:r>
              <a:rPr lang="en-US" sz="1200" dirty="0">
                <a:solidFill>
                  <a:prstClr val="black"/>
                </a:solidFill>
              </a:rPr>
              <a:t>: SN68THW</a:t>
            </a:r>
            <a:endParaRPr lang="en-GB" sz="1200" dirty="0">
              <a:solidFill>
                <a:prstClr val="black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021882" y="1560590"/>
            <a:ext cx="657203" cy="36004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Car</a:t>
            </a:r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5" name="Freeform 4"/>
          <p:cNvSpPr/>
          <p:nvPr/>
        </p:nvSpPr>
        <p:spPr>
          <a:xfrm flipH="1">
            <a:off x="4406912" y="3579173"/>
            <a:ext cx="2241601" cy="619688"/>
          </a:xfrm>
          <a:custGeom>
            <a:avLst/>
            <a:gdLst>
              <a:gd name="connsiteX0" fmla="*/ 0 w 3086100"/>
              <a:gd name="connsiteY0" fmla="*/ 482614 h 482614"/>
              <a:gd name="connsiteX1" fmla="*/ 1714500 w 3086100"/>
              <a:gd name="connsiteY1" fmla="*/ 14 h 482614"/>
              <a:gd name="connsiteX2" fmla="*/ 3086100 w 3086100"/>
              <a:gd name="connsiteY2" fmla="*/ 469914 h 482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86100" h="482614">
                <a:moveTo>
                  <a:pt x="0" y="482614"/>
                </a:moveTo>
                <a:cubicBezTo>
                  <a:pt x="600075" y="242372"/>
                  <a:pt x="1200150" y="2131"/>
                  <a:pt x="1714500" y="14"/>
                </a:cubicBezTo>
                <a:cubicBezTo>
                  <a:pt x="2228850" y="-2103"/>
                  <a:pt x="2657475" y="233905"/>
                  <a:pt x="3086100" y="469914"/>
                </a:cubicBezTo>
              </a:path>
            </a:pathLst>
          </a:custGeom>
          <a:noFill/>
          <a:ln w="38100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4981390" y="3672214"/>
            <a:ext cx="782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Drives</a:t>
            </a:r>
            <a:endParaRPr lang="en-GB" b="1" dirty="0"/>
          </a:p>
        </p:txBody>
      </p:sp>
      <p:sp>
        <p:nvSpPr>
          <p:cNvPr id="9" name="Rectangle 8"/>
          <p:cNvSpPr/>
          <p:nvPr/>
        </p:nvSpPr>
        <p:spPr>
          <a:xfrm>
            <a:off x="2695390" y="1229842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CREATE (:Person {name: 'Mark'})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-[:Drives]-&gt;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(:Car {colour: </a:t>
            </a:r>
            <a:r>
              <a:rPr lang="en-GB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'Red',</a:t>
            </a:r>
            <a:br>
              <a:rPr lang="en-GB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reg_No: </a:t>
            </a:r>
            <a:r>
              <a:rPr lang="en-GB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'SN68THW'}) </a:t>
            </a:r>
            <a:endParaRPr lang="en-GB" dirty="0"/>
          </a:p>
        </p:txBody>
      </p:sp>
      <p:sp>
        <p:nvSpPr>
          <p:cNvPr id="17" name="Oval 16"/>
          <p:cNvSpPr/>
          <p:nvPr/>
        </p:nvSpPr>
        <p:spPr>
          <a:xfrm>
            <a:off x="6142831" y="3862786"/>
            <a:ext cx="1984847" cy="187220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sz="1600" dirty="0">
                <a:solidFill>
                  <a:prstClr val="black"/>
                </a:solidFill>
              </a:rPr>
              <a:t>Name: Mark</a:t>
            </a:r>
            <a:endParaRPr lang="en-GB" sz="1600" dirty="0">
              <a:solidFill>
                <a:prstClr val="black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638677" y="3636369"/>
            <a:ext cx="1040408" cy="36004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Person</a:t>
            </a:r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2751447" y="3925111"/>
            <a:ext cx="1984847" cy="187220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sz="1200" dirty="0">
                <a:solidFill>
                  <a:prstClr val="black"/>
                </a:solidFill>
              </a:rPr>
              <a:t>colour: Red</a:t>
            </a:r>
          </a:p>
          <a:p>
            <a:pPr lvl="0" algn="ctr"/>
            <a:r>
              <a:rPr lang="en-US" sz="1200" dirty="0" err="1">
                <a:solidFill>
                  <a:prstClr val="black"/>
                </a:solidFill>
              </a:rPr>
              <a:t>reg_No</a:t>
            </a:r>
            <a:r>
              <a:rPr lang="en-US" sz="1200" dirty="0">
                <a:solidFill>
                  <a:prstClr val="black"/>
                </a:solidFill>
              </a:rPr>
              <a:t>: SN68THW</a:t>
            </a:r>
            <a:endParaRPr lang="en-GB" sz="1200" dirty="0">
              <a:solidFill>
                <a:prstClr val="black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343172" y="3925111"/>
            <a:ext cx="657203" cy="36004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Car</a:t>
            </a:r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447B56DB-4520-3A48-872C-55823B71E7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21209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544" y="1320726"/>
            <a:ext cx="8496943" cy="4071937"/>
          </a:xfrm>
        </p:spPr>
        <p:txBody>
          <a:bodyPr anchor="t">
            <a:normAutofit/>
          </a:bodyPr>
          <a:lstStyle/>
          <a:p>
            <a:pPr algn="l"/>
            <a:r>
              <a:rPr lang="en-GB" sz="2400" dirty="0">
                <a:solidFill>
                  <a:srgbClr val="FF0000"/>
                </a:solidFill>
                <a:latin typeface="+mn-lt"/>
                <a:cs typeface="Courier New" panose="02070309020205020404" pitchFamily="49" charset="0"/>
              </a:rPr>
              <a:t>		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br>
              <a:rPr lang="en-GB" sz="2400" dirty="0">
                <a:latin typeface="+mn-lt"/>
                <a:cs typeface="Courier New" panose="02070309020205020404" pitchFamily="49" charset="0"/>
              </a:rPr>
            </a:br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85750" y="214313"/>
            <a:ext cx="7643813" cy="1000125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GB" sz="6000" dirty="0"/>
              <a:t>CYPHER - </a:t>
            </a:r>
            <a:r>
              <a:rPr lang="en-GB" sz="6000" dirty="0">
                <a:solidFill>
                  <a:srgbClr val="FF0000"/>
                </a:solidFill>
              </a:rPr>
              <a:t>CR</a:t>
            </a:r>
            <a:r>
              <a:rPr lang="en-GB" sz="6000" dirty="0"/>
              <a:t>UD</a:t>
            </a:r>
            <a:endParaRPr lang="en-US" sz="6000" dirty="0"/>
          </a:p>
        </p:txBody>
      </p:sp>
      <p:sp>
        <p:nvSpPr>
          <p:cNvPr id="11" name="Oval 10"/>
          <p:cNvSpPr/>
          <p:nvPr/>
        </p:nvSpPr>
        <p:spPr>
          <a:xfrm>
            <a:off x="1309688" y="1480406"/>
            <a:ext cx="1984847" cy="187220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sz="1600" dirty="0">
                <a:solidFill>
                  <a:prstClr val="black"/>
                </a:solidFill>
              </a:rPr>
              <a:t>Name: Mark</a:t>
            </a:r>
            <a:endParaRPr lang="en-GB" sz="1600" dirty="0">
              <a:solidFill>
                <a:prstClr val="black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20415" y="1361381"/>
            <a:ext cx="1040408" cy="36004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Person</a:t>
            </a:r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6086972" y="1480406"/>
            <a:ext cx="1984847" cy="187220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sz="1200" dirty="0">
                <a:solidFill>
                  <a:prstClr val="black"/>
                </a:solidFill>
              </a:rPr>
              <a:t>colour: </a:t>
            </a:r>
            <a:r>
              <a:rPr lang="en-US" sz="1200" dirty="0">
                <a:solidFill>
                  <a:srgbClr val="FF0000"/>
                </a:solidFill>
              </a:rPr>
              <a:t>Red</a:t>
            </a:r>
          </a:p>
          <a:p>
            <a:pPr lvl="0" algn="ctr"/>
            <a:r>
              <a:rPr lang="en-US" sz="1200" dirty="0" err="1">
                <a:solidFill>
                  <a:prstClr val="black"/>
                </a:solidFill>
              </a:rPr>
              <a:t>reg_No</a:t>
            </a:r>
            <a:r>
              <a:rPr lang="en-US" sz="1200" dirty="0">
                <a:solidFill>
                  <a:prstClr val="black"/>
                </a:solidFill>
              </a:rPr>
              <a:t>: SN68THW</a:t>
            </a:r>
            <a:endParaRPr lang="en-GB" sz="1200" dirty="0">
              <a:solidFill>
                <a:prstClr val="black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709269" y="1361381"/>
            <a:ext cx="657203" cy="36004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Car</a:t>
            </a:r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5" name="Freeform 4"/>
          <p:cNvSpPr/>
          <p:nvPr/>
        </p:nvSpPr>
        <p:spPr>
          <a:xfrm>
            <a:off x="3131840" y="1439737"/>
            <a:ext cx="3086100" cy="482614"/>
          </a:xfrm>
          <a:custGeom>
            <a:avLst/>
            <a:gdLst>
              <a:gd name="connsiteX0" fmla="*/ 0 w 3086100"/>
              <a:gd name="connsiteY0" fmla="*/ 482614 h 482614"/>
              <a:gd name="connsiteX1" fmla="*/ 1714500 w 3086100"/>
              <a:gd name="connsiteY1" fmla="*/ 14 h 482614"/>
              <a:gd name="connsiteX2" fmla="*/ 3086100 w 3086100"/>
              <a:gd name="connsiteY2" fmla="*/ 469914 h 482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86100" h="482614">
                <a:moveTo>
                  <a:pt x="0" y="482614"/>
                </a:moveTo>
                <a:cubicBezTo>
                  <a:pt x="600075" y="242372"/>
                  <a:pt x="1200150" y="2131"/>
                  <a:pt x="1714500" y="14"/>
                </a:cubicBezTo>
                <a:cubicBezTo>
                  <a:pt x="2228850" y="-2103"/>
                  <a:pt x="2657475" y="233905"/>
                  <a:pt x="3086100" y="469914"/>
                </a:cubicBezTo>
              </a:path>
            </a:pathLst>
          </a:custGeom>
          <a:noFill/>
          <a:ln w="38100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4412230" y="1496342"/>
            <a:ext cx="782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Drives</a:t>
            </a:r>
            <a:endParaRPr lang="en-GB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85750" y="3455724"/>
            <a:ext cx="83995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MATCH finds existing nodes, assigns to variables</a:t>
            </a:r>
            <a:endParaRPr lang="en-GB" sz="3200" dirty="0"/>
          </a:p>
        </p:txBody>
      </p:sp>
      <p:sp>
        <p:nvSpPr>
          <p:cNvPr id="4" name="Rectangle 3"/>
          <p:cNvSpPr/>
          <p:nvPr/>
        </p:nvSpPr>
        <p:spPr>
          <a:xfrm>
            <a:off x="285751" y="4057349"/>
            <a:ext cx="839956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MATCH (</a:t>
            </a:r>
            <a:r>
              <a:rPr lang="en-GB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p:Person</a:t>
            </a:r>
            <a:r>
              <a:rPr lang="en-GB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{name: 'Mark'})</a:t>
            </a:r>
          </a:p>
          <a:p>
            <a:r>
              <a:rPr lang="en-GB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MATCH (</a:t>
            </a:r>
            <a:r>
              <a:rPr lang="en-GB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c:Car</a:t>
            </a:r>
            <a:r>
              <a:rPr lang="en-GB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{colour: </a:t>
            </a:r>
            <a:r>
              <a:rPr lang="en-GB" sz="3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'Red',</a:t>
            </a:r>
            <a:br>
              <a:rPr lang="en-GB" sz="3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3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   </a:t>
            </a:r>
            <a:r>
              <a:rPr lang="en-GB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reg_No: </a:t>
            </a:r>
            <a:r>
              <a:rPr lang="en-GB" sz="3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'SN68THW'})</a:t>
            </a:r>
          </a:p>
          <a:p>
            <a:r>
              <a:rPr lang="en-GB" sz="3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 (p)</a:t>
            </a:r>
            <a:r>
              <a:rPr lang="en-GB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-[:Drives]-&gt;(c)</a:t>
            </a:r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B6DC57EA-DECC-8749-9C57-090BBB9A1F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86852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85750" y="214313"/>
            <a:ext cx="7643813" cy="1000125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GB" sz="6000" dirty="0"/>
              <a:t>CYPHER - </a:t>
            </a:r>
            <a:r>
              <a:rPr lang="en-GB" sz="6000" dirty="0">
                <a:solidFill>
                  <a:srgbClr val="FF0000"/>
                </a:solidFill>
              </a:rPr>
              <a:t>CR</a:t>
            </a:r>
            <a:r>
              <a:rPr lang="en-GB" sz="6000" dirty="0"/>
              <a:t>UD</a:t>
            </a:r>
            <a:endParaRPr lang="en-US" sz="6000" dirty="0"/>
          </a:p>
        </p:txBody>
      </p:sp>
      <p:sp>
        <p:nvSpPr>
          <p:cNvPr id="11" name="Oval 10"/>
          <p:cNvSpPr/>
          <p:nvPr/>
        </p:nvSpPr>
        <p:spPr>
          <a:xfrm>
            <a:off x="1309688" y="2533565"/>
            <a:ext cx="1984847" cy="187220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sz="1600" dirty="0">
                <a:solidFill>
                  <a:prstClr val="black"/>
                </a:solidFill>
              </a:rPr>
              <a:t>Name: Mark</a:t>
            </a:r>
            <a:endParaRPr lang="en-GB" sz="1600" dirty="0">
              <a:solidFill>
                <a:prstClr val="black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20415" y="2414540"/>
            <a:ext cx="1040408" cy="36004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Person</a:t>
            </a:r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6086972" y="2533565"/>
            <a:ext cx="1984847" cy="187220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sz="1200" dirty="0">
                <a:solidFill>
                  <a:prstClr val="black"/>
                </a:solidFill>
              </a:rPr>
              <a:t>colour: Red</a:t>
            </a:r>
          </a:p>
          <a:p>
            <a:pPr lvl="0" algn="ctr"/>
            <a:r>
              <a:rPr lang="en-US" sz="1200" dirty="0" err="1">
                <a:solidFill>
                  <a:prstClr val="black"/>
                </a:solidFill>
              </a:rPr>
              <a:t>reg_No</a:t>
            </a:r>
            <a:r>
              <a:rPr lang="en-US" sz="1200" dirty="0">
                <a:solidFill>
                  <a:prstClr val="black"/>
                </a:solidFill>
              </a:rPr>
              <a:t>: SN68THW</a:t>
            </a:r>
            <a:endParaRPr lang="en-GB" sz="1200" dirty="0">
              <a:solidFill>
                <a:prstClr val="black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709269" y="2414540"/>
            <a:ext cx="657203" cy="36004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Car</a:t>
            </a:r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5" name="Freeform 4"/>
          <p:cNvSpPr/>
          <p:nvPr/>
        </p:nvSpPr>
        <p:spPr>
          <a:xfrm>
            <a:off x="3131840" y="2492896"/>
            <a:ext cx="3086100" cy="482614"/>
          </a:xfrm>
          <a:custGeom>
            <a:avLst/>
            <a:gdLst>
              <a:gd name="connsiteX0" fmla="*/ 0 w 3086100"/>
              <a:gd name="connsiteY0" fmla="*/ 482614 h 482614"/>
              <a:gd name="connsiteX1" fmla="*/ 1714500 w 3086100"/>
              <a:gd name="connsiteY1" fmla="*/ 14 h 482614"/>
              <a:gd name="connsiteX2" fmla="*/ 3086100 w 3086100"/>
              <a:gd name="connsiteY2" fmla="*/ 469914 h 482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86100" h="482614">
                <a:moveTo>
                  <a:pt x="0" y="482614"/>
                </a:moveTo>
                <a:cubicBezTo>
                  <a:pt x="600075" y="242372"/>
                  <a:pt x="1200150" y="2131"/>
                  <a:pt x="1714500" y="14"/>
                </a:cubicBezTo>
                <a:cubicBezTo>
                  <a:pt x="2228850" y="-2103"/>
                  <a:pt x="2657475" y="233905"/>
                  <a:pt x="3086100" y="469914"/>
                </a:cubicBezTo>
              </a:path>
            </a:pathLst>
          </a:custGeom>
          <a:noFill/>
          <a:ln w="38100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4412230" y="2549501"/>
            <a:ext cx="782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Drives</a:t>
            </a:r>
            <a:endParaRPr lang="en-GB" b="1" dirty="0"/>
          </a:p>
        </p:txBody>
      </p:sp>
      <p:sp>
        <p:nvSpPr>
          <p:cNvPr id="10" name="Rectangle 9"/>
          <p:cNvSpPr/>
          <p:nvPr/>
        </p:nvSpPr>
        <p:spPr>
          <a:xfrm>
            <a:off x="3789561" y="1062633"/>
            <a:ext cx="485675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MATCH 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p:Person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{name: 'Mark'})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MATCH 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c:Car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{colour: </a:t>
            </a:r>
            <a:r>
              <a:rPr lang="en-GB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'Red',</a:t>
            </a:r>
            <a:br>
              <a:rPr lang="en-GB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reg_No: </a:t>
            </a:r>
            <a:r>
              <a:rPr lang="en-GB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'SN68THW'})</a:t>
            </a:r>
          </a:p>
          <a:p>
            <a:r>
              <a:rPr lang="en-GB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 (p)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-[:Drives]-&gt;(c)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5741" y="4585248"/>
            <a:ext cx="914399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MATCH the existing Nodes, assign to variables</a:t>
            </a:r>
          </a:p>
          <a:p>
            <a:r>
              <a:rPr lang="en-US" sz="3200" dirty="0"/>
              <a:t>CREATE relationship between variables</a:t>
            </a:r>
            <a:endParaRPr lang="en-GB" sz="3200" dirty="0"/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8B55E94C-756C-0440-A3A6-2DDC794D65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26946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544" y="1320726"/>
            <a:ext cx="8496943" cy="4071937"/>
          </a:xfrm>
        </p:spPr>
        <p:txBody>
          <a:bodyPr anchor="t">
            <a:normAutofit/>
          </a:bodyPr>
          <a:lstStyle/>
          <a:p>
            <a:pPr algn="l"/>
            <a:r>
              <a:rPr lang="en-GB" sz="2400" dirty="0">
                <a:solidFill>
                  <a:srgbClr val="FF0000"/>
                </a:solidFill>
                <a:latin typeface="+mn-lt"/>
                <a:cs typeface="Courier New" panose="02070309020205020404" pitchFamily="49" charset="0"/>
              </a:rPr>
              <a:t>		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br>
              <a:rPr lang="en-GB" sz="2400" dirty="0">
                <a:latin typeface="+mn-lt"/>
                <a:cs typeface="Courier New" panose="02070309020205020404" pitchFamily="49" charset="0"/>
              </a:rPr>
            </a:br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85750" y="214313"/>
            <a:ext cx="7643813" cy="1000125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GB" sz="6000" dirty="0"/>
              <a:t>CYPHER - CR</a:t>
            </a:r>
            <a:r>
              <a:rPr lang="en-GB" sz="6000" dirty="0">
                <a:solidFill>
                  <a:srgbClr val="FF0000"/>
                </a:solidFill>
              </a:rPr>
              <a:t>U</a:t>
            </a:r>
            <a:r>
              <a:rPr lang="en-GB" sz="6000" dirty="0"/>
              <a:t>D</a:t>
            </a:r>
            <a:endParaRPr lang="en-US" sz="6000" dirty="0"/>
          </a:p>
        </p:txBody>
      </p:sp>
      <p:sp>
        <p:nvSpPr>
          <p:cNvPr id="11" name="Oval 10"/>
          <p:cNvSpPr/>
          <p:nvPr/>
        </p:nvSpPr>
        <p:spPr>
          <a:xfrm>
            <a:off x="1309688" y="1480406"/>
            <a:ext cx="1984847" cy="187220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sz="1600" dirty="0">
                <a:solidFill>
                  <a:prstClr val="black"/>
                </a:solidFill>
              </a:rPr>
              <a:t>Name: Mark</a:t>
            </a:r>
            <a:endParaRPr lang="en-GB" sz="1600" dirty="0">
              <a:solidFill>
                <a:prstClr val="black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20415" y="1361381"/>
            <a:ext cx="1040408" cy="36004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Person</a:t>
            </a:r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6086972" y="1480406"/>
            <a:ext cx="1984847" cy="187220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sz="1200" dirty="0">
                <a:solidFill>
                  <a:prstClr val="black"/>
                </a:solidFill>
              </a:rPr>
              <a:t>colour: </a:t>
            </a:r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Blue</a:t>
            </a:r>
          </a:p>
          <a:p>
            <a:pPr lvl="0" algn="ctr"/>
            <a:r>
              <a:rPr lang="en-US" sz="1200" dirty="0" err="1">
                <a:solidFill>
                  <a:prstClr val="black"/>
                </a:solidFill>
              </a:rPr>
              <a:t>reg_No</a:t>
            </a:r>
            <a:r>
              <a:rPr lang="en-US" sz="1200" dirty="0">
                <a:solidFill>
                  <a:prstClr val="black"/>
                </a:solidFill>
              </a:rPr>
              <a:t>: SN68THW</a:t>
            </a:r>
            <a:endParaRPr lang="en-GB" sz="1200" dirty="0">
              <a:solidFill>
                <a:prstClr val="black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709269" y="1361381"/>
            <a:ext cx="657203" cy="36004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Car</a:t>
            </a:r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5" name="Freeform 4"/>
          <p:cNvSpPr/>
          <p:nvPr/>
        </p:nvSpPr>
        <p:spPr>
          <a:xfrm>
            <a:off x="3131840" y="1439737"/>
            <a:ext cx="3086100" cy="482614"/>
          </a:xfrm>
          <a:custGeom>
            <a:avLst/>
            <a:gdLst>
              <a:gd name="connsiteX0" fmla="*/ 0 w 3086100"/>
              <a:gd name="connsiteY0" fmla="*/ 482614 h 482614"/>
              <a:gd name="connsiteX1" fmla="*/ 1714500 w 3086100"/>
              <a:gd name="connsiteY1" fmla="*/ 14 h 482614"/>
              <a:gd name="connsiteX2" fmla="*/ 3086100 w 3086100"/>
              <a:gd name="connsiteY2" fmla="*/ 469914 h 482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86100" h="482614">
                <a:moveTo>
                  <a:pt x="0" y="482614"/>
                </a:moveTo>
                <a:cubicBezTo>
                  <a:pt x="600075" y="242372"/>
                  <a:pt x="1200150" y="2131"/>
                  <a:pt x="1714500" y="14"/>
                </a:cubicBezTo>
                <a:cubicBezTo>
                  <a:pt x="2228850" y="-2103"/>
                  <a:pt x="2657475" y="233905"/>
                  <a:pt x="3086100" y="469914"/>
                </a:cubicBezTo>
              </a:path>
            </a:pathLst>
          </a:custGeom>
          <a:noFill/>
          <a:ln w="38100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4412230" y="1496342"/>
            <a:ext cx="782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Drives</a:t>
            </a:r>
            <a:endParaRPr lang="en-GB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85750" y="3525118"/>
            <a:ext cx="83995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Also use MATCH to </a:t>
            </a:r>
            <a:r>
              <a:rPr lang="en-US" sz="3200" dirty="0">
                <a:solidFill>
                  <a:srgbClr val="FF0000"/>
                </a:solidFill>
              </a:rPr>
              <a:t>update</a:t>
            </a:r>
            <a:r>
              <a:rPr lang="en-US" sz="3200" dirty="0"/>
              <a:t> properties</a:t>
            </a:r>
            <a:endParaRPr lang="en-GB" sz="3200" dirty="0"/>
          </a:p>
        </p:txBody>
      </p:sp>
      <p:sp>
        <p:nvSpPr>
          <p:cNvPr id="4" name="Rectangle 3"/>
          <p:cNvSpPr/>
          <p:nvPr/>
        </p:nvSpPr>
        <p:spPr>
          <a:xfrm>
            <a:off x="285751" y="4248985"/>
            <a:ext cx="839956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MATCH (</a:t>
            </a:r>
            <a:r>
              <a:rPr lang="en-GB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c:Car</a:t>
            </a:r>
            <a:r>
              <a:rPr lang="en-GB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{reg_No: </a:t>
            </a:r>
            <a:r>
              <a:rPr lang="en-GB" sz="3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'SN68THW'})</a:t>
            </a:r>
          </a:p>
          <a:p>
            <a:r>
              <a:rPr lang="en-GB" sz="3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 (</a:t>
            </a:r>
            <a:r>
              <a:rPr lang="en-GB" sz="3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c.colour</a:t>
            </a:r>
            <a:r>
              <a:rPr lang="en-GB" sz="3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GB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3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'Blue'</a:t>
            </a:r>
            <a:endParaRPr lang="en-GB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B2F20ABC-9753-3947-AFD1-D75CEC13FD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7333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544" y="1320726"/>
            <a:ext cx="8496943" cy="4071937"/>
          </a:xfrm>
        </p:spPr>
        <p:txBody>
          <a:bodyPr anchor="t">
            <a:normAutofit/>
          </a:bodyPr>
          <a:lstStyle/>
          <a:p>
            <a:pPr algn="l"/>
            <a:r>
              <a:rPr lang="en-GB" sz="2400" dirty="0">
                <a:solidFill>
                  <a:srgbClr val="FF0000"/>
                </a:solidFill>
                <a:latin typeface="+mn-lt"/>
                <a:cs typeface="Courier New" panose="02070309020205020404" pitchFamily="49" charset="0"/>
              </a:rPr>
              <a:t>		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br>
              <a:rPr lang="en-GB" sz="2400" dirty="0">
                <a:latin typeface="+mn-lt"/>
                <a:cs typeface="Courier New" panose="02070309020205020404" pitchFamily="49" charset="0"/>
              </a:rPr>
            </a:br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85750" y="214313"/>
            <a:ext cx="7643813" cy="1000125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GB" sz="6000" dirty="0"/>
              <a:t>CYPHER - CRU</a:t>
            </a:r>
            <a:r>
              <a:rPr lang="en-GB" sz="6000" dirty="0">
                <a:solidFill>
                  <a:srgbClr val="FF0000"/>
                </a:solidFill>
              </a:rPr>
              <a:t>D</a:t>
            </a:r>
            <a:endParaRPr lang="en-US" sz="6000" dirty="0">
              <a:solidFill>
                <a:srgbClr val="FF0000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1309688" y="1480406"/>
            <a:ext cx="1984847" cy="187220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sz="1600" dirty="0">
                <a:solidFill>
                  <a:prstClr val="black"/>
                </a:solidFill>
              </a:rPr>
              <a:t>Name: Mark</a:t>
            </a:r>
            <a:endParaRPr lang="en-GB" sz="1600" dirty="0">
              <a:solidFill>
                <a:prstClr val="black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20415" y="1361381"/>
            <a:ext cx="1040408" cy="36004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Person</a:t>
            </a:r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6086972" y="1480406"/>
            <a:ext cx="1984847" cy="187220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sz="1200" dirty="0">
                <a:solidFill>
                  <a:prstClr val="black"/>
                </a:solidFill>
              </a:rPr>
              <a:t>colour: Red</a:t>
            </a:r>
          </a:p>
          <a:p>
            <a:pPr lvl="0" algn="ctr"/>
            <a:r>
              <a:rPr lang="en-US" sz="1200" dirty="0" err="1">
                <a:solidFill>
                  <a:prstClr val="black"/>
                </a:solidFill>
              </a:rPr>
              <a:t>reg_No</a:t>
            </a:r>
            <a:r>
              <a:rPr lang="en-US" sz="1200" dirty="0">
                <a:solidFill>
                  <a:prstClr val="black"/>
                </a:solidFill>
              </a:rPr>
              <a:t>: SN68THW</a:t>
            </a:r>
            <a:endParaRPr lang="en-GB" sz="1200" dirty="0">
              <a:solidFill>
                <a:prstClr val="black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709269" y="1361381"/>
            <a:ext cx="657203" cy="36004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Car</a:t>
            </a:r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5" name="Freeform 4"/>
          <p:cNvSpPr/>
          <p:nvPr/>
        </p:nvSpPr>
        <p:spPr>
          <a:xfrm>
            <a:off x="3131840" y="1439737"/>
            <a:ext cx="3086100" cy="482614"/>
          </a:xfrm>
          <a:custGeom>
            <a:avLst/>
            <a:gdLst>
              <a:gd name="connsiteX0" fmla="*/ 0 w 3086100"/>
              <a:gd name="connsiteY0" fmla="*/ 482614 h 482614"/>
              <a:gd name="connsiteX1" fmla="*/ 1714500 w 3086100"/>
              <a:gd name="connsiteY1" fmla="*/ 14 h 482614"/>
              <a:gd name="connsiteX2" fmla="*/ 3086100 w 3086100"/>
              <a:gd name="connsiteY2" fmla="*/ 469914 h 482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86100" h="482614">
                <a:moveTo>
                  <a:pt x="0" y="482614"/>
                </a:moveTo>
                <a:cubicBezTo>
                  <a:pt x="600075" y="242372"/>
                  <a:pt x="1200150" y="2131"/>
                  <a:pt x="1714500" y="14"/>
                </a:cubicBezTo>
                <a:cubicBezTo>
                  <a:pt x="2228850" y="-2103"/>
                  <a:pt x="2657475" y="233905"/>
                  <a:pt x="3086100" y="469914"/>
                </a:cubicBezTo>
              </a:path>
            </a:pathLst>
          </a:custGeom>
          <a:noFill/>
          <a:ln w="38100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4412230" y="1496342"/>
            <a:ext cx="782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Drives</a:t>
            </a:r>
            <a:endParaRPr lang="en-GB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85750" y="3573016"/>
            <a:ext cx="839956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DELETE also has to be ordered</a:t>
            </a:r>
          </a:p>
          <a:p>
            <a:endParaRPr lang="en-US" sz="3200" dirty="0"/>
          </a:p>
          <a:p>
            <a:r>
              <a:rPr lang="en-US" sz="3200" dirty="0"/>
              <a:t>Nodes cannot be deleted until they have no relationships with other nodes</a:t>
            </a:r>
            <a:endParaRPr lang="en-GB" sz="3200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D404F04D-653F-424A-872A-41C1E07726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99905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544" y="1320726"/>
            <a:ext cx="8496943" cy="4071937"/>
          </a:xfrm>
        </p:spPr>
        <p:txBody>
          <a:bodyPr anchor="t">
            <a:normAutofit/>
          </a:bodyPr>
          <a:lstStyle/>
          <a:p>
            <a:pPr algn="l"/>
            <a:r>
              <a:rPr lang="en-GB" sz="2400" dirty="0">
                <a:solidFill>
                  <a:srgbClr val="FF0000"/>
                </a:solidFill>
                <a:latin typeface="+mn-lt"/>
                <a:cs typeface="Courier New" panose="02070309020205020404" pitchFamily="49" charset="0"/>
              </a:rPr>
              <a:t>		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br>
              <a:rPr lang="en-GB" sz="2400" dirty="0">
                <a:latin typeface="+mn-lt"/>
                <a:cs typeface="Courier New" panose="02070309020205020404" pitchFamily="49" charset="0"/>
              </a:rPr>
            </a:br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85750" y="214313"/>
            <a:ext cx="7643813" cy="1000125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GB" sz="6000" dirty="0"/>
              <a:t>CYPHER - CRU</a:t>
            </a:r>
            <a:r>
              <a:rPr lang="en-GB" sz="6000" dirty="0">
                <a:solidFill>
                  <a:srgbClr val="FF0000"/>
                </a:solidFill>
              </a:rPr>
              <a:t>D</a:t>
            </a:r>
            <a:endParaRPr lang="en-US" sz="6000" dirty="0">
              <a:solidFill>
                <a:srgbClr val="FF0000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1309688" y="1480406"/>
            <a:ext cx="1984847" cy="187220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sz="1600" dirty="0">
                <a:solidFill>
                  <a:prstClr val="black"/>
                </a:solidFill>
              </a:rPr>
              <a:t>Name: Mark</a:t>
            </a:r>
            <a:endParaRPr lang="en-GB" sz="1600" dirty="0">
              <a:solidFill>
                <a:prstClr val="black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20415" y="1361381"/>
            <a:ext cx="1040408" cy="36004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Person</a:t>
            </a:r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6086972" y="1480406"/>
            <a:ext cx="1984847" cy="187220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sz="1200" dirty="0">
                <a:solidFill>
                  <a:prstClr val="black"/>
                </a:solidFill>
              </a:rPr>
              <a:t>colour: Red</a:t>
            </a:r>
          </a:p>
          <a:p>
            <a:pPr lvl="0" algn="ctr"/>
            <a:r>
              <a:rPr lang="en-US" sz="1200" dirty="0" err="1">
                <a:solidFill>
                  <a:prstClr val="black"/>
                </a:solidFill>
              </a:rPr>
              <a:t>reg_No</a:t>
            </a:r>
            <a:r>
              <a:rPr lang="en-US" sz="1200" dirty="0">
                <a:solidFill>
                  <a:prstClr val="black"/>
                </a:solidFill>
              </a:rPr>
              <a:t>: SN68THW</a:t>
            </a:r>
            <a:endParaRPr lang="en-GB" sz="1200" dirty="0">
              <a:solidFill>
                <a:prstClr val="black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709269" y="1361381"/>
            <a:ext cx="657203" cy="36004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Car</a:t>
            </a:r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5" name="Freeform 4"/>
          <p:cNvSpPr/>
          <p:nvPr/>
        </p:nvSpPr>
        <p:spPr>
          <a:xfrm>
            <a:off x="3131840" y="1439737"/>
            <a:ext cx="3086100" cy="482614"/>
          </a:xfrm>
          <a:custGeom>
            <a:avLst/>
            <a:gdLst>
              <a:gd name="connsiteX0" fmla="*/ 0 w 3086100"/>
              <a:gd name="connsiteY0" fmla="*/ 482614 h 482614"/>
              <a:gd name="connsiteX1" fmla="*/ 1714500 w 3086100"/>
              <a:gd name="connsiteY1" fmla="*/ 14 h 482614"/>
              <a:gd name="connsiteX2" fmla="*/ 3086100 w 3086100"/>
              <a:gd name="connsiteY2" fmla="*/ 469914 h 482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86100" h="482614">
                <a:moveTo>
                  <a:pt x="0" y="482614"/>
                </a:moveTo>
                <a:cubicBezTo>
                  <a:pt x="600075" y="242372"/>
                  <a:pt x="1200150" y="2131"/>
                  <a:pt x="1714500" y="14"/>
                </a:cubicBezTo>
                <a:cubicBezTo>
                  <a:pt x="2228850" y="-2103"/>
                  <a:pt x="2657475" y="233905"/>
                  <a:pt x="3086100" y="469914"/>
                </a:cubicBezTo>
              </a:path>
            </a:pathLst>
          </a:custGeom>
          <a:noFill/>
          <a:ln w="38100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4412230" y="1496342"/>
            <a:ext cx="782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Drives</a:t>
            </a:r>
            <a:endParaRPr lang="en-GB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85750" y="3573016"/>
            <a:ext cx="83995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Delete using MATCH and DELETE</a:t>
            </a:r>
          </a:p>
        </p:txBody>
      </p:sp>
      <p:sp>
        <p:nvSpPr>
          <p:cNvPr id="9" name="Rectangle 8"/>
          <p:cNvSpPr/>
          <p:nvPr/>
        </p:nvSpPr>
        <p:spPr>
          <a:xfrm>
            <a:off x="285750" y="4010085"/>
            <a:ext cx="858135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GB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MATCH (</a:t>
            </a:r>
            <a:r>
              <a:rPr lang="en-GB" sz="2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p:Person</a:t>
            </a:r>
            <a:r>
              <a:rPr lang="en-GB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{name: 'Mark'})</a:t>
            </a:r>
          </a:p>
          <a:p>
            <a:pPr lvl="0"/>
            <a:r>
              <a:rPr lang="en-GB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-[</a:t>
            </a:r>
            <a:r>
              <a:rPr lang="en-GB" sz="2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r:Drives</a:t>
            </a:r>
            <a:r>
              <a:rPr lang="en-GB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]-&gt;</a:t>
            </a:r>
          </a:p>
          <a:p>
            <a:pPr lvl="0"/>
            <a:r>
              <a:rPr lang="en-GB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(</a:t>
            </a:r>
            <a:r>
              <a:rPr lang="en-GB" sz="2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c:Car</a:t>
            </a:r>
            <a:r>
              <a:rPr lang="en-GB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{colour: 'Red',</a:t>
            </a:r>
            <a:br>
              <a:rPr lang="en-GB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  reg_No: 'SN68THW'})</a:t>
            </a:r>
          </a:p>
          <a:p>
            <a:pPr lvl="0"/>
            <a:r>
              <a:rPr lang="en-GB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DELETE </a:t>
            </a:r>
            <a:r>
              <a:rPr lang="en-GB" sz="2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r,p,c</a:t>
            </a:r>
            <a:endParaRPr lang="en-GB" sz="24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749BAE6D-E352-404A-BB1B-2700DE5DBF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56694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544" y="1320726"/>
            <a:ext cx="8496943" cy="4071937"/>
          </a:xfrm>
        </p:spPr>
        <p:txBody>
          <a:bodyPr anchor="t">
            <a:normAutofit/>
          </a:bodyPr>
          <a:lstStyle/>
          <a:p>
            <a:pPr algn="l"/>
            <a:r>
              <a:rPr lang="en-GB" sz="2400" dirty="0">
                <a:solidFill>
                  <a:srgbClr val="FF0000"/>
                </a:solidFill>
                <a:latin typeface="+mn-lt"/>
                <a:cs typeface="Courier New" panose="02070309020205020404" pitchFamily="49" charset="0"/>
              </a:rPr>
              <a:t>		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br>
              <a:rPr lang="en-GB" sz="2400" dirty="0">
                <a:latin typeface="+mn-lt"/>
                <a:cs typeface="Courier New" panose="02070309020205020404" pitchFamily="49" charset="0"/>
              </a:rPr>
            </a:br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85750" y="214313"/>
            <a:ext cx="7643813" cy="1000125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GB" sz="6000" dirty="0"/>
              <a:t>CYPHER - CRU</a:t>
            </a:r>
            <a:r>
              <a:rPr lang="en-GB" sz="6000" dirty="0">
                <a:solidFill>
                  <a:srgbClr val="FF0000"/>
                </a:solidFill>
              </a:rPr>
              <a:t>D</a:t>
            </a:r>
            <a:endParaRPr lang="en-US" sz="6000" dirty="0">
              <a:solidFill>
                <a:srgbClr val="FF0000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1309688" y="1480406"/>
            <a:ext cx="1984847" cy="187220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sz="1600" dirty="0">
                <a:solidFill>
                  <a:prstClr val="black"/>
                </a:solidFill>
              </a:rPr>
              <a:t>Name: Mark</a:t>
            </a:r>
            <a:endParaRPr lang="en-GB" sz="1600" dirty="0">
              <a:solidFill>
                <a:prstClr val="black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20415" y="1361381"/>
            <a:ext cx="1040408" cy="36004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Person</a:t>
            </a:r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6086972" y="1480406"/>
            <a:ext cx="1984847" cy="187220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sz="1200" dirty="0">
                <a:solidFill>
                  <a:prstClr val="black"/>
                </a:solidFill>
              </a:rPr>
              <a:t>colour: Red</a:t>
            </a:r>
          </a:p>
          <a:p>
            <a:pPr lvl="0" algn="ctr"/>
            <a:r>
              <a:rPr lang="en-US" sz="1200" dirty="0" err="1">
                <a:solidFill>
                  <a:prstClr val="black"/>
                </a:solidFill>
              </a:rPr>
              <a:t>reg_No</a:t>
            </a:r>
            <a:r>
              <a:rPr lang="en-US" sz="1200" dirty="0">
                <a:solidFill>
                  <a:prstClr val="black"/>
                </a:solidFill>
              </a:rPr>
              <a:t>: SN68THW</a:t>
            </a:r>
            <a:endParaRPr lang="en-GB" sz="1200" dirty="0">
              <a:solidFill>
                <a:prstClr val="black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709269" y="1361381"/>
            <a:ext cx="657203" cy="36004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Car</a:t>
            </a:r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5" name="Freeform 4"/>
          <p:cNvSpPr/>
          <p:nvPr/>
        </p:nvSpPr>
        <p:spPr>
          <a:xfrm>
            <a:off x="3131840" y="1439737"/>
            <a:ext cx="3086100" cy="482614"/>
          </a:xfrm>
          <a:custGeom>
            <a:avLst/>
            <a:gdLst>
              <a:gd name="connsiteX0" fmla="*/ 0 w 3086100"/>
              <a:gd name="connsiteY0" fmla="*/ 482614 h 482614"/>
              <a:gd name="connsiteX1" fmla="*/ 1714500 w 3086100"/>
              <a:gd name="connsiteY1" fmla="*/ 14 h 482614"/>
              <a:gd name="connsiteX2" fmla="*/ 3086100 w 3086100"/>
              <a:gd name="connsiteY2" fmla="*/ 469914 h 482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86100" h="482614">
                <a:moveTo>
                  <a:pt x="0" y="482614"/>
                </a:moveTo>
                <a:cubicBezTo>
                  <a:pt x="600075" y="242372"/>
                  <a:pt x="1200150" y="2131"/>
                  <a:pt x="1714500" y="14"/>
                </a:cubicBezTo>
                <a:cubicBezTo>
                  <a:pt x="2228850" y="-2103"/>
                  <a:pt x="2657475" y="233905"/>
                  <a:pt x="3086100" y="469914"/>
                </a:cubicBezTo>
              </a:path>
            </a:pathLst>
          </a:custGeom>
          <a:noFill/>
          <a:ln w="38100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4412230" y="1496342"/>
            <a:ext cx="782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Drives</a:t>
            </a:r>
            <a:endParaRPr lang="en-GB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85750" y="3573016"/>
            <a:ext cx="83995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Delete using MATCH and DELETE</a:t>
            </a:r>
          </a:p>
        </p:txBody>
      </p:sp>
      <p:sp>
        <p:nvSpPr>
          <p:cNvPr id="9" name="Rectangle 8"/>
          <p:cNvSpPr/>
          <p:nvPr/>
        </p:nvSpPr>
        <p:spPr>
          <a:xfrm>
            <a:off x="285750" y="4010085"/>
            <a:ext cx="858135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GB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MATCH (</a:t>
            </a:r>
            <a:r>
              <a:rPr lang="en-GB" sz="2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p:Person</a:t>
            </a:r>
            <a:r>
              <a:rPr lang="en-GB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{name: 'Mark'})</a:t>
            </a:r>
          </a:p>
          <a:p>
            <a:pPr lvl="0"/>
            <a:r>
              <a:rPr lang="en-GB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-[</a:t>
            </a:r>
            <a:r>
              <a:rPr lang="en-GB" sz="2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r:Drives</a:t>
            </a:r>
            <a:r>
              <a:rPr lang="en-GB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]-&gt;</a:t>
            </a:r>
          </a:p>
          <a:p>
            <a:pPr lvl="0"/>
            <a:r>
              <a:rPr lang="en-GB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(</a:t>
            </a:r>
            <a:r>
              <a:rPr lang="en-GB" sz="2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c:Car</a:t>
            </a:r>
            <a:r>
              <a:rPr lang="en-GB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{colour: 'Red',</a:t>
            </a:r>
            <a:br>
              <a:rPr lang="en-GB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  reg_No: 'SN68THW'})</a:t>
            </a:r>
          </a:p>
          <a:p>
            <a:pPr lvl="0"/>
            <a:r>
              <a:rPr lang="en-GB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DELETE </a:t>
            </a:r>
            <a:r>
              <a:rPr lang="en-GB" sz="2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r,p,c</a:t>
            </a:r>
            <a:endParaRPr lang="en-GB" sz="24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E4F582D4-86A4-A94B-9D66-0D084F34AC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44684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ctrTitle"/>
          </p:nvPr>
        </p:nvSpPr>
        <p:spPr>
          <a:xfrm>
            <a:off x="285750" y="1457003"/>
            <a:ext cx="7786688" cy="785812"/>
          </a:xfrm>
        </p:spPr>
        <p:txBody>
          <a:bodyPr anchor="t"/>
          <a:lstStyle/>
          <a:p>
            <a:pPr algn="l"/>
            <a:r>
              <a:rPr lang="en-GB" dirty="0"/>
              <a:t>Two important properties</a:t>
            </a:r>
            <a:endParaRPr lang="en-US" sz="48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85750" y="214313"/>
            <a:ext cx="7643813" cy="1000125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GB" sz="6000" dirty="0"/>
              <a:t>Graph Database</a:t>
            </a:r>
            <a:endParaRPr lang="en-US" sz="60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FBB5D0A-EF32-4E77-BA69-CEA56EED9383}"/>
              </a:ext>
            </a:extLst>
          </p:cNvPr>
          <p:cNvSpPr/>
          <p:nvPr/>
        </p:nvSpPr>
        <p:spPr>
          <a:xfrm>
            <a:off x="539552" y="2306316"/>
            <a:ext cx="6318448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dirty="0">
                <a:solidFill>
                  <a:srgbClr val="FF0000"/>
                </a:solidFill>
              </a:rPr>
              <a:t>Graph Storage</a:t>
            </a:r>
            <a:br>
              <a:rPr lang="en-GB" sz="2800" dirty="0"/>
            </a:br>
            <a:r>
              <a:rPr lang="en-GB" sz="2800" dirty="0"/>
              <a:t>	Native, Relational, Object Oriented</a:t>
            </a:r>
          </a:p>
          <a:p>
            <a:br>
              <a:rPr lang="en-GB" sz="2800" dirty="0"/>
            </a:br>
            <a:r>
              <a:rPr lang="en-GB" sz="3600" dirty="0"/>
              <a:t>Graph Processing Engine</a:t>
            </a:r>
            <a:endParaRPr lang="en-GB" sz="2800" dirty="0"/>
          </a:p>
          <a:p>
            <a:r>
              <a:rPr lang="en-GB" sz="2800" dirty="0"/>
              <a:t> 	Index-Free Adjacency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E7E81D-7A23-DC44-9A21-3D35BAA453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893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ctrTitle"/>
          </p:nvPr>
        </p:nvSpPr>
        <p:spPr>
          <a:xfrm>
            <a:off x="395536" y="1585756"/>
            <a:ext cx="7534027" cy="3643443"/>
          </a:xfrm>
        </p:spPr>
        <p:txBody>
          <a:bodyPr anchor="t"/>
          <a:lstStyle/>
          <a:p>
            <a:pPr algn="l"/>
            <a:r>
              <a:rPr lang="en-GB" sz="3600" dirty="0"/>
              <a:t>Reflecting highly connected data in storage model</a:t>
            </a:r>
            <a:br>
              <a:rPr lang="en-GB" sz="3600" dirty="0"/>
            </a:br>
            <a:br>
              <a:rPr lang="en-GB" sz="3600" dirty="0"/>
            </a:br>
            <a:r>
              <a:rPr lang="en-GB" sz="3600" dirty="0"/>
              <a:t>Optimised for graph traversal, via: 	neighbourhood caching</a:t>
            </a:r>
            <a:br>
              <a:rPr lang="en-GB" sz="3600" dirty="0"/>
            </a:br>
            <a:r>
              <a:rPr lang="en-GB" sz="3600" dirty="0"/>
              <a:t>	de-referencing</a:t>
            </a:r>
            <a:endParaRPr lang="en-US" sz="36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85750" y="214313"/>
            <a:ext cx="7643813" cy="1000125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GB" sz="6000" dirty="0"/>
              <a:t>Native Graph Storage</a:t>
            </a:r>
            <a:endParaRPr lang="en-US" sz="6000" dirty="0"/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DCB0582E-ABBD-CC43-B408-17ED37DDA0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71512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ctrTitle"/>
          </p:nvPr>
        </p:nvSpPr>
        <p:spPr>
          <a:xfrm>
            <a:off x="285750" y="1457003"/>
            <a:ext cx="7786688" cy="785812"/>
          </a:xfrm>
        </p:spPr>
        <p:txBody>
          <a:bodyPr anchor="t"/>
          <a:lstStyle/>
          <a:p>
            <a:pPr algn="l"/>
            <a:r>
              <a:rPr lang="en-GB" dirty="0"/>
              <a:t>Two important properties</a:t>
            </a:r>
            <a:endParaRPr lang="en-US" sz="48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85750" y="214313"/>
            <a:ext cx="7643813" cy="1000125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GB" sz="6000" dirty="0"/>
              <a:t>Graph Database</a:t>
            </a:r>
            <a:endParaRPr lang="en-US" sz="60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FBB5D0A-EF32-4E77-BA69-CEA56EED9383}"/>
              </a:ext>
            </a:extLst>
          </p:cNvPr>
          <p:cNvSpPr/>
          <p:nvPr/>
        </p:nvSpPr>
        <p:spPr>
          <a:xfrm>
            <a:off x="539552" y="2306316"/>
            <a:ext cx="6318448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dirty="0"/>
              <a:t>Graph Storage</a:t>
            </a:r>
            <a:br>
              <a:rPr lang="en-GB" sz="2800" dirty="0"/>
            </a:br>
            <a:r>
              <a:rPr lang="en-GB" sz="2800" dirty="0"/>
              <a:t>	Native, Relational, Object Oriented</a:t>
            </a:r>
          </a:p>
          <a:p>
            <a:br>
              <a:rPr lang="en-GB" sz="2800" dirty="0"/>
            </a:br>
            <a:r>
              <a:rPr lang="en-GB" sz="3600" dirty="0">
                <a:solidFill>
                  <a:srgbClr val="FF0000"/>
                </a:solidFill>
              </a:rPr>
              <a:t>Graph Processing Engine</a:t>
            </a:r>
            <a:endParaRPr lang="en-GB" sz="2800" dirty="0">
              <a:solidFill>
                <a:srgbClr val="FF0000"/>
              </a:solidFill>
            </a:endParaRPr>
          </a:p>
          <a:p>
            <a:r>
              <a:rPr lang="en-GB" sz="2800" dirty="0"/>
              <a:t> 	Index-Free Adjacency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3B7EF4-C70C-A343-8628-8F2366E56A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2019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ctrTitle"/>
          </p:nvPr>
        </p:nvSpPr>
        <p:spPr>
          <a:xfrm>
            <a:off x="683568" y="1371893"/>
            <a:ext cx="7786688" cy="748548"/>
          </a:xfrm>
        </p:spPr>
        <p:txBody>
          <a:bodyPr anchor="t"/>
          <a:lstStyle/>
          <a:p>
            <a:pPr algn="l"/>
            <a:r>
              <a:rPr lang="en-GB" sz="3600" dirty="0">
                <a:solidFill>
                  <a:srgbClr val="FF0000"/>
                </a:solidFill>
              </a:rPr>
              <a:t>Graphs can be simple…</a:t>
            </a:r>
            <a:br>
              <a:rPr lang="en-GB" dirty="0"/>
            </a:br>
            <a:br>
              <a:rPr lang="en-GB" dirty="0"/>
            </a:br>
            <a:br>
              <a:rPr lang="en-GB" dirty="0"/>
            </a:br>
            <a:endParaRPr lang="en-US" sz="48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85750" y="214313"/>
            <a:ext cx="7643813" cy="1000125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GB" sz="6000" dirty="0"/>
              <a:t>Graphs – A reminder?</a:t>
            </a:r>
            <a:endParaRPr lang="en-US" sz="6000" dirty="0"/>
          </a:p>
        </p:txBody>
      </p:sp>
      <p:sp>
        <p:nvSpPr>
          <p:cNvPr id="2" name="Oval 1"/>
          <p:cNvSpPr/>
          <p:nvPr/>
        </p:nvSpPr>
        <p:spPr>
          <a:xfrm>
            <a:off x="1763688" y="2277896"/>
            <a:ext cx="1153927" cy="1125458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/>
          <p:cNvSpPr/>
          <p:nvPr/>
        </p:nvSpPr>
        <p:spPr>
          <a:xfrm>
            <a:off x="6221569" y="2817130"/>
            <a:ext cx="1153927" cy="1125458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/>
          <p:cNvSpPr/>
          <p:nvPr/>
        </p:nvSpPr>
        <p:spPr>
          <a:xfrm>
            <a:off x="3876765" y="3884895"/>
            <a:ext cx="1153927" cy="1125458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/>
          <p:cNvSpPr/>
          <p:nvPr/>
        </p:nvSpPr>
        <p:spPr>
          <a:xfrm>
            <a:off x="750087" y="4603456"/>
            <a:ext cx="1153927" cy="1125458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Freeform 3"/>
          <p:cNvSpPr/>
          <p:nvPr/>
        </p:nvSpPr>
        <p:spPr>
          <a:xfrm>
            <a:off x="2912165" y="2991678"/>
            <a:ext cx="1311965" cy="964096"/>
          </a:xfrm>
          <a:custGeom>
            <a:avLst/>
            <a:gdLst>
              <a:gd name="connsiteX0" fmla="*/ 0 w 1311965"/>
              <a:gd name="connsiteY0" fmla="*/ 0 h 964096"/>
              <a:gd name="connsiteX1" fmla="*/ 904461 w 1311965"/>
              <a:gd name="connsiteY1" fmla="*/ 238539 h 964096"/>
              <a:gd name="connsiteX2" fmla="*/ 1311965 w 1311965"/>
              <a:gd name="connsiteY2" fmla="*/ 964096 h 964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11965" h="964096">
                <a:moveTo>
                  <a:pt x="0" y="0"/>
                </a:moveTo>
                <a:cubicBezTo>
                  <a:pt x="342900" y="38928"/>
                  <a:pt x="685800" y="77856"/>
                  <a:pt x="904461" y="238539"/>
                </a:cubicBezTo>
                <a:cubicBezTo>
                  <a:pt x="1123122" y="399222"/>
                  <a:pt x="1217543" y="681659"/>
                  <a:pt x="1311965" y="964096"/>
                </a:cubicBezTo>
              </a:path>
            </a:pathLst>
          </a:custGeom>
          <a:noFill/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Freeform 6"/>
          <p:cNvSpPr/>
          <p:nvPr/>
        </p:nvSpPr>
        <p:spPr>
          <a:xfrm>
            <a:off x="1798983" y="4870174"/>
            <a:ext cx="2266121" cy="835608"/>
          </a:xfrm>
          <a:custGeom>
            <a:avLst/>
            <a:gdLst>
              <a:gd name="connsiteX0" fmla="*/ 2266121 w 2266121"/>
              <a:gd name="connsiteY0" fmla="*/ 0 h 835608"/>
              <a:gd name="connsiteX1" fmla="*/ 1659834 w 2266121"/>
              <a:gd name="connsiteY1" fmla="*/ 596348 h 835608"/>
              <a:gd name="connsiteX2" fmla="*/ 457200 w 2266121"/>
              <a:gd name="connsiteY2" fmla="*/ 834887 h 835608"/>
              <a:gd name="connsiteX3" fmla="*/ 0 w 2266121"/>
              <a:gd name="connsiteY3" fmla="*/ 655983 h 835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66121" h="835608">
                <a:moveTo>
                  <a:pt x="2266121" y="0"/>
                </a:moveTo>
                <a:cubicBezTo>
                  <a:pt x="2113721" y="228600"/>
                  <a:pt x="1961321" y="457200"/>
                  <a:pt x="1659834" y="596348"/>
                </a:cubicBezTo>
                <a:cubicBezTo>
                  <a:pt x="1358347" y="735496"/>
                  <a:pt x="733839" y="824948"/>
                  <a:pt x="457200" y="834887"/>
                </a:cubicBezTo>
                <a:cubicBezTo>
                  <a:pt x="180561" y="844826"/>
                  <a:pt x="90280" y="750404"/>
                  <a:pt x="0" y="655983"/>
                </a:cubicBezTo>
              </a:path>
            </a:pathLst>
          </a:custGeom>
          <a:noFill/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Freeform 7"/>
          <p:cNvSpPr/>
          <p:nvPr/>
        </p:nvSpPr>
        <p:spPr>
          <a:xfrm>
            <a:off x="1048074" y="3051313"/>
            <a:ext cx="750909" cy="1580322"/>
          </a:xfrm>
          <a:custGeom>
            <a:avLst/>
            <a:gdLst>
              <a:gd name="connsiteX0" fmla="*/ 750909 w 750909"/>
              <a:gd name="connsiteY0" fmla="*/ 0 h 1580322"/>
              <a:gd name="connsiteX1" fmla="*/ 55169 w 750909"/>
              <a:gd name="connsiteY1" fmla="*/ 665922 h 1580322"/>
              <a:gd name="connsiteX2" fmla="*/ 94926 w 750909"/>
              <a:gd name="connsiteY2" fmla="*/ 1580322 h 1580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0909" h="1580322">
                <a:moveTo>
                  <a:pt x="750909" y="0"/>
                </a:moveTo>
                <a:cubicBezTo>
                  <a:pt x="457704" y="201267"/>
                  <a:pt x="164499" y="402535"/>
                  <a:pt x="55169" y="665922"/>
                </a:cubicBezTo>
                <a:cubicBezTo>
                  <a:pt x="-54161" y="929309"/>
                  <a:pt x="20382" y="1254815"/>
                  <a:pt x="94926" y="1580322"/>
                </a:cubicBezTo>
              </a:path>
            </a:pathLst>
          </a:custGeom>
          <a:noFill/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Freeform 8"/>
          <p:cNvSpPr/>
          <p:nvPr/>
        </p:nvSpPr>
        <p:spPr>
          <a:xfrm>
            <a:off x="4860235" y="3190461"/>
            <a:ext cx="1391478" cy="854765"/>
          </a:xfrm>
          <a:custGeom>
            <a:avLst/>
            <a:gdLst>
              <a:gd name="connsiteX0" fmla="*/ 0 w 1391478"/>
              <a:gd name="connsiteY0" fmla="*/ 854765 h 854765"/>
              <a:gd name="connsiteX1" fmla="*/ 546652 w 1391478"/>
              <a:gd name="connsiteY1" fmla="*/ 149087 h 854765"/>
              <a:gd name="connsiteX2" fmla="*/ 1391478 w 1391478"/>
              <a:gd name="connsiteY2" fmla="*/ 0 h 854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91478" h="854765">
                <a:moveTo>
                  <a:pt x="0" y="854765"/>
                </a:moveTo>
                <a:cubicBezTo>
                  <a:pt x="157369" y="573156"/>
                  <a:pt x="314739" y="291548"/>
                  <a:pt x="546652" y="149087"/>
                </a:cubicBezTo>
                <a:cubicBezTo>
                  <a:pt x="778565" y="6626"/>
                  <a:pt x="1085021" y="3313"/>
                  <a:pt x="1391478" y="0"/>
                </a:cubicBezTo>
              </a:path>
            </a:pathLst>
          </a:custGeom>
          <a:noFill/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A0A23C-F30E-B944-90BF-DEEDDB4DC8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44852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ctrTitle"/>
          </p:nvPr>
        </p:nvSpPr>
        <p:spPr>
          <a:xfrm>
            <a:off x="395536" y="2000227"/>
            <a:ext cx="7786688" cy="531837"/>
          </a:xfrm>
        </p:spPr>
        <p:txBody>
          <a:bodyPr anchor="t"/>
          <a:lstStyle/>
          <a:p>
            <a:pPr algn="l"/>
            <a:r>
              <a:rPr lang="en-US" sz="2800" dirty="0"/>
              <a:t>Physical RAM address to all neighbouring nodes</a:t>
            </a:r>
            <a:br>
              <a:rPr lang="en-US" sz="2800" dirty="0"/>
            </a:br>
            <a:br>
              <a:rPr lang="en-US" sz="2800" dirty="0"/>
            </a:br>
            <a:r>
              <a:rPr lang="en-US" sz="2800" dirty="0"/>
              <a:t>No intervening data structures or “indexes”</a:t>
            </a:r>
            <a:br>
              <a:rPr lang="en-US" sz="2800" dirty="0"/>
            </a:br>
            <a:br>
              <a:rPr lang="en-US" sz="2800" dirty="0"/>
            </a:br>
            <a:r>
              <a:rPr lang="en-US" sz="2800" dirty="0"/>
              <a:t>Generated when the relationship is created</a:t>
            </a:r>
            <a:br>
              <a:rPr lang="en-US" sz="2800" dirty="0"/>
            </a:br>
            <a:br>
              <a:rPr lang="en-US" sz="2800" dirty="0"/>
            </a:br>
            <a:r>
              <a:rPr lang="en-US" sz="2800" dirty="0"/>
              <a:t>If node retrieved, directly related nodes stored in cache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85750" y="214313"/>
            <a:ext cx="7643813" cy="1000125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GB" sz="6000" dirty="0"/>
              <a:t>Index Free Adjacency</a:t>
            </a:r>
            <a:endParaRPr lang="en-US" sz="6000" dirty="0"/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0F159EA5-11C9-DB4C-9996-F0A12FCBBD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95110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ctrTitle"/>
          </p:nvPr>
        </p:nvSpPr>
        <p:spPr>
          <a:xfrm>
            <a:off x="395536" y="2000227"/>
            <a:ext cx="7786688" cy="531837"/>
          </a:xfrm>
        </p:spPr>
        <p:txBody>
          <a:bodyPr anchor="t"/>
          <a:lstStyle/>
          <a:p>
            <a:pPr algn="l"/>
            <a:r>
              <a:rPr lang="en-US" sz="2800" dirty="0"/>
              <a:t>Traversal by Pointer Chasing (Basic Fetch-Execute)</a:t>
            </a:r>
            <a:br>
              <a:rPr lang="en-US" sz="2800" dirty="0"/>
            </a:br>
            <a:br>
              <a:rPr lang="en-US" sz="2800" dirty="0"/>
            </a:br>
            <a:r>
              <a:rPr lang="en-US" sz="2800" dirty="0"/>
              <a:t>O(1) Cost</a:t>
            </a:r>
            <a:br>
              <a:rPr lang="en-US" sz="2800" dirty="0"/>
            </a:br>
            <a:br>
              <a:rPr lang="en-US" sz="2800" dirty="0"/>
            </a:br>
            <a:r>
              <a:rPr lang="en-US" sz="2800" dirty="0"/>
              <a:t>&gt; one jump traversals via pointer de-referencing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85750" y="214313"/>
            <a:ext cx="7643813" cy="1000125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GB" sz="4800" dirty="0"/>
              <a:t>Index Free Adjacency in neo4j</a:t>
            </a:r>
            <a:endParaRPr lang="en-US" sz="4800" dirty="0"/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26785C5B-7E0A-3744-A7D1-1F2B207268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627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856" y="1484784"/>
            <a:ext cx="7786688" cy="1080120"/>
          </a:xfrm>
        </p:spPr>
        <p:txBody>
          <a:bodyPr anchor="t">
            <a:normAutofit fontScale="90000"/>
          </a:bodyPr>
          <a:lstStyle/>
          <a:p>
            <a:pPr algn="l"/>
            <a:r>
              <a:rPr lang="en-GB" sz="4000" dirty="0"/>
              <a:t>Lab exercises on Canvas</a:t>
            </a:r>
            <a:br>
              <a:rPr lang="en-GB" sz="4000" dirty="0"/>
            </a:br>
            <a:endParaRPr lang="en-GB" sz="40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85750" y="214313"/>
            <a:ext cx="7643813" cy="1000125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6000" dirty="0"/>
              <a:t>Working with neo4j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E95D22-670E-7F49-9765-4029EFCE91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3558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5" y="1571686"/>
            <a:ext cx="4789512" cy="4508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98" name="Title 1"/>
          <p:cNvSpPr>
            <a:spLocks noGrp="1"/>
          </p:cNvSpPr>
          <p:nvPr>
            <p:ph type="ctrTitle"/>
          </p:nvPr>
        </p:nvSpPr>
        <p:spPr>
          <a:xfrm>
            <a:off x="293863" y="1303850"/>
            <a:ext cx="5731647" cy="411900"/>
          </a:xfrm>
        </p:spPr>
        <p:txBody>
          <a:bodyPr anchor="t"/>
          <a:lstStyle/>
          <a:p>
            <a:pPr algn="l"/>
            <a:r>
              <a:rPr lang="en-GB" sz="3600" dirty="0">
                <a:solidFill>
                  <a:srgbClr val="FF0000"/>
                </a:solidFill>
              </a:rPr>
              <a:t>Graphs can be complex …</a:t>
            </a:r>
            <a:br>
              <a:rPr lang="en-GB" dirty="0"/>
            </a:br>
            <a:br>
              <a:rPr lang="en-GB" dirty="0"/>
            </a:br>
            <a:endParaRPr lang="en-US" sz="48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85750" y="214313"/>
            <a:ext cx="7643813" cy="1000125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GB" sz="6000" dirty="0"/>
              <a:t>Graphs – A reminder?</a:t>
            </a:r>
            <a:endParaRPr lang="en-US" sz="6000" dirty="0"/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F7EFCCDD-EA48-7B4F-BFD8-28134D6AF9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4701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ctrTitle"/>
          </p:nvPr>
        </p:nvSpPr>
        <p:spPr>
          <a:xfrm>
            <a:off x="742077" y="1607345"/>
            <a:ext cx="7786688" cy="3765872"/>
          </a:xfrm>
        </p:spPr>
        <p:txBody>
          <a:bodyPr anchor="t"/>
          <a:lstStyle/>
          <a:p>
            <a:pPr algn="l"/>
            <a:r>
              <a:rPr lang="en-GB" dirty="0"/>
              <a:t>A database management system</a:t>
            </a:r>
            <a:br>
              <a:rPr lang="en-GB" dirty="0"/>
            </a:br>
            <a:br>
              <a:rPr lang="en-GB" dirty="0"/>
            </a:br>
            <a:r>
              <a:rPr lang="en-GB" dirty="0"/>
              <a:t>Utilises a graph data model</a:t>
            </a:r>
            <a:br>
              <a:rPr lang="en-GB" dirty="0"/>
            </a:br>
            <a:br>
              <a:rPr lang="en-GB" dirty="0"/>
            </a:br>
            <a:r>
              <a:rPr lang="en-GB" dirty="0"/>
              <a:t>Built around direct relationships</a:t>
            </a:r>
            <a:br>
              <a:rPr lang="en-GB" dirty="0"/>
            </a:br>
            <a:r>
              <a:rPr lang="en-GB" dirty="0"/>
              <a:t>between objects (not entities)</a:t>
            </a:r>
            <a:endParaRPr lang="en-US" sz="48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85750" y="214313"/>
            <a:ext cx="7643813" cy="1000125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GB" sz="6000" dirty="0"/>
              <a:t>Graph Database</a:t>
            </a:r>
            <a:endParaRPr lang="en-US" sz="6000" dirty="0"/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1FCA9EFD-C736-7B45-B0AE-AAFB770C9E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ctrTitle"/>
          </p:nvPr>
        </p:nvSpPr>
        <p:spPr>
          <a:xfrm>
            <a:off x="742077" y="1607345"/>
            <a:ext cx="7786688" cy="3765872"/>
          </a:xfrm>
        </p:spPr>
        <p:txBody>
          <a:bodyPr anchor="t"/>
          <a:lstStyle/>
          <a:p>
            <a:pPr algn="l"/>
            <a:r>
              <a:rPr lang="en-GB" dirty="0"/>
              <a:t>RDBMS</a:t>
            </a:r>
            <a:br>
              <a:rPr lang="en-GB" dirty="0"/>
            </a:br>
            <a:r>
              <a:rPr lang="en-GB" sz="3600" dirty="0"/>
              <a:t>relationships between </a:t>
            </a:r>
            <a:r>
              <a:rPr lang="en-GB" sz="3600" dirty="0">
                <a:solidFill>
                  <a:srgbClr val="FF0000"/>
                </a:solidFill>
              </a:rPr>
              <a:t>entities</a:t>
            </a:r>
            <a:r>
              <a:rPr lang="en-GB" sz="3600" dirty="0"/>
              <a:t> (collections of objects)</a:t>
            </a:r>
            <a:br>
              <a:rPr lang="en-GB" sz="3600" dirty="0"/>
            </a:br>
            <a:br>
              <a:rPr lang="en-GB" sz="3600" dirty="0"/>
            </a:br>
            <a:r>
              <a:rPr lang="en-GB" dirty="0"/>
              <a:t>GRAPH</a:t>
            </a:r>
            <a:br>
              <a:rPr lang="en-GB" sz="3600" dirty="0"/>
            </a:br>
            <a:r>
              <a:rPr lang="en-GB" sz="3600" dirty="0"/>
              <a:t>relationships between individual </a:t>
            </a:r>
            <a:r>
              <a:rPr lang="en-GB" sz="3600" dirty="0">
                <a:solidFill>
                  <a:srgbClr val="FF0000"/>
                </a:solidFill>
              </a:rPr>
              <a:t>objects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85750" y="214313"/>
            <a:ext cx="7643813" cy="1000125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GB" sz="6000" dirty="0"/>
              <a:t>RDBMS vs GRAPH</a:t>
            </a:r>
            <a:endParaRPr lang="en-US" sz="6000" dirty="0"/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B2B5248E-EBD8-7E4B-A9A2-7277AD7C93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8956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EA317D9DB092845A31F9D020B8FA09D" ma:contentTypeVersion="14" ma:contentTypeDescription="Create a new document." ma:contentTypeScope="" ma:versionID="306c7bd3b9ce4e82ca44b15c46b42345">
  <xsd:schema xmlns:xsd="http://www.w3.org/2001/XMLSchema" xmlns:xs="http://www.w3.org/2001/XMLSchema" xmlns:p="http://schemas.microsoft.com/office/2006/metadata/properties" xmlns:ns3="7a7b7e86-fb06-4b73-9638-836c7d5aa775" xmlns:ns4="a47fe3e7-3d23-472d-9942-bce0618daf14" targetNamespace="http://schemas.microsoft.com/office/2006/metadata/properties" ma:root="true" ma:fieldsID="8c52b2a53b920a21ea0c1ab81879a407" ns3:_="" ns4:_="">
    <xsd:import namespace="7a7b7e86-fb06-4b73-9638-836c7d5aa775"/>
    <xsd:import namespace="a47fe3e7-3d23-472d-9942-bce0618daf14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Location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  <xsd:element ref="ns4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a7b7e86-fb06-4b73-9638-836c7d5aa775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7fe3e7-3d23-472d-9942-bce0618daf1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4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6" nillable="true" ma:displayName="MediaServiceLocation" ma:internalName="MediaServiceLocation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48C1392-51FF-42A0-B57E-E8705004F3E9}">
  <ds:schemaRefs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a47fe3e7-3d23-472d-9942-bce0618daf14"/>
    <ds:schemaRef ds:uri="http://schemas.microsoft.com/office/2006/documentManagement/types"/>
    <ds:schemaRef ds:uri="http://schemas.microsoft.com/office/2006/metadata/properties"/>
    <ds:schemaRef ds:uri="http://purl.org/dc/terms/"/>
    <ds:schemaRef ds:uri="7a7b7e86-fb06-4b73-9638-836c7d5aa775"/>
    <ds:schemaRef ds:uri="http://www.w3.org/XML/1998/namespace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A4138F05-5057-4A34-8EAE-C78579E3E85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320004E-5DD1-4197-93D2-1801C3D08ED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a7b7e86-fb06-4b73-9638-836c7d5aa775"/>
    <ds:schemaRef ds:uri="a47fe3e7-3d23-472d-9942-bce0618daf1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13827</TotalTime>
  <Words>3626</Words>
  <Application>Microsoft Macintosh PowerPoint</Application>
  <PresentationFormat>On-screen Show (4:3)</PresentationFormat>
  <Paragraphs>1044</Paragraphs>
  <Slides>62</Slides>
  <Notes>62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66" baseType="lpstr">
      <vt:lpstr>Arial</vt:lpstr>
      <vt:lpstr>Calibri</vt:lpstr>
      <vt:lpstr>Courier New</vt:lpstr>
      <vt:lpstr>Office Theme</vt:lpstr>
      <vt:lpstr>Full Stack Application Development</vt:lpstr>
      <vt:lpstr> Graphs and Graph Databases  Comparison with RDBMS  E-R Model Schema to Graph  Neo4J and Cypher  Case Study </vt:lpstr>
      <vt:lpstr>Graphs consist of two basic components   </vt:lpstr>
      <vt:lpstr>Graphs are built when …   </vt:lpstr>
      <vt:lpstr>Graphs connect individual data items </vt:lpstr>
      <vt:lpstr>Graphs can be simple…   </vt:lpstr>
      <vt:lpstr>Graphs can be complex …  </vt:lpstr>
      <vt:lpstr>A database management system  Utilises a graph data model  Built around direct relationships between objects (not entities)</vt:lpstr>
      <vt:lpstr>RDBMS relationships between entities (collections of objects)  GRAPH relationships between individual objects</vt:lpstr>
      <vt:lpstr>Evolution in data use  Increases in:   Volume  Veracity  Velocity  Complexity  Variety  Connectedness</vt:lpstr>
      <vt:lpstr>RDBMS designed for   Tabular data  Consistent Structure  Fixed Schema  Despite their name, relational databases do not store relationships between data elements; they are not well suited for today’s highly connected data.   </vt:lpstr>
      <vt:lpstr>Data characterisation   Densely connected  Semi-structured  Volatile</vt:lpstr>
      <vt:lpstr>Incompatibility of RDBMS   Don’t adapt well to change  Inflexible  Time consuming</vt:lpstr>
      <vt:lpstr>Signs of SQL Strain   JOINS of multiple tables  Numerous recursive JOINS  Schema alterations  Need to denormalise  Precomputation necessity </vt:lpstr>
      <vt:lpstr>Signs of SQL Strain   Indicates need of a new approach  Considerations  </vt:lpstr>
      <vt:lpstr>For a schema installed in an RDBMS    Conceptual        Logical           Physical  At each stage tighter more rigid constraint   </vt:lpstr>
      <vt:lpstr>Conceptual Modelling generally starts with “whiteboarding”   With a Graph Database, whiteboard design can be expressed directly from the circles and lines drawn</vt:lpstr>
      <vt:lpstr>An RDBMS query requires re-joining normalised tables to identify relationships between data items  All objects in entities must be considered </vt:lpstr>
      <vt:lpstr>Structure of relationships, limits the data items accessed.  Queries constructed in graph traversal expressive language</vt:lpstr>
      <vt:lpstr>Data increase requires increased data manipulation, JOINS and Index maintenance.  Trade off – use of inconsistent data </vt:lpstr>
      <vt:lpstr>Relationships stored at insertion  Data localised by direct connection  Single index to locate start point, the traverse</vt:lpstr>
      <vt:lpstr>Contractors Database           Concept - Whiteboard      RDBMS    Graph   </vt:lpstr>
      <vt:lpstr>SELECT Person.Name FROM Person, Contract, Company  WHERE Company.Name = ‘IBM’   AND Contract.PID = Person.PID   AND Contract.CID = Company.CID ;</vt:lpstr>
      <vt:lpstr>SELECT Person.Name FROM Person, Contract, Company  WHERE Company.Name = ‘IBM’   AND Contract.PID = Person.PID   AND Contract.CID = Company.CID ;</vt:lpstr>
      <vt:lpstr>SELECT Person.Name FROM Person, Contract, Company  WHERE Company.Name = ‘IBM’   AND Company.CID = Contract.CID   AND Contract.PID = Person.PID ;</vt:lpstr>
      <vt:lpstr>SELECT Person.Name FROM Person, Contract, Company  WHERE Company.Name = ‘IBM’   AND Company.CID = Contract.CID   AND Contract.PID = Person.PID ;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Neo4J graph query language  Heavily based on node and relationship patterns  Uses pattern recognition, a fundamental way to human brain works </vt:lpstr>
      <vt:lpstr>Nodes are represented by round brackets   (  )  is a representation of a </vt:lpstr>
      <vt:lpstr>Relationships are represented by labelled arrows  -[:Relates_to]-&gt;  is a representation of an edge</vt:lpstr>
      <vt:lpstr>Representing Nodes  ()   Anonymous Node  (:Person) Labelled Node  (a:Person) Labelled node assigned to variable</vt:lpstr>
      <vt:lpstr>Representing Relationships  ()-[:LIKES]-&gt;()  Forward Relationship   ()&lt;-[:LIKES]-()  Backward Relationship  ()-[:LIKES]-()  An Undirected Relationship cannot                                                           be created in Cypher  ()&lt;-[:LIKES]-&gt;() A Bidirectional Relationship                                                           cannot be created in Cypher</vt:lpstr>
      <vt:lpstr>Creating Nodes (INSERT)  CREATE (:Person {name: 'Mark'}) CREATE (:Car {colour: 'Red',       reg_No: 'SN68THW'})</vt:lpstr>
      <vt:lpstr>Creating Relationship  CAREFUL !!    </vt:lpstr>
      <vt:lpstr>    </vt:lpstr>
      <vt:lpstr>PowerPoint Presentation</vt:lpstr>
      <vt:lpstr>    </vt:lpstr>
      <vt:lpstr>PowerPoint Presentation</vt:lpstr>
      <vt:lpstr>    </vt:lpstr>
      <vt:lpstr>    </vt:lpstr>
      <vt:lpstr>    </vt:lpstr>
      <vt:lpstr>    </vt:lpstr>
      <vt:lpstr>Two important properties</vt:lpstr>
      <vt:lpstr>Reflecting highly connected data in storage model  Optimised for graph traversal, via:  neighbourhood caching  de-referencing</vt:lpstr>
      <vt:lpstr>Two important properties</vt:lpstr>
      <vt:lpstr>Physical RAM address to all neighbouring nodes  No intervening data structures or “indexes”  Generated when the relationship is created  If node retrieved, directly related nodes stored in cache</vt:lpstr>
      <vt:lpstr>Traversal by Pointer Chasing (Basic Fetch-Execute)  O(1) Cost  &gt; one jump traversals via pointer de-referencing</vt:lpstr>
      <vt:lpstr>Lab exercises on Canvas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Transaction Schedule Diagrams</dc:title>
  <dc:creator>Paul</dc:creator>
  <cp:lastModifiedBy>Carl Wilding (Computer Science)</cp:lastModifiedBy>
  <cp:revision>132</cp:revision>
  <dcterms:created xsi:type="dcterms:W3CDTF">2010-02-16T15:28:58Z</dcterms:created>
  <dcterms:modified xsi:type="dcterms:W3CDTF">2022-03-25T21:04:26Z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0x0101002EA317D9DB092845A31F9D020B8FA09D</vt:lpwstr>
  </property>
</Properties>
</file>