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30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12B90-A59E-ED4C-B7C4-0C85FAA6B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3508AC-FB53-4EDD-25FB-97F5C664B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B97DB7-B595-F359-F87A-41C8C090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ED3B-1BB8-42D0-BCE0-B0BBDFCD31BC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FAD5C-C216-89E8-90FD-122AA47AD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7C1257-60EA-7D36-0DB2-731195C5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D802-544F-486C-A82D-C044825ED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35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E37AD-909C-4D5F-DAD6-5C97A1D1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B87A65-CEFD-BC03-A584-94BFDC376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3385B8-EAAB-9647-BB9B-59C579BA0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ED3B-1BB8-42D0-BCE0-B0BBDFCD31BC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53D00-8089-FB7B-5227-E17EE19E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38B50-9773-E307-A5B1-416419CF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D802-544F-486C-A82D-C044825ED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66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E08F9F-CD43-C5C5-34FC-0DFAE7D2A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92ED5F-A5F3-2C01-7C5E-20C41F8A3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960DF2-3A68-0E6D-3675-BEACB1E8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ED3B-1BB8-42D0-BCE0-B0BBDFCD31BC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280B7-6B6D-7173-8903-89ED04FCA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0AEE16-E85C-0F7D-D4F3-C8F36203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D802-544F-486C-A82D-C044825ED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64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0D5EF-138E-B9EC-23B7-38984D220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FE62A-3E9F-5649-85B9-10A0A6D9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BFB7AD-9B1D-2555-B0D8-64B59D450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ED3B-1BB8-42D0-BCE0-B0BBDFCD31BC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920960-9BCD-925F-2F57-EAB96EAAA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69501E-70ED-109C-481E-F4592CB2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D802-544F-486C-A82D-C044825ED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66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DE443-361F-8275-030B-360675D3E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8D623-1442-C9C2-25FB-5EA54ABC6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C2DC0-24ED-E504-F660-5FDBDBB0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ED3B-1BB8-42D0-BCE0-B0BBDFCD31BC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FBA672-CEA5-07C7-F627-8C310442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F2AF56-C040-0FB8-9A65-F58FA1F11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D802-544F-486C-A82D-C044825ED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33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B39E2-0AF2-64B0-964E-B8A7541F0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B3130D-8628-3E8B-1F08-57DF54CF8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A90E0B-2980-DD0E-1781-14ADD1555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4A516D-D1D9-EA05-341A-6DC9A260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ED3B-1BB8-42D0-BCE0-B0BBDFCD31BC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1DA58E-427A-1090-FB83-7D477824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C2ED0F-78AE-A9A3-0C1D-E88B11B5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D802-544F-486C-A82D-C044825ED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91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03491-35D7-4BB2-B71D-B9A0794DD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27DF8D-E0C1-DFEF-FC77-6E7B6DB50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E30C34-820D-38E4-975D-85269CBD0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EF9A60-621F-2129-B2BF-D6F065254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7790BF-E666-7952-19F7-F5F7F8413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F56543-A1EA-AA9B-D0DB-4672B2906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ED3B-1BB8-42D0-BCE0-B0BBDFCD31BC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42E1E9-C19B-02AC-37D7-463D0D35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AEEEBE-1B3B-F1EB-261F-E8CF1007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D802-544F-486C-A82D-C044825ED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97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75487-0A47-518C-2F3D-E3C6D440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6C9AB0-4FEF-003A-C0A8-BD470E58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ED3B-1BB8-42D0-BCE0-B0BBDFCD31BC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DC0EAD-769E-681D-F308-FAC75C299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7AE7B6-6E2B-A42B-E7B1-EDFBDCB1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D802-544F-486C-A82D-C044825ED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41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B65597-4335-C814-D52A-9619E10D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ED3B-1BB8-42D0-BCE0-B0BBDFCD31BC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5291BF-D64B-CBDD-C6C1-C7AE26FA5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6EE576-230E-E91E-2057-D0D54B27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D802-544F-486C-A82D-C044825ED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02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F6163-F963-5804-769C-E59097291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264961-EDAA-95A2-3444-611EFB8BE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5BF7D5-A712-39B8-A5D7-28304ADA8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91BF80-B127-FAE8-1675-3D385538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ED3B-1BB8-42D0-BCE0-B0BBDFCD31BC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A5AF3D-E72A-D7E1-850B-34E42F12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CE6EF7-83AD-2359-4115-36FCFF85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D802-544F-486C-A82D-C044825ED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34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C16E0-5E88-FD72-2B66-DF3521B34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3D6C55-D625-FBE7-6DF0-6A5A17DDB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E353BB-B234-AE1D-0DE0-3B3FEEE0B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496D97-C62B-F635-6556-4227FC9E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ED3B-1BB8-42D0-BCE0-B0BBDFCD31BC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BA0291-C87F-5DE5-30D9-E4638AAF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609C04-BA23-8DCE-4190-76103DA1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D802-544F-486C-A82D-C044825ED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01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A9D64B-9C4E-5845-479F-D22AD388E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5BB482-9A2A-0B16-16CC-D1435CD17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A9D96D-FD9F-99BF-E8C1-D1634C13F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5ED3B-1BB8-42D0-BCE0-B0BBDFCD31BC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ECA046-F571-77B0-56CB-3F2502AC3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FA1B39-25A1-8F50-005E-326D7BC66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7D802-544F-486C-A82D-C044825ED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44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CE107-AD12-17A1-A0DF-3E548DE20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Software Specification, Analysis and Design with UML(Unit 3)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96C7E7-4809-3A45-0FFF-834430DB10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-Zijun Li(Vergil)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5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D1238-449A-4579-A076-1FF677DE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– B1 to B4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6ACC6B-A7F1-6CAB-8250-B489FD517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dirty="0"/>
              <a:t>B1: Provide ONE Use Case Diagram</a:t>
            </a:r>
          </a:p>
          <a:p>
            <a:pPr marL="0" indent="0">
              <a:buNone/>
            </a:pPr>
            <a:r>
              <a:rPr lang="en-US" altLang="zh-CN" dirty="0"/>
              <a:t>	comprehensive</a:t>
            </a:r>
          </a:p>
          <a:p>
            <a:pPr marL="0" indent="0">
              <a:buNone/>
            </a:pPr>
            <a:r>
              <a:rPr lang="en-US" altLang="zh-CN" dirty="0"/>
              <a:t>	use stereotype</a:t>
            </a:r>
          </a:p>
          <a:p>
            <a:pPr marL="0" indent="0">
              <a:buNone/>
            </a:pPr>
            <a:r>
              <a:rPr lang="en-US" altLang="zh-CN" b="1" dirty="0"/>
              <a:t>B2:</a:t>
            </a:r>
            <a:r>
              <a:rPr lang="zh-CN" altLang="en-US" b="1" dirty="0"/>
              <a:t> </a:t>
            </a:r>
            <a:r>
              <a:rPr lang="en-US" altLang="zh-CN" b="1" dirty="0"/>
              <a:t>Chose</a:t>
            </a:r>
            <a:r>
              <a:rPr lang="zh-CN" altLang="en-US" b="1" dirty="0"/>
              <a:t> </a:t>
            </a:r>
            <a:r>
              <a:rPr lang="en-US" altLang="zh-CN" b="1" dirty="0"/>
              <a:t>4</a:t>
            </a:r>
            <a:r>
              <a:rPr lang="zh-CN" altLang="en-US" b="1" dirty="0"/>
              <a:t> </a:t>
            </a:r>
            <a:r>
              <a:rPr lang="en-US" altLang="zh-CN" b="1" dirty="0"/>
              <a:t>User</a:t>
            </a:r>
            <a:r>
              <a:rPr lang="zh-CN" altLang="en-US" b="1" dirty="0"/>
              <a:t> </a:t>
            </a:r>
            <a:r>
              <a:rPr lang="en-US" altLang="zh-CN" b="1" dirty="0"/>
              <a:t>Case from B1, and provide documentations</a:t>
            </a:r>
          </a:p>
          <a:p>
            <a:pPr marL="0" indent="0">
              <a:buNone/>
            </a:pPr>
            <a:r>
              <a:rPr lang="en-US" altLang="zh-CN" dirty="0"/>
              <a:t>	non-trivial scenarios/stories</a:t>
            </a:r>
          </a:p>
          <a:p>
            <a:pPr marL="0" indent="0">
              <a:buNone/>
            </a:pPr>
            <a:r>
              <a:rPr lang="en-US" altLang="zh-CN" dirty="0"/>
              <a:t>	pre/post condition</a:t>
            </a:r>
          </a:p>
          <a:p>
            <a:pPr marL="0" indent="0">
              <a:buNone/>
            </a:pPr>
            <a:r>
              <a:rPr lang="en-US" altLang="zh-CN" b="1" dirty="0"/>
              <a:t>B3: Describe 4 non-trivial scenarios/stories</a:t>
            </a:r>
          </a:p>
          <a:p>
            <a:pPr marL="0" indent="0">
              <a:buNone/>
            </a:pPr>
            <a:r>
              <a:rPr lang="en-US" altLang="zh-CN" b="1" dirty="0"/>
              <a:t>B4: Provide an Activity Diagram for 2 non-trivial scenario</a:t>
            </a:r>
          </a:p>
          <a:p>
            <a:pPr marL="0" indent="0">
              <a:buNone/>
            </a:pPr>
            <a:r>
              <a:rPr lang="en-US" altLang="zh-CN" dirty="0"/>
              <a:t>	control node/swim lanes/conditions</a:t>
            </a:r>
          </a:p>
        </p:txBody>
      </p:sp>
    </p:spTree>
    <p:extLst>
      <p:ext uri="{BB962C8B-B14F-4D97-AF65-F5344CB8AC3E}">
        <p14:creationId xmlns:p14="http://schemas.microsoft.com/office/powerpoint/2010/main" val="141560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06C8D-4303-0AAE-8E9C-63107EDEB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B1-Provide ONE Use Case Diagram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1DC6642-1805-346C-0689-EE0C302FF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1083" y="1362883"/>
            <a:ext cx="3521587" cy="474608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6460B9-2224-92CF-021E-D722E95CF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506" y="2256817"/>
            <a:ext cx="2937700" cy="40175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899F9E2-33E8-9395-B4F0-83EAB2A32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9925" y="1362883"/>
            <a:ext cx="2944203" cy="8939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3377856-3278-F9EA-DA66-FE33B88162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872" y="1362883"/>
            <a:ext cx="3498512" cy="46001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C0B721F-3F4A-AC12-F561-80A4E0375F0E}"/>
              </a:ext>
            </a:extLst>
          </p:cNvPr>
          <p:cNvSpPr txBox="1"/>
          <p:nvPr/>
        </p:nvSpPr>
        <p:spPr>
          <a:xfrm>
            <a:off x="962025" y="610897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Unit3.2</a:t>
            </a:r>
          </a:p>
        </p:txBody>
      </p:sp>
    </p:spTree>
    <p:extLst>
      <p:ext uri="{BB962C8B-B14F-4D97-AF65-F5344CB8AC3E}">
        <p14:creationId xmlns:p14="http://schemas.microsoft.com/office/powerpoint/2010/main" val="342047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9AD8B-53F8-5539-01C5-2EB777D1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B2-Chose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Case from B1, and provide documentations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E781B-0FB9-B995-EF51-2736523D2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Use Case Specification</a:t>
            </a:r>
          </a:p>
          <a:p>
            <a:pPr marL="0" indent="0">
              <a:buNone/>
            </a:pPr>
            <a:r>
              <a:rPr lang="en-US" altLang="zh-CN" dirty="0"/>
              <a:t>	- Use Case Name</a:t>
            </a:r>
          </a:p>
          <a:p>
            <a:pPr marL="0" indent="0">
              <a:buNone/>
            </a:pPr>
            <a:r>
              <a:rPr lang="en-US" altLang="zh-CN" dirty="0"/>
              <a:t>	- Actors</a:t>
            </a:r>
          </a:p>
          <a:p>
            <a:pPr marL="0" indent="0">
              <a:buNone/>
            </a:pPr>
            <a:r>
              <a:rPr lang="en-US" altLang="zh-CN" dirty="0"/>
              <a:t>	- Entry Condition(pre-)</a:t>
            </a:r>
          </a:p>
          <a:p>
            <a:pPr marL="0" indent="0">
              <a:buNone/>
            </a:pPr>
            <a:r>
              <a:rPr lang="en-US" altLang="zh-CN" dirty="0"/>
              <a:t>	- Normal behavior</a:t>
            </a:r>
          </a:p>
          <a:p>
            <a:pPr marL="0" indent="0">
              <a:buNone/>
            </a:pPr>
            <a:r>
              <a:rPr lang="en-US" altLang="zh-CN" dirty="0"/>
              <a:t>	- Exit Condition(post-)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2000" dirty="0"/>
              <a:t>- </a:t>
            </a:r>
            <a:r>
              <a:rPr lang="en-US" altLang="zh-CN" sz="2000" b="1" dirty="0"/>
              <a:t>Exceptions</a:t>
            </a:r>
          </a:p>
          <a:p>
            <a:pPr marL="0" indent="0">
              <a:buNone/>
            </a:pPr>
            <a:r>
              <a:rPr lang="en-US" altLang="zh-CN" sz="2000" dirty="0"/>
              <a:t>	- </a:t>
            </a:r>
            <a:r>
              <a:rPr lang="en-US" altLang="zh-CN" sz="2000" b="1" dirty="0"/>
              <a:t>Special Requirements(e.g. non-functional)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14285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A7F08-8638-7C6E-A4ED-030A767C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B2-Chose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Case from B1, and provide documentations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6083EA2-6432-363B-9BBB-9E8ECCAFE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921" y="1768475"/>
            <a:ext cx="3402908" cy="4351338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D293D5-DC5C-F23B-C45B-F8F134D38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586" y="1690688"/>
            <a:ext cx="4409263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1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64E6F-358A-9579-3A70-863D1C2A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B3-Describe 4 non-trivial scenarios/stories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4BE9B-6AE6-86FC-42F9-61E611DF7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Should be included in B2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8271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43D29-CEF0-222C-8F8A-DC76DA46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B4-</a:t>
            </a:r>
            <a:r>
              <a:rPr lang="en-US" altLang="zh-CN" b="1" dirty="0"/>
              <a:t> </a:t>
            </a:r>
            <a:r>
              <a:rPr lang="en-US" altLang="zh-CN" dirty="0"/>
              <a:t>Provide an Activity Diagram for 2 non-trivial scenario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DC2FF86-3E84-057E-6659-7F8AEC232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849" y="1690688"/>
            <a:ext cx="3092542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76D7E2-9D74-6A1F-9B72-67021476B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628797" y="595803"/>
            <a:ext cx="4403469" cy="659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0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172</Words>
  <Application>Microsoft Office PowerPoint</Application>
  <PresentationFormat>宽屏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Software Specification, Analysis and Design with UML(Unit 3)</vt:lpstr>
      <vt:lpstr>Overview – B1 to B4</vt:lpstr>
      <vt:lpstr>B1-Provide ONE Use Case Diagram</vt:lpstr>
      <vt:lpstr>B2-Chose 4 User Case from B1, and provide documentations</vt:lpstr>
      <vt:lpstr>B2-Chose 4 User Case from B1, and provide documentations</vt:lpstr>
      <vt:lpstr>B3-Describe 4 non-trivial scenarios/stories</vt:lpstr>
      <vt:lpstr>B4- Provide an Activity Diagram for 2 non-trivial scenario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Specification, Analysis and Design with UML(Unit 3)</dc:title>
  <dc:creator>Zijun Li (BSc Computer Science FT)</dc:creator>
  <cp:lastModifiedBy>Zijun Li (BSc Computer Science FT)</cp:lastModifiedBy>
  <cp:revision>4</cp:revision>
  <dcterms:created xsi:type="dcterms:W3CDTF">2022-11-02T15:08:45Z</dcterms:created>
  <dcterms:modified xsi:type="dcterms:W3CDTF">2022-11-02T23:01:29Z</dcterms:modified>
</cp:coreProperties>
</file>