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92E0D4-5C59-6AD9-F36F-D2EA26C08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289396-F8CA-F2CF-A2AD-48928F498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CF4BC5-C1E4-A60C-8B38-78E182F32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26AF-05F8-41E3-90CC-DBC768F77195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CCBDD6-4722-9C24-F19F-935A0DAA1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FF7D21-6DA2-D6D6-3069-F9B0EC570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BA27-5F77-4245-A411-C826F1949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983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15A4E5-2BA5-7EDF-F71D-1FFE41BF9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850D28-587C-C111-E3D2-9D73ADBCC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375213-5188-D3D2-5737-794C2354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26AF-05F8-41E3-90CC-DBC768F77195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A04001-998B-2829-7D21-90BD88C82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AAF0EB-7AEB-6261-25C4-0D7330DA0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BA27-5F77-4245-A411-C826F1949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004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4EE8CBD-0141-81E1-2DEF-8833712446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60EBD0-483E-AEB4-EA01-94F1D015E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8F602B-B6A8-FBF1-5BF0-30E144447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26AF-05F8-41E3-90CC-DBC768F77195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2527D7-4981-5792-EDAC-57A126D87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A6D0AF-54DA-59D5-D06F-FB31617D9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BA27-5F77-4245-A411-C826F1949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389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3831E7-D5CD-3351-AA77-7D6F24A56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87680C-C82C-11FC-0D98-D665820C5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6C2D37-8D49-0734-DACE-645F01BE7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26AF-05F8-41E3-90CC-DBC768F77195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299AE3-5E77-99C0-8B5B-676734F27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3A19C6-866B-CE80-DE64-24746860C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BA27-5F77-4245-A411-C826F1949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359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C1BCA-CF26-B54B-39B0-746008C9D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63F0E0-F067-D509-8F5F-5045327C1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EA9203-4238-2D1C-BE9F-A4DB52B8C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26AF-05F8-41E3-90CC-DBC768F77195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697AA7-2371-E2E0-2A48-05BDD34D6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870851-59A7-CFE9-863B-6D0C1920A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BA27-5F77-4245-A411-C826F1949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449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283AE4-0F29-F343-DC64-E38D74FEC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03D528-8436-1491-5D18-FCE3206F43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2F564D-2ACE-3187-FD4B-24A1E577D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D35250-59FB-F5D2-DE72-06EB2FA7A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26AF-05F8-41E3-90CC-DBC768F77195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358ADE-7186-DDC5-B4BE-F9A052171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09FBC5-C0AB-14E8-08B7-F073F5F2E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BA27-5F77-4245-A411-C826F1949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976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DD5727-6C41-1255-E57F-A1083F91A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0C0A4D-F053-AA19-1093-F824AA8EF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010714-82BB-08F7-A205-41178FE58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7FA560-043B-C7E7-E3AA-F62C64F21B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6D7D96-2327-9A9F-5431-408BE48BAD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4911E4B-A35C-EAFB-5FA8-A7B71A414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26AF-05F8-41E3-90CC-DBC768F77195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9B5444-2E41-A4FE-B613-998D1469E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D59D0A3-F0EF-ABD4-02E8-00A341283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BA27-5F77-4245-A411-C826F1949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98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50F6FE-CF01-65CF-A3D6-3FF1C9B1C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600FB10-DBDD-BAAB-87BE-0E32D3C9B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26AF-05F8-41E3-90CC-DBC768F77195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A01459-8595-C509-899B-0CA9FCAB4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C9B6DB-A0B0-2B78-90A5-AD0A2C9FC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BA27-5F77-4245-A411-C826F1949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079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9F46E53-DC10-0997-5744-FDE5D6CCC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26AF-05F8-41E3-90CC-DBC768F77195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85F7156-C4F0-0FAD-6503-460B9C58F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92EE63-7035-1248-714E-D79AE45D0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BA27-5F77-4245-A411-C826F1949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022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2E0BC5-9A74-2A94-FB53-05A560AC3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970D5D-822A-67F7-0350-4F459BF39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19BE5A-A0EF-0CAC-0988-499E74A4A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545E95-9C97-152A-06C5-AFBE84693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26AF-05F8-41E3-90CC-DBC768F77195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D4E9D6-5BBE-21AA-E3DD-0E9A4F25E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77B76B-F175-5605-81F3-C0DF4E0C3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BA27-5F77-4245-A411-C826F1949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619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D0E9C8-FF43-B947-EC41-7CB26A24D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68FABF6-A42A-D36D-68AA-0C15A258A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D43C8E-C993-E328-96A0-0E9445C18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DF3693-F4FF-4091-A923-5F61C84BD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26AF-05F8-41E3-90CC-DBC768F77195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B8B7D4-ED41-EFA9-88E5-22FD3D34E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4028C7-6926-AACB-E4A4-1016AA3DA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BA27-5F77-4245-A411-C826F1949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292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EA6FC28-C98F-0884-DB0D-46B1F8A5A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B919D5-FB7A-5EC0-D49D-7C1F5EF4F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00B4B4-92A0-6886-4491-EEAA0E012E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226AF-05F8-41E3-90CC-DBC768F77195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3CEAFE-7168-8D67-F399-11040A4981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C3F7A2-2DBB-499B-AE34-23AC5F46FF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EBA27-5F77-4245-A411-C826F1949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410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147752-F7E5-47EE-B174-D2B7F05B61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B5-B8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5030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B4EC61-DF19-BC30-FDEF-5A3E4AA3D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Vern analysis-Functional Requirement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BE0F33-F01E-7B5B-2185-2E98531AD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81649" cy="4351338"/>
          </a:xfrm>
        </p:spPr>
        <p:txBody>
          <a:bodyPr>
            <a:normAutofit fontScale="25000" lnSpcReduction="20000"/>
          </a:bodyPr>
          <a:lstStyle/>
          <a:p>
            <a:pPr marL="514350" indent="-514350">
              <a:buAutoNum type="arabicPeriod"/>
            </a:pPr>
            <a:r>
              <a:rPr lang="en-US" altLang="zh-CN" b="1" dirty="0"/>
              <a:t>User accounts</a:t>
            </a:r>
          </a:p>
          <a:p>
            <a:pPr marL="0" indent="0">
              <a:buNone/>
            </a:pPr>
            <a:r>
              <a:rPr lang="en-US" altLang="zh-CN" sz="2000" dirty="0"/>
              <a:t>may</a:t>
            </a:r>
          </a:p>
          <a:p>
            <a:pPr marL="0" indent="0">
              <a:buNone/>
            </a:pPr>
            <a:r>
              <a:rPr lang="en-US" altLang="zh-CN" sz="2000" dirty="0"/>
              <a:t>be</a:t>
            </a:r>
          </a:p>
          <a:p>
            <a:pPr marL="0" indent="0">
              <a:buNone/>
            </a:pPr>
            <a:r>
              <a:rPr lang="en-US" altLang="zh-CN" sz="2000" dirty="0"/>
              <a:t>having</a:t>
            </a:r>
          </a:p>
          <a:p>
            <a:pPr marL="0" indent="0">
              <a:buNone/>
            </a:pPr>
            <a:r>
              <a:rPr lang="en-US" altLang="zh-CN" sz="2000" dirty="0"/>
              <a:t>must</a:t>
            </a:r>
          </a:p>
          <a:p>
            <a:pPr marL="0" indent="0">
              <a:buNone/>
            </a:pPr>
            <a:r>
              <a:rPr lang="en-US" altLang="zh-CN" sz="2000" dirty="0"/>
              <a:t>registered</a:t>
            </a:r>
          </a:p>
          <a:p>
            <a:pPr marL="0" indent="0">
              <a:buNone/>
            </a:pPr>
            <a:r>
              <a:rPr lang="en-US" altLang="zh-CN" sz="2000" dirty="0"/>
              <a:t>signed</a:t>
            </a:r>
          </a:p>
          <a:p>
            <a:pPr marL="0" indent="0">
              <a:buNone/>
            </a:pPr>
            <a:r>
              <a:rPr lang="en-US" altLang="zh-CN" sz="2000" dirty="0"/>
              <a:t>get</a:t>
            </a:r>
          </a:p>
          <a:p>
            <a:pPr marL="0" indent="0">
              <a:buNone/>
            </a:pPr>
            <a:r>
              <a:rPr lang="en-US" altLang="zh-CN" sz="2000" dirty="0"/>
              <a:t>opens</a:t>
            </a:r>
          </a:p>
          <a:p>
            <a:pPr marL="0" indent="0">
              <a:buNone/>
            </a:pPr>
            <a:r>
              <a:rPr lang="en-US" altLang="zh-CN" sz="2000" dirty="0"/>
              <a:t>will</a:t>
            </a:r>
          </a:p>
          <a:p>
            <a:pPr marL="0" indent="0">
              <a:buNone/>
            </a:pPr>
            <a:r>
              <a:rPr lang="en-US" altLang="zh-CN" sz="2000" dirty="0"/>
              <a:t>presented</a:t>
            </a:r>
          </a:p>
          <a:p>
            <a:pPr marL="0" indent="0">
              <a:buNone/>
            </a:pPr>
            <a:r>
              <a:rPr lang="en-US" altLang="zh-CN" sz="2000" dirty="0"/>
              <a:t>continue</a:t>
            </a:r>
          </a:p>
          <a:p>
            <a:pPr marL="0" indent="0">
              <a:buNone/>
            </a:pPr>
            <a:r>
              <a:rPr lang="en-US" altLang="zh-CN" sz="2000" dirty="0"/>
              <a:t>can</a:t>
            </a:r>
          </a:p>
          <a:p>
            <a:pPr marL="0" indent="0">
              <a:buNone/>
            </a:pPr>
            <a:r>
              <a:rPr lang="en-US" altLang="zh-CN" sz="2000" dirty="0"/>
              <a:t>choose</a:t>
            </a:r>
          </a:p>
          <a:p>
            <a:pPr marL="0" indent="0">
              <a:buNone/>
            </a:pPr>
            <a:r>
              <a:rPr lang="en-US" altLang="zh-CN" sz="2000" dirty="0"/>
              <a:t>forgotten</a:t>
            </a:r>
          </a:p>
          <a:p>
            <a:pPr marL="0" indent="0">
              <a:buNone/>
            </a:pPr>
            <a:r>
              <a:rPr lang="en-US" altLang="zh-CN" sz="2000" dirty="0"/>
              <a:t>should</a:t>
            </a:r>
          </a:p>
          <a:p>
            <a:pPr marL="0" indent="0">
              <a:buNone/>
            </a:pPr>
            <a:r>
              <a:rPr lang="en-US" altLang="zh-CN" sz="2000" dirty="0"/>
              <a:t>play</a:t>
            </a:r>
          </a:p>
          <a:p>
            <a:pPr marL="0" indent="0">
              <a:buNone/>
            </a:pPr>
            <a:r>
              <a:rPr lang="en-US" altLang="zh-CN" sz="2000" dirty="0"/>
              <a:t>AI</a:t>
            </a:r>
          </a:p>
          <a:p>
            <a:pPr marL="0" indent="0">
              <a:buNone/>
            </a:pPr>
            <a:r>
              <a:rPr lang="en-US" altLang="zh-CN" sz="2000" dirty="0"/>
              <a:t>are</a:t>
            </a:r>
          </a:p>
          <a:p>
            <a:pPr marL="0" indent="0">
              <a:buNone/>
            </a:pPr>
            <a:r>
              <a:rPr lang="en-US" altLang="zh-CN" sz="2000" dirty="0"/>
              <a:t>want</a:t>
            </a:r>
          </a:p>
          <a:p>
            <a:pPr marL="0" indent="0">
              <a:buNone/>
            </a:pPr>
            <a:r>
              <a:rPr lang="en-US" altLang="zh-CN" sz="2000" dirty="0"/>
              <a:t>allow</a:t>
            </a:r>
          </a:p>
          <a:p>
            <a:pPr marL="0" indent="0">
              <a:buNone/>
            </a:pPr>
            <a:r>
              <a:rPr lang="en-US" altLang="zh-CN" sz="2000" dirty="0"/>
              <a:t>collect</a:t>
            </a:r>
          </a:p>
          <a:p>
            <a:pPr marL="0" indent="0">
              <a:buNone/>
            </a:pPr>
            <a:r>
              <a:rPr lang="en-US" altLang="zh-CN" sz="2000" dirty="0"/>
              <a:t>playing</a:t>
            </a:r>
          </a:p>
          <a:p>
            <a:pPr marL="0" indent="0">
              <a:buNone/>
            </a:pPr>
            <a:r>
              <a:rPr lang="en-US" altLang="zh-CN" sz="2000" dirty="0"/>
              <a:t>improve</a:t>
            </a:r>
            <a:endParaRPr lang="zh-CN" altLang="en-US" sz="20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68126E7B-8727-2C5C-0E61-A17BB8C1017C}"/>
              </a:ext>
            </a:extLst>
          </p:cNvPr>
          <p:cNvSpPr txBox="1">
            <a:spLocks/>
          </p:cNvSpPr>
          <p:nvPr/>
        </p:nvSpPr>
        <p:spPr>
          <a:xfrm>
            <a:off x="6272151" y="1825625"/>
            <a:ext cx="508164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</a:pPr>
            <a:r>
              <a:rPr lang="en-US" altLang="zh-CN" b="1" dirty="0"/>
              <a:t>Sports Security</a:t>
            </a:r>
          </a:p>
          <a:p>
            <a:pPr marL="0" indent="0">
              <a:buNone/>
            </a:pPr>
            <a:r>
              <a:rPr lang="en-US" altLang="zh-CN" sz="2000" dirty="0"/>
              <a:t>be</a:t>
            </a:r>
          </a:p>
          <a:p>
            <a:pPr marL="0" indent="0">
              <a:buNone/>
            </a:pPr>
            <a:r>
              <a:rPr lang="en-US" altLang="zh-CN" sz="2000" dirty="0"/>
              <a:t>can</a:t>
            </a:r>
          </a:p>
          <a:p>
            <a:pPr marL="0" indent="0">
              <a:buNone/>
            </a:pPr>
            <a:r>
              <a:rPr lang="en-US" altLang="zh-CN" sz="2000" dirty="0"/>
              <a:t>choose</a:t>
            </a:r>
          </a:p>
          <a:p>
            <a:pPr marL="0" indent="0">
              <a:buNone/>
            </a:pPr>
            <a:r>
              <a:rPr lang="en-US" altLang="zh-CN" sz="2000" dirty="0"/>
              <a:t>need</a:t>
            </a:r>
          </a:p>
          <a:p>
            <a:pPr marL="0" indent="0">
              <a:buNone/>
            </a:pPr>
            <a:r>
              <a:rPr lang="en-US" altLang="zh-CN" sz="2000" dirty="0"/>
              <a:t>play</a:t>
            </a:r>
          </a:p>
          <a:p>
            <a:pPr marL="0" indent="0">
              <a:buNone/>
            </a:pPr>
            <a:r>
              <a:rPr lang="en-US" altLang="zh-CN" sz="2000" dirty="0"/>
              <a:t>is</a:t>
            </a:r>
          </a:p>
          <a:p>
            <a:pPr marL="0" indent="0">
              <a:buNone/>
            </a:pPr>
            <a:r>
              <a:rPr lang="en-US" altLang="zh-CN" sz="2000" dirty="0"/>
              <a:t>ensured</a:t>
            </a:r>
          </a:p>
          <a:p>
            <a:pPr marL="0" indent="0">
              <a:buNone/>
            </a:pPr>
            <a:r>
              <a:rPr lang="en-US" altLang="zh-CN" sz="2000" dirty="0"/>
              <a:t>will</a:t>
            </a:r>
          </a:p>
          <a:p>
            <a:pPr marL="0" indent="0">
              <a:buNone/>
            </a:pPr>
            <a:r>
              <a:rPr lang="en-US" altLang="zh-CN" sz="2000" dirty="0"/>
              <a:t>injured</a:t>
            </a:r>
          </a:p>
          <a:p>
            <a:pPr marL="0" indent="0">
              <a:buNone/>
            </a:pPr>
            <a:r>
              <a:rPr lang="en-US" altLang="zh-CN" sz="2000" dirty="0"/>
              <a:t>should</a:t>
            </a:r>
          </a:p>
          <a:p>
            <a:pPr marL="0" indent="0">
              <a:buNone/>
            </a:pPr>
            <a:r>
              <a:rPr lang="en-US" altLang="zh-CN" sz="2000" dirty="0"/>
              <a:t>reminded</a:t>
            </a:r>
          </a:p>
          <a:p>
            <a:pPr marL="0" indent="0">
              <a:buNone/>
            </a:pPr>
            <a:r>
              <a:rPr lang="en-US" altLang="zh-CN" sz="2000" dirty="0"/>
              <a:t>check</a:t>
            </a:r>
          </a:p>
          <a:p>
            <a:pPr marL="0" indent="0">
              <a:buNone/>
            </a:pPr>
            <a:r>
              <a:rPr lang="en-US" altLang="zh-CN" sz="2000" dirty="0"/>
              <a:t>must</a:t>
            </a:r>
          </a:p>
          <a:p>
            <a:pPr marL="0" indent="0">
              <a:buNone/>
            </a:pPr>
            <a:r>
              <a:rPr lang="en-US" altLang="zh-CN" sz="2000" dirty="0"/>
              <a:t>monitored</a:t>
            </a:r>
          </a:p>
          <a:p>
            <a:pPr marL="0" indent="0">
              <a:buNone/>
            </a:pPr>
            <a:r>
              <a:rPr lang="en-US" altLang="zh-CN" sz="2000" dirty="0"/>
              <a:t>playing</a:t>
            </a:r>
          </a:p>
          <a:p>
            <a:pPr marL="0" indent="0">
              <a:buNone/>
            </a:pPr>
            <a:r>
              <a:rPr lang="en-US" altLang="zh-CN" sz="2000" dirty="0"/>
              <a:t>paused</a:t>
            </a:r>
          </a:p>
          <a:p>
            <a:pPr marL="0" indent="0">
              <a:buNone/>
            </a:pPr>
            <a:r>
              <a:rPr lang="en-US" altLang="zh-CN" sz="2000" dirty="0"/>
              <a:t>detected</a:t>
            </a:r>
          </a:p>
          <a:p>
            <a:pPr marL="0" indent="0">
              <a:buNone/>
            </a:pPr>
            <a:r>
              <a:rPr lang="en-US" altLang="zh-CN" sz="2000" dirty="0"/>
              <a:t>are</a:t>
            </a:r>
          </a:p>
          <a:p>
            <a:pPr marL="0" indent="0">
              <a:buNone/>
            </a:pPr>
            <a:r>
              <a:rPr lang="en-US" altLang="zh-CN" sz="2000" dirty="0"/>
              <a:t>get</a:t>
            </a:r>
          </a:p>
          <a:p>
            <a:pPr marL="0" indent="0">
              <a:buNone/>
            </a:pPr>
            <a:r>
              <a:rPr lang="en-US" altLang="zh-CN" sz="2000" dirty="0"/>
              <a:t>according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93689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B4EC61-DF19-BC30-FDEF-5A3E4AA3D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Verb analysis-Functional Requirement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BE0F33-F01E-7B5B-2185-2E98531AD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81649" cy="4351338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zh-CN" b="1" dirty="0"/>
              <a:t>Virtual Playing</a:t>
            </a:r>
          </a:p>
          <a:p>
            <a:pPr marL="0" indent="0">
              <a:buNone/>
            </a:pPr>
            <a:r>
              <a:rPr lang="en-US" altLang="zh-CN" sz="2000" dirty="0"/>
              <a:t>be</a:t>
            </a:r>
          </a:p>
          <a:p>
            <a:pPr marL="0" indent="0">
              <a:buNone/>
            </a:pPr>
            <a:r>
              <a:rPr lang="en-US" altLang="zh-CN" sz="2000" dirty="0"/>
              <a:t>can</a:t>
            </a:r>
          </a:p>
          <a:p>
            <a:pPr marL="0" indent="0">
              <a:buNone/>
            </a:pPr>
            <a:r>
              <a:rPr lang="en-US" altLang="zh-CN" sz="2000" dirty="0"/>
              <a:t>choose</a:t>
            </a:r>
          </a:p>
          <a:p>
            <a:pPr marL="0" indent="0">
              <a:buNone/>
            </a:pPr>
            <a:r>
              <a:rPr lang="en-US" altLang="zh-CN" sz="2000" dirty="0"/>
              <a:t>play</a:t>
            </a:r>
          </a:p>
          <a:p>
            <a:pPr marL="0" indent="0">
              <a:buNone/>
            </a:pPr>
            <a:r>
              <a:rPr lang="en-US" altLang="zh-CN" sz="2000" dirty="0"/>
              <a:t>is</a:t>
            </a:r>
          </a:p>
          <a:p>
            <a:pPr marL="0" indent="0">
              <a:buNone/>
            </a:pPr>
            <a:r>
              <a:rPr lang="en-US" altLang="zh-CN" sz="2000" dirty="0"/>
              <a:t>should</a:t>
            </a:r>
          </a:p>
          <a:p>
            <a:pPr marL="0" indent="0">
              <a:buNone/>
            </a:pPr>
            <a:r>
              <a:rPr lang="en-US" altLang="zh-CN" sz="2000" dirty="0"/>
              <a:t>playing</a:t>
            </a:r>
          </a:p>
          <a:p>
            <a:pPr marL="0" indent="0">
              <a:buNone/>
            </a:pPr>
            <a:r>
              <a:rPr lang="en-US" altLang="zh-CN" sz="2000" dirty="0"/>
              <a:t>are</a:t>
            </a:r>
          </a:p>
          <a:p>
            <a:pPr marL="0" indent="0">
              <a:buNone/>
            </a:pPr>
            <a:r>
              <a:rPr lang="en-US" altLang="zh-CN" sz="2000" dirty="0"/>
              <a:t>AI</a:t>
            </a:r>
          </a:p>
          <a:p>
            <a:pPr marL="0" indent="0">
              <a:buNone/>
            </a:pPr>
            <a:r>
              <a:rPr lang="en-US" altLang="zh-CN" sz="2000" dirty="0"/>
              <a:t>collected</a:t>
            </a:r>
          </a:p>
          <a:p>
            <a:pPr marL="0" indent="0">
              <a:buNone/>
            </a:pPr>
            <a:r>
              <a:rPr lang="en-US" altLang="zh-CN" sz="2000" dirty="0"/>
              <a:t>will</a:t>
            </a:r>
          </a:p>
          <a:p>
            <a:pPr marL="0" indent="0">
              <a:buNone/>
            </a:pPr>
            <a:r>
              <a:rPr lang="en-US" altLang="zh-CN" sz="2000" dirty="0"/>
              <a:t>according</a:t>
            </a:r>
          </a:p>
          <a:p>
            <a:pPr marL="0" indent="0">
              <a:buNone/>
            </a:pPr>
            <a:r>
              <a:rPr lang="en-US" altLang="zh-CN" sz="2000" dirty="0"/>
              <a:t>get</a:t>
            </a:r>
          </a:p>
          <a:p>
            <a:pPr marL="0" indent="0">
              <a:buNone/>
            </a:pPr>
            <a:r>
              <a:rPr lang="en-US" altLang="zh-CN" sz="2000" dirty="0"/>
              <a:t>based</a:t>
            </a:r>
            <a:endParaRPr lang="zh-CN" altLang="en-US" sz="20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68126E7B-8727-2C5C-0E61-A17BB8C1017C}"/>
              </a:ext>
            </a:extLst>
          </p:cNvPr>
          <p:cNvSpPr txBox="1">
            <a:spLocks/>
          </p:cNvSpPr>
          <p:nvPr/>
        </p:nvSpPr>
        <p:spPr>
          <a:xfrm>
            <a:off x="6272151" y="1825625"/>
            <a:ext cx="508164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4"/>
            </a:pPr>
            <a:r>
              <a:rPr lang="en-US" altLang="zh-CN" b="1" dirty="0"/>
              <a:t>Entertainment</a:t>
            </a:r>
          </a:p>
          <a:p>
            <a:pPr marL="0" indent="0">
              <a:buNone/>
            </a:pPr>
            <a:r>
              <a:rPr lang="en-US" altLang="zh-CN" sz="2000" dirty="0"/>
              <a:t>be</a:t>
            </a:r>
          </a:p>
          <a:p>
            <a:pPr marL="0" indent="0">
              <a:buNone/>
            </a:pPr>
            <a:r>
              <a:rPr lang="en-US" altLang="zh-CN" sz="2000" dirty="0"/>
              <a:t>can</a:t>
            </a:r>
          </a:p>
          <a:p>
            <a:pPr marL="0" indent="0">
              <a:buNone/>
            </a:pPr>
            <a:r>
              <a:rPr lang="en-US" altLang="zh-CN" sz="2000" dirty="0"/>
              <a:t>choose</a:t>
            </a:r>
          </a:p>
          <a:p>
            <a:pPr marL="0" indent="0">
              <a:buNone/>
            </a:pPr>
            <a:r>
              <a:rPr lang="en-US" altLang="zh-CN" sz="2000" dirty="0"/>
              <a:t>play</a:t>
            </a:r>
          </a:p>
          <a:p>
            <a:pPr marL="0" indent="0">
              <a:buNone/>
            </a:pPr>
            <a:r>
              <a:rPr lang="en-US" altLang="zh-CN" sz="2000" dirty="0"/>
              <a:t>is</a:t>
            </a:r>
          </a:p>
          <a:p>
            <a:pPr marL="0" indent="0">
              <a:buNone/>
            </a:pPr>
            <a:r>
              <a:rPr lang="en-US" altLang="zh-CN" sz="2000" dirty="0"/>
              <a:t>should</a:t>
            </a:r>
          </a:p>
          <a:p>
            <a:pPr marL="0" indent="0">
              <a:buNone/>
            </a:pPr>
            <a:r>
              <a:rPr lang="en-US" altLang="zh-CN" sz="2000" dirty="0"/>
              <a:t>playing</a:t>
            </a:r>
          </a:p>
          <a:p>
            <a:pPr marL="0" indent="0">
              <a:buNone/>
            </a:pPr>
            <a:r>
              <a:rPr lang="en-US" altLang="zh-CN" sz="2000" dirty="0"/>
              <a:t>are</a:t>
            </a:r>
          </a:p>
          <a:p>
            <a:pPr marL="0" indent="0">
              <a:buNone/>
            </a:pPr>
            <a:r>
              <a:rPr lang="en-US" altLang="zh-CN" sz="2000" dirty="0"/>
              <a:t>have</a:t>
            </a:r>
          </a:p>
          <a:p>
            <a:pPr marL="0" indent="0">
              <a:buNone/>
            </a:pPr>
            <a:r>
              <a:rPr lang="en-US" altLang="zh-CN" sz="2000" dirty="0"/>
              <a:t>accessing</a:t>
            </a:r>
          </a:p>
          <a:p>
            <a:pPr marL="0" indent="0">
              <a:buNone/>
            </a:pPr>
            <a:r>
              <a:rPr lang="en-US" altLang="zh-CN" sz="2000" dirty="0"/>
              <a:t>Ranked</a:t>
            </a:r>
          </a:p>
          <a:p>
            <a:pPr marL="0" indent="0">
              <a:buNone/>
            </a:pPr>
            <a:r>
              <a:rPr lang="en-US" altLang="zh-CN" sz="2000" dirty="0"/>
              <a:t>provided</a:t>
            </a:r>
          </a:p>
          <a:p>
            <a:pPr marL="0" indent="0">
              <a:buNone/>
            </a:pPr>
            <a:r>
              <a:rPr lang="en-US" altLang="zh-CN" sz="2000" dirty="0"/>
              <a:t>getting</a:t>
            </a:r>
          </a:p>
          <a:p>
            <a:pPr marL="0" indent="0">
              <a:buNone/>
            </a:pPr>
            <a:r>
              <a:rPr lang="en-US" altLang="zh-CN" sz="2000" dirty="0"/>
              <a:t>allocated</a:t>
            </a:r>
          </a:p>
          <a:p>
            <a:pPr marL="0" indent="0">
              <a:buNone/>
            </a:pPr>
            <a:r>
              <a:rPr lang="en-US" altLang="zh-CN" sz="2000" dirty="0"/>
              <a:t>based</a:t>
            </a:r>
          </a:p>
          <a:p>
            <a:pPr marL="0" indent="0">
              <a:buNone/>
            </a:pPr>
            <a:r>
              <a:rPr lang="en-US" altLang="zh-CN" sz="2000" dirty="0"/>
              <a:t>match</a:t>
            </a:r>
          </a:p>
          <a:p>
            <a:pPr marL="0" indent="0">
              <a:buNone/>
            </a:pPr>
            <a:r>
              <a:rPr lang="en-US" altLang="zh-CN" sz="2000" dirty="0"/>
              <a:t>get</a:t>
            </a:r>
          </a:p>
          <a:p>
            <a:pPr marL="0" indent="0">
              <a:buNone/>
            </a:pPr>
            <a:r>
              <a:rPr lang="en-US" altLang="zh-CN" sz="2000" dirty="0"/>
              <a:t>assigned</a:t>
            </a:r>
          </a:p>
          <a:p>
            <a:pPr marL="0" indent="0">
              <a:buNone/>
            </a:pPr>
            <a:r>
              <a:rPr lang="en-US" altLang="zh-CN" sz="2000" dirty="0"/>
              <a:t>depend</a:t>
            </a:r>
          </a:p>
          <a:p>
            <a:pPr marL="0" indent="0">
              <a:buNone/>
            </a:pPr>
            <a:r>
              <a:rPr lang="en-US" altLang="zh-CN" sz="2000" dirty="0"/>
              <a:t>gathered</a:t>
            </a:r>
          </a:p>
          <a:p>
            <a:pPr marL="0" indent="0">
              <a:buNone/>
            </a:pPr>
            <a:r>
              <a:rPr lang="en-US" altLang="zh-CN" sz="2000" dirty="0"/>
              <a:t>compete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04136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B4EC61-DF19-BC30-FDEF-5A3E4AA3D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Verb analysis-Functional Requirement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BE0F33-F01E-7B5B-2185-2E98531AD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81649" cy="4351338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altLang="zh-CN" sz="2400" b="1" dirty="0"/>
              <a:t>Social Community</a:t>
            </a:r>
          </a:p>
          <a:p>
            <a:pPr marL="0" indent="0">
              <a:buNone/>
            </a:pPr>
            <a:r>
              <a:rPr lang="en-US" altLang="zh-CN" sz="2000" dirty="0"/>
              <a:t>be</a:t>
            </a:r>
          </a:p>
          <a:p>
            <a:pPr marL="0" indent="0">
              <a:buNone/>
            </a:pPr>
            <a:r>
              <a:rPr lang="en-US" altLang="zh-CN" sz="2000" dirty="0"/>
              <a:t>can</a:t>
            </a:r>
          </a:p>
          <a:p>
            <a:pPr marL="0" indent="0">
              <a:buNone/>
            </a:pPr>
            <a:r>
              <a:rPr lang="en-US" altLang="zh-CN" sz="2000" dirty="0"/>
              <a:t>choose</a:t>
            </a:r>
          </a:p>
          <a:p>
            <a:pPr marL="0" indent="0">
              <a:buNone/>
            </a:pPr>
            <a:r>
              <a:rPr lang="en-US" altLang="zh-CN" sz="2000" dirty="0"/>
              <a:t>play</a:t>
            </a:r>
          </a:p>
          <a:p>
            <a:pPr marL="0" indent="0">
              <a:buNone/>
            </a:pPr>
            <a:r>
              <a:rPr lang="en-US" altLang="zh-CN" sz="2000" dirty="0"/>
              <a:t>is</a:t>
            </a:r>
          </a:p>
          <a:p>
            <a:pPr marL="0" indent="0">
              <a:buNone/>
            </a:pPr>
            <a:r>
              <a:rPr lang="en-US" altLang="zh-CN" sz="2000" dirty="0"/>
              <a:t>should</a:t>
            </a:r>
          </a:p>
          <a:p>
            <a:pPr marL="0" indent="0">
              <a:buNone/>
            </a:pPr>
            <a:r>
              <a:rPr lang="en-US" altLang="zh-CN" sz="2000" dirty="0"/>
              <a:t>playing</a:t>
            </a:r>
          </a:p>
          <a:p>
            <a:pPr marL="0" indent="0">
              <a:buNone/>
            </a:pPr>
            <a:r>
              <a:rPr lang="en-US" altLang="zh-CN" sz="2000" dirty="0"/>
              <a:t>are</a:t>
            </a:r>
          </a:p>
          <a:p>
            <a:pPr marL="0" indent="0">
              <a:buNone/>
            </a:pPr>
            <a:r>
              <a:rPr lang="en-US" altLang="zh-CN" sz="2000" dirty="0"/>
              <a:t>Ranked</a:t>
            </a:r>
          </a:p>
          <a:p>
            <a:pPr marL="0" indent="0">
              <a:buNone/>
            </a:pPr>
            <a:r>
              <a:rPr lang="en-US" altLang="zh-CN" sz="2000" dirty="0"/>
              <a:t>chat</a:t>
            </a:r>
          </a:p>
          <a:p>
            <a:pPr marL="0" indent="0">
              <a:buNone/>
            </a:pPr>
            <a:r>
              <a:rPr lang="en-US" altLang="zh-CN" sz="2000" dirty="0"/>
              <a:t>add</a:t>
            </a:r>
          </a:p>
          <a:p>
            <a:pPr marL="0" indent="0">
              <a:buNone/>
            </a:pPr>
            <a:r>
              <a:rPr lang="en-US" altLang="zh-CN" sz="2000" dirty="0" err="1"/>
              <a:t>customise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presented</a:t>
            </a:r>
          </a:p>
          <a:p>
            <a:pPr marL="0" indent="0">
              <a:buNone/>
            </a:pPr>
            <a:r>
              <a:rPr lang="en-US" altLang="zh-CN" sz="2000" dirty="0"/>
              <a:t>get</a:t>
            </a:r>
            <a:endParaRPr lang="zh-CN" altLang="en-US" sz="20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68126E7B-8727-2C5C-0E61-A17BB8C1017C}"/>
              </a:ext>
            </a:extLst>
          </p:cNvPr>
          <p:cNvSpPr txBox="1">
            <a:spLocks/>
          </p:cNvSpPr>
          <p:nvPr/>
        </p:nvSpPr>
        <p:spPr>
          <a:xfrm>
            <a:off x="6272151" y="1825625"/>
            <a:ext cx="508164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6"/>
            </a:pPr>
            <a:r>
              <a:rPr lang="en-US" altLang="zh-CN" sz="2400" b="1" dirty="0"/>
              <a:t>Feedback and improvement</a:t>
            </a:r>
          </a:p>
          <a:p>
            <a:pPr marL="0" indent="0">
              <a:buNone/>
            </a:pPr>
            <a:r>
              <a:rPr lang="en-US" altLang="zh-CN" sz="2000" dirty="0"/>
              <a:t>be</a:t>
            </a:r>
          </a:p>
          <a:p>
            <a:pPr marL="0" indent="0">
              <a:buNone/>
            </a:pPr>
            <a:r>
              <a:rPr lang="en-US" altLang="zh-CN" sz="2000" dirty="0"/>
              <a:t>can</a:t>
            </a:r>
          </a:p>
          <a:p>
            <a:pPr marL="0" indent="0">
              <a:buNone/>
            </a:pPr>
            <a:r>
              <a:rPr lang="en-US" altLang="zh-CN" sz="2000" dirty="0"/>
              <a:t>choose</a:t>
            </a:r>
          </a:p>
          <a:p>
            <a:pPr marL="0" indent="0">
              <a:buNone/>
            </a:pPr>
            <a:r>
              <a:rPr lang="en-US" altLang="zh-CN" sz="2000" dirty="0"/>
              <a:t>play</a:t>
            </a:r>
          </a:p>
          <a:p>
            <a:pPr marL="0" indent="0">
              <a:buNone/>
            </a:pPr>
            <a:r>
              <a:rPr lang="en-US" altLang="zh-CN" sz="2000" dirty="0"/>
              <a:t>is</a:t>
            </a:r>
          </a:p>
          <a:p>
            <a:pPr marL="0" indent="0">
              <a:buNone/>
            </a:pPr>
            <a:r>
              <a:rPr lang="en-US" altLang="zh-CN" sz="2000" dirty="0"/>
              <a:t>should</a:t>
            </a:r>
          </a:p>
          <a:p>
            <a:pPr marL="0" indent="0">
              <a:buNone/>
            </a:pPr>
            <a:r>
              <a:rPr lang="en-US" altLang="zh-CN" sz="2000" dirty="0"/>
              <a:t>playing</a:t>
            </a:r>
          </a:p>
          <a:p>
            <a:pPr marL="0" indent="0">
              <a:buNone/>
            </a:pPr>
            <a:r>
              <a:rPr lang="en-US" altLang="zh-CN" sz="2000" dirty="0"/>
              <a:t>are</a:t>
            </a:r>
          </a:p>
          <a:p>
            <a:pPr marL="0" indent="0">
              <a:buNone/>
            </a:pPr>
            <a:r>
              <a:rPr lang="en-US" altLang="zh-CN" sz="2000" dirty="0"/>
              <a:t>Ranked</a:t>
            </a:r>
          </a:p>
          <a:p>
            <a:pPr marL="0" indent="0">
              <a:buNone/>
            </a:pPr>
            <a:r>
              <a:rPr lang="en-US" altLang="zh-CN" sz="2000" dirty="0"/>
              <a:t>chat</a:t>
            </a:r>
          </a:p>
          <a:p>
            <a:pPr marL="0" indent="0">
              <a:buNone/>
            </a:pPr>
            <a:r>
              <a:rPr lang="en-US" altLang="zh-CN" sz="2000" dirty="0"/>
              <a:t>add</a:t>
            </a:r>
          </a:p>
          <a:p>
            <a:pPr marL="0" indent="0">
              <a:buNone/>
            </a:pPr>
            <a:r>
              <a:rPr lang="en-US" altLang="zh-CN" sz="2000" dirty="0"/>
              <a:t>get</a:t>
            </a:r>
          </a:p>
          <a:p>
            <a:pPr marL="0" indent="0">
              <a:buNone/>
            </a:pPr>
            <a:r>
              <a:rPr lang="en-US" altLang="zh-CN" sz="2000" dirty="0"/>
              <a:t>based</a:t>
            </a:r>
          </a:p>
          <a:p>
            <a:pPr marL="0" indent="0">
              <a:buNone/>
            </a:pPr>
            <a:r>
              <a:rPr lang="en-US" altLang="zh-CN" sz="2000" dirty="0"/>
              <a:t>allow</a:t>
            </a:r>
          </a:p>
          <a:p>
            <a:pPr marL="0" indent="0">
              <a:buNone/>
            </a:pPr>
            <a:r>
              <a:rPr lang="en-US" altLang="zh-CN" sz="2000" dirty="0"/>
              <a:t>collect</a:t>
            </a:r>
          </a:p>
          <a:p>
            <a:pPr marL="0" indent="0">
              <a:buNone/>
            </a:pPr>
            <a:r>
              <a:rPr lang="en-US" altLang="zh-CN" sz="2000" dirty="0" err="1"/>
              <a:t>analyse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recommended</a:t>
            </a:r>
          </a:p>
          <a:p>
            <a:pPr marL="0" indent="0">
              <a:buNone/>
            </a:pPr>
            <a:r>
              <a:rPr lang="en-US" altLang="zh-CN" sz="2000" dirty="0"/>
              <a:t>will</a:t>
            </a:r>
          </a:p>
          <a:p>
            <a:pPr marL="0" indent="0">
              <a:buNone/>
            </a:pPr>
            <a:r>
              <a:rPr lang="en-US" altLang="zh-CN" sz="2000" dirty="0"/>
              <a:t>have</a:t>
            </a:r>
          </a:p>
        </p:txBody>
      </p:sp>
    </p:spTree>
    <p:extLst>
      <p:ext uri="{BB962C8B-B14F-4D97-AF65-F5344CB8AC3E}">
        <p14:creationId xmlns:p14="http://schemas.microsoft.com/office/powerpoint/2010/main" val="1167408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B4EC61-DF19-BC30-FDEF-5A3E4AA3D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Verb analysis-Functional Requirement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BE0F33-F01E-7B5B-2185-2E98531AD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81649" cy="4351338"/>
          </a:xfrm>
        </p:spPr>
        <p:txBody>
          <a:bodyPr>
            <a:normAutofit fontScale="40000" lnSpcReduction="20000"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learSans-Bold"/>
              </a:rPr>
              <a:t>AI coach </a:t>
            </a:r>
          </a:p>
          <a:p>
            <a:pPr marL="0" indent="0">
              <a:buNone/>
            </a:pPr>
            <a:r>
              <a:rPr lang="en-US" altLang="zh-CN" sz="2000" dirty="0"/>
              <a:t>be</a:t>
            </a:r>
          </a:p>
          <a:p>
            <a:pPr marL="0" indent="0">
              <a:buNone/>
            </a:pPr>
            <a:r>
              <a:rPr lang="en-US" altLang="zh-CN" sz="2000" dirty="0"/>
              <a:t>can</a:t>
            </a:r>
          </a:p>
          <a:p>
            <a:pPr marL="0" indent="0">
              <a:buNone/>
            </a:pPr>
            <a:r>
              <a:rPr lang="en-US" altLang="zh-CN" sz="2000" dirty="0"/>
              <a:t>choose</a:t>
            </a:r>
          </a:p>
          <a:p>
            <a:pPr marL="0" indent="0">
              <a:buNone/>
            </a:pPr>
            <a:r>
              <a:rPr lang="en-US" altLang="zh-CN" sz="2000" dirty="0"/>
              <a:t>play</a:t>
            </a:r>
          </a:p>
          <a:p>
            <a:pPr marL="0" indent="0">
              <a:buNone/>
            </a:pPr>
            <a:r>
              <a:rPr lang="en-US" altLang="zh-CN" sz="2000" dirty="0"/>
              <a:t>is</a:t>
            </a:r>
          </a:p>
          <a:p>
            <a:pPr marL="0" indent="0">
              <a:buNone/>
            </a:pPr>
            <a:r>
              <a:rPr lang="en-US" altLang="zh-CN" sz="2000" dirty="0"/>
              <a:t>should</a:t>
            </a:r>
          </a:p>
          <a:p>
            <a:pPr marL="0" indent="0">
              <a:buNone/>
            </a:pPr>
            <a:r>
              <a:rPr lang="en-US" altLang="zh-CN" sz="2000" dirty="0"/>
              <a:t>playing</a:t>
            </a:r>
          </a:p>
          <a:p>
            <a:pPr marL="0" indent="0">
              <a:buNone/>
            </a:pPr>
            <a:r>
              <a:rPr lang="en-US" altLang="zh-CN" sz="2000" dirty="0"/>
              <a:t>are</a:t>
            </a:r>
          </a:p>
          <a:p>
            <a:pPr marL="0" indent="0">
              <a:buNone/>
            </a:pPr>
            <a:r>
              <a:rPr lang="en-US" altLang="zh-CN" sz="2000" dirty="0"/>
              <a:t>Ranked</a:t>
            </a:r>
          </a:p>
          <a:p>
            <a:pPr marL="0" indent="0">
              <a:buNone/>
            </a:pPr>
            <a:r>
              <a:rPr lang="en-US" altLang="zh-CN" sz="2000" dirty="0"/>
              <a:t>chat</a:t>
            </a:r>
          </a:p>
          <a:p>
            <a:pPr marL="0" indent="0">
              <a:buNone/>
            </a:pPr>
            <a:r>
              <a:rPr lang="en-US" altLang="zh-CN" sz="2000" dirty="0"/>
              <a:t>add</a:t>
            </a:r>
          </a:p>
          <a:p>
            <a:pPr marL="0" indent="0">
              <a:buNone/>
            </a:pPr>
            <a:r>
              <a:rPr lang="en-US" altLang="zh-CN" sz="2000" dirty="0"/>
              <a:t>get</a:t>
            </a:r>
          </a:p>
          <a:p>
            <a:pPr marL="0" indent="0">
              <a:buNone/>
            </a:pPr>
            <a:r>
              <a:rPr lang="en-US" altLang="zh-CN" sz="2000" dirty="0"/>
              <a:t>based</a:t>
            </a:r>
          </a:p>
          <a:p>
            <a:pPr marL="0" indent="0">
              <a:buNone/>
            </a:pPr>
            <a:r>
              <a:rPr lang="en-US" altLang="zh-CN" sz="2000" dirty="0"/>
              <a:t>AI</a:t>
            </a:r>
          </a:p>
          <a:p>
            <a:pPr marL="0" indent="0">
              <a:buNone/>
            </a:pPr>
            <a:r>
              <a:rPr lang="en-US" altLang="zh-CN" sz="2000" dirty="0"/>
              <a:t>will</a:t>
            </a:r>
          </a:p>
          <a:p>
            <a:pPr marL="0" indent="0">
              <a:buNone/>
            </a:pPr>
            <a:r>
              <a:rPr lang="en-US" altLang="zh-CN" sz="2000" dirty="0"/>
              <a:t>provided</a:t>
            </a:r>
          </a:p>
          <a:p>
            <a:pPr marL="0" indent="0">
              <a:buNone/>
            </a:pPr>
            <a:r>
              <a:rPr lang="en-US" altLang="zh-CN" sz="2000" dirty="0"/>
              <a:t>start</a:t>
            </a:r>
          </a:p>
          <a:p>
            <a:pPr marL="0" indent="0">
              <a:buNone/>
            </a:pPr>
            <a:r>
              <a:rPr lang="en-US" altLang="zh-CN" sz="2000" dirty="0"/>
              <a:t>skip</a:t>
            </a:r>
          </a:p>
          <a:p>
            <a:pPr marL="0" indent="0">
              <a:buNone/>
            </a:pPr>
            <a:r>
              <a:rPr lang="en-US" altLang="zh-CN" sz="2000" dirty="0"/>
              <a:t>interact</a:t>
            </a:r>
          </a:p>
        </p:txBody>
      </p:sp>
    </p:spTree>
    <p:extLst>
      <p:ext uri="{BB962C8B-B14F-4D97-AF65-F5344CB8AC3E}">
        <p14:creationId xmlns:p14="http://schemas.microsoft.com/office/powerpoint/2010/main" val="2526967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B4EC61-DF19-BC30-FDEF-5A3E4AA3D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Verb analysis-Use Cases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BE0F33-F01E-7B5B-2185-2E98531AD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81649" cy="4351338"/>
          </a:xfrm>
        </p:spPr>
        <p:txBody>
          <a:bodyPr>
            <a:normAutofit fontScale="2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learSans-Bold"/>
              </a:rPr>
              <a:t>Login &amp; Register</a:t>
            </a:r>
          </a:p>
          <a:p>
            <a:pPr marL="0" indent="0">
              <a:buNone/>
            </a:pPr>
            <a:r>
              <a:rPr lang="en-US" altLang="zh-CN" sz="2000" dirty="0"/>
              <a:t>be</a:t>
            </a:r>
          </a:p>
          <a:p>
            <a:pPr marL="0" indent="0">
              <a:buNone/>
            </a:pPr>
            <a:r>
              <a:rPr lang="en-US" altLang="zh-CN" sz="2000" dirty="0"/>
              <a:t>can</a:t>
            </a:r>
          </a:p>
          <a:p>
            <a:pPr marL="0" indent="0">
              <a:buNone/>
            </a:pPr>
            <a:r>
              <a:rPr lang="en-US" altLang="zh-CN" sz="2000" dirty="0"/>
              <a:t>choose</a:t>
            </a:r>
          </a:p>
          <a:p>
            <a:pPr marL="0" indent="0">
              <a:buNone/>
            </a:pPr>
            <a:r>
              <a:rPr lang="en-US" altLang="zh-CN" sz="2000" dirty="0"/>
              <a:t>play</a:t>
            </a:r>
          </a:p>
          <a:p>
            <a:pPr marL="0" indent="0">
              <a:buNone/>
            </a:pPr>
            <a:r>
              <a:rPr lang="en-US" altLang="zh-CN" sz="2000" dirty="0"/>
              <a:t>is</a:t>
            </a:r>
          </a:p>
          <a:p>
            <a:pPr marL="0" indent="0">
              <a:buNone/>
            </a:pPr>
            <a:r>
              <a:rPr lang="en-US" altLang="zh-CN" sz="2000" dirty="0"/>
              <a:t>should</a:t>
            </a:r>
          </a:p>
          <a:p>
            <a:pPr marL="0" indent="0">
              <a:buNone/>
            </a:pPr>
            <a:r>
              <a:rPr lang="en-US" altLang="zh-CN" sz="2000" dirty="0"/>
              <a:t>playing</a:t>
            </a:r>
          </a:p>
          <a:p>
            <a:pPr marL="0" indent="0">
              <a:buNone/>
            </a:pPr>
            <a:r>
              <a:rPr lang="en-US" altLang="zh-CN" sz="2000" dirty="0"/>
              <a:t>are</a:t>
            </a:r>
          </a:p>
          <a:p>
            <a:pPr marL="0" indent="0">
              <a:buNone/>
            </a:pPr>
            <a:r>
              <a:rPr lang="en-US" altLang="zh-CN" sz="2000" dirty="0"/>
              <a:t>Ranked</a:t>
            </a:r>
          </a:p>
          <a:p>
            <a:pPr marL="0" indent="0">
              <a:buNone/>
            </a:pPr>
            <a:r>
              <a:rPr lang="en-US" altLang="zh-CN" sz="2000" dirty="0"/>
              <a:t>chat</a:t>
            </a:r>
          </a:p>
          <a:p>
            <a:pPr marL="0" indent="0">
              <a:buNone/>
            </a:pPr>
            <a:r>
              <a:rPr lang="en-US" altLang="zh-CN" sz="2000" dirty="0"/>
              <a:t>add</a:t>
            </a:r>
          </a:p>
          <a:p>
            <a:pPr marL="0" indent="0">
              <a:buNone/>
            </a:pPr>
            <a:r>
              <a:rPr lang="en-US" altLang="zh-CN" sz="2000" dirty="0"/>
              <a:t>get</a:t>
            </a:r>
          </a:p>
          <a:p>
            <a:pPr marL="0" indent="0">
              <a:buNone/>
            </a:pPr>
            <a:r>
              <a:rPr lang="en-US" altLang="zh-CN" sz="2000" dirty="0"/>
              <a:t>based</a:t>
            </a:r>
          </a:p>
          <a:p>
            <a:pPr marL="0" indent="0">
              <a:buNone/>
            </a:pPr>
            <a:r>
              <a:rPr lang="en-US" altLang="zh-CN" sz="2000" dirty="0"/>
              <a:t>AI</a:t>
            </a:r>
          </a:p>
          <a:p>
            <a:pPr marL="0" indent="0">
              <a:buNone/>
            </a:pPr>
            <a:r>
              <a:rPr lang="en-US" altLang="zh-CN" sz="2000" dirty="0"/>
              <a:t>provided</a:t>
            </a:r>
          </a:p>
          <a:p>
            <a:pPr marL="0" indent="0">
              <a:buNone/>
            </a:pPr>
            <a:r>
              <a:rPr lang="en-US" altLang="zh-CN" sz="2000" dirty="0"/>
              <a:t>allows</a:t>
            </a:r>
          </a:p>
          <a:p>
            <a:pPr marL="0" indent="0">
              <a:buNone/>
            </a:pPr>
            <a:r>
              <a:rPr lang="en-US" altLang="zh-CN" sz="2000" dirty="0"/>
              <a:t>select</a:t>
            </a:r>
          </a:p>
          <a:p>
            <a:pPr marL="0" indent="0">
              <a:buNone/>
            </a:pPr>
            <a:r>
              <a:rPr lang="en-US" altLang="zh-CN" sz="2000" dirty="0"/>
              <a:t>register</a:t>
            </a:r>
          </a:p>
          <a:p>
            <a:pPr marL="0" indent="0">
              <a:buNone/>
            </a:pPr>
            <a:r>
              <a:rPr lang="en-US" altLang="zh-CN" sz="2000" dirty="0"/>
              <a:t>exist</a:t>
            </a:r>
          </a:p>
          <a:p>
            <a:pPr marL="0" indent="0">
              <a:buNone/>
            </a:pPr>
            <a:r>
              <a:rPr lang="en-US" altLang="zh-CN" sz="2000" dirty="0"/>
              <a:t>enters</a:t>
            </a:r>
          </a:p>
          <a:p>
            <a:pPr marL="0" indent="0">
              <a:buNone/>
            </a:pPr>
            <a:r>
              <a:rPr lang="en-US" altLang="zh-CN" sz="2000" dirty="0"/>
              <a:t>email</a:t>
            </a:r>
          </a:p>
          <a:p>
            <a:pPr marL="0" indent="0">
              <a:buNone/>
            </a:pPr>
            <a:r>
              <a:rPr lang="en-US" altLang="zh-CN" sz="2000" dirty="0"/>
              <a:t>meets</a:t>
            </a:r>
          </a:p>
          <a:p>
            <a:pPr marL="0" indent="0">
              <a:buNone/>
            </a:pPr>
            <a:r>
              <a:rPr lang="en-US" altLang="zh-CN" sz="2000" dirty="0"/>
              <a:t>would</a:t>
            </a:r>
          </a:p>
          <a:p>
            <a:pPr marL="0" indent="0">
              <a:buNone/>
            </a:pPr>
            <a:r>
              <a:rPr lang="en-US" altLang="zh-CN" sz="2000" dirty="0"/>
              <a:t>Create</a:t>
            </a:r>
          </a:p>
          <a:p>
            <a:pPr marL="0" indent="0">
              <a:buNone/>
            </a:pPr>
            <a:r>
              <a:rPr lang="en-US" altLang="zh-CN" sz="2000" dirty="0"/>
              <a:t>sends</a:t>
            </a:r>
          </a:p>
          <a:p>
            <a:pPr marL="0" indent="0">
              <a:buNone/>
            </a:pPr>
            <a:r>
              <a:rPr lang="en-US" altLang="zh-CN" sz="2000" dirty="0"/>
              <a:t>was</a:t>
            </a:r>
          </a:p>
          <a:p>
            <a:pPr marL="0" indent="0">
              <a:buNone/>
            </a:pPr>
            <a:r>
              <a:rPr lang="en-US" altLang="zh-CN" sz="2000" dirty="0"/>
              <a:t>verifies</a:t>
            </a:r>
          </a:p>
          <a:p>
            <a:pPr marL="0" indent="0">
              <a:buNone/>
            </a:pPr>
            <a:r>
              <a:rPr lang="en-US" altLang="zh-CN" sz="2000" dirty="0"/>
              <a:t>created</a:t>
            </a:r>
          </a:p>
          <a:p>
            <a:pPr marL="0" indent="0">
              <a:buNone/>
            </a:pPr>
            <a:r>
              <a:rPr lang="en-US" altLang="zh-CN" sz="2000" dirty="0"/>
              <a:t>given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948F9C9D-5111-D344-DF09-796707B5812F}"/>
              </a:ext>
            </a:extLst>
          </p:cNvPr>
          <p:cNvSpPr txBox="1">
            <a:spLocks/>
          </p:cNvSpPr>
          <p:nvPr/>
        </p:nvSpPr>
        <p:spPr>
          <a:xfrm>
            <a:off x="6272151" y="1825625"/>
            <a:ext cx="508164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</a:pPr>
            <a:r>
              <a:rPr lang="en-US" altLang="zh-CN" b="1" dirty="0">
                <a:solidFill>
                  <a:srgbClr val="000000"/>
                </a:solidFill>
                <a:latin typeface="ClearSans-Bold"/>
              </a:rPr>
              <a:t>Do sport - AI Coach</a:t>
            </a:r>
          </a:p>
          <a:p>
            <a:pPr marL="0" indent="0">
              <a:buNone/>
            </a:pPr>
            <a:r>
              <a:rPr lang="en-US" altLang="zh-CN" sz="2000" dirty="0"/>
              <a:t>be</a:t>
            </a:r>
          </a:p>
          <a:p>
            <a:pPr marL="0" indent="0">
              <a:buNone/>
            </a:pPr>
            <a:r>
              <a:rPr lang="en-US" altLang="zh-CN" sz="2000" dirty="0"/>
              <a:t>can</a:t>
            </a:r>
          </a:p>
          <a:p>
            <a:pPr marL="0" indent="0">
              <a:buNone/>
            </a:pPr>
            <a:r>
              <a:rPr lang="en-US" altLang="zh-CN" sz="2000" dirty="0"/>
              <a:t>choose</a:t>
            </a:r>
          </a:p>
          <a:p>
            <a:pPr marL="0" indent="0">
              <a:buNone/>
            </a:pPr>
            <a:r>
              <a:rPr lang="en-US" altLang="zh-CN" sz="2000" dirty="0"/>
              <a:t>play</a:t>
            </a:r>
          </a:p>
          <a:p>
            <a:pPr marL="0" indent="0">
              <a:buNone/>
            </a:pPr>
            <a:r>
              <a:rPr lang="en-US" altLang="zh-CN" sz="2000" dirty="0"/>
              <a:t>is</a:t>
            </a:r>
          </a:p>
          <a:p>
            <a:pPr marL="0" indent="0">
              <a:buNone/>
            </a:pPr>
            <a:r>
              <a:rPr lang="en-US" altLang="zh-CN" sz="2000" dirty="0"/>
              <a:t>should</a:t>
            </a:r>
          </a:p>
          <a:p>
            <a:pPr marL="0" indent="0">
              <a:buNone/>
            </a:pPr>
            <a:r>
              <a:rPr lang="en-US" altLang="zh-CN" sz="2000" dirty="0"/>
              <a:t>playing</a:t>
            </a:r>
          </a:p>
          <a:p>
            <a:pPr marL="0" indent="0">
              <a:buNone/>
            </a:pPr>
            <a:r>
              <a:rPr lang="en-US" altLang="zh-CN" sz="2000" dirty="0"/>
              <a:t>are</a:t>
            </a:r>
          </a:p>
          <a:p>
            <a:pPr marL="0" indent="0">
              <a:buNone/>
            </a:pPr>
            <a:r>
              <a:rPr lang="en-US" altLang="zh-CN" sz="2000" dirty="0"/>
              <a:t>Ranked</a:t>
            </a:r>
          </a:p>
          <a:p>
            <a:pPr marL="0" indent="0">
              <a:buNone/>
            </a:pPr>
            <a:r>
              <a:rPr lang="en-US" altLang="zh-CN" sz="2000" dirty="0"/>
              <a:t>chat</a:t>
            </a:r>
          </a:p>
          <a:p>
            <a:pPr marL="0" indent="0">
              <a:buNone/>
            </a:pPr>
            <a:r>
              <a:rPr lang="en-US" altLang="zh-CN" sz="2000" dirty="0"/>
              <a:t>add</a:t>
            </a:r>
          </a:p>
          <a:p>
            <a:pPr marL="0" indent="0">
              <a:buNone/>
            </a:pPr>
            <a:r>
              <a:rPr lang="en-US" altLang="zh-CN" sz="2000" dirty="0"/>
              <a:t>get</a:t>
            </a:r>
          </a:p>
          <a:p>
            <a:pPr marL="0" indent="0">
              <a:buNone/>
            </a:pPr>
            <a:r>
              <a:rPr lang="en-US" altLang="zh-CN" sz="2000" dirty="0"/>
              <a:t>based</a:t>
            </a:r>
          </a:p>
          <a:p>
            <a:pPr marL="0" indent="0">
              <a:buNone/>
            </a:pPr>
            <a:r>
              <a:rPr lang="en-US" altLang="zh-CN" sz="2000" dirty="0"/>
              <a:t>AI</a:t>
            </a:r>
          </a:p>
          <a:p>
            <a:pPr marL="0" indent="0">
              <a:buNone/>
            </a:pPr>
            <a:r>
              <a:rPr lang="en-US" altLang="zh-CN" sz="2000" dirty="0"/>
              <a:t>provided</a:t>
            </a:r>
          </a:p>
          <a:p>
            <a:pPr marL="0" indent="0">
              <a:buNone/>
            </a:pPr>
            <a:r>
              <a:rPr lang="en-US" altLang="zh-CN" sz="2000" dirty="0"/>
              <a:t>enters</a:t>
            </a:r>
          </a:p>
          <a:p>
            <a:pPr marL="0" indent="0">
              <a:buNone/>
            </a:pPr>
            <a:r>
              <a:rPr lang="en-US" altLang="zh-CN" sz="2000" dirty="0"/>
              <a:t>email</a:t>
            </a:r>
          </a:p>
          <a:p>
            <a:pPr marL="0" indent="0">
              <a:buNone/>
            </a:pPr>
            <a:r>
              <a:rPr lang="en-US" altLang="zh-CN" sz="2000" dirty="0"/>
              <a:t>meets</a:t>
            </a:r>
          </a:p>
          <a:p>
            <a:pPr marL="0" indent="0">
              <a:buNone/>
            </a:pPr>
            <a:r>
              <a:rPr lang="en-US" altLang="zh-CN" sz="2000" dirty="0"/>
              <a:t>charged</a:t>
            </a:r>
          </a:p>
          <a:p>
            <a:pPr marL="0" indent="0">
              <a:buNone/>
            </a:pPr>
            <a:r>
              <a:rPr lang="en-US" altLang="zh-CN" sz="2000" dirty="0"/>
              <a:t>placed</a:t>
            </a:r>
          </a:p>
          <a:p>
            <a:pPr marL="0" indent="0">
              <a:buNone/>
            </a:pPr>
            <a:r>
              <a:rPr lang="en-US" altLang="zh-CN" sz="2000" dirty="0"/>
              <a:t>connected</a:t>
            </a:r>
          </a:p>
          <a:p>
            <a:pPr marL="0" indent="0">
              <a:buNone/>
            </a:pPr>
            <a:r>
              <a:rPr lang="en-US" altLang="zh-CN" sz="2000" dirty="0"/>
              <a:t>logged</a:t>
            </a:r>
          </a:p>
          <a:p>
            <a:pPr marL="0" indent="0">
              <a:buNone/>
            </a:pPr>
            <a:r>
              <a:rPr lang="en-US" altLang="zh-CN" sz="2000" dirty="0"/>
              <a:t>browses</a:t>
            </a:r>
          </a:p>
          <a:p>
            <a:pPr marL="0" indent="0">
              <a:buNone/>
            </a:pPr>
            <a:r>
              <a:rPr lang="en-US" altLang="zh-CN" sz="2000" dirty="0"/>
              <a:t>find</a:t>
            </a:r>
          </a:p>
          <a:p>
            <a:pPr marL="0" indent="0">
              <a:buNone/>
            </a:pPr>
            <a:r>
              <a:rPr lang="en-US" altLang="zh-CN" sz="2000" dirty="0"/>
              <a:t>desired</a:t>
            </a:r>
          </a:p>
          <a:p>
            <a:pPr marL="0" indent="0">
              <a:buNone/>
            </a:pPr>
            <a:r>
              <a:rPr lang="en-US" altLang="zh-CN" sz="2000" dirty="0"/>
              <a:t>selected</a:t>
            </a:r>
          </a:p>
          <a:p>
            <a:pPr marL="0" indent="0">
              <a:buNone/>
            </a:pPr>
            <a:r>
              <a:rPr lang="en-US" altLang="zh-CN" sz="2000" dirty="0"/>
              <a:t>viewed</a:t>
            </a:r>
          </a:p>
          <a:p>
            <a:pPr marL="0" indent="0">
              <a:buNone/>
            </a:pPr>
            <a:r>
              <a:rPr lang="en-US" altLang="zh-CN" sz="2000" dirty="0"/>
              <a:t>chooses</a:t>
            </a:r>
          </a:p>
          <a:p>
            <a:pPr marL="0" indent="0">
              <a:buNone/>
            </a:pPr>
            <a:r>
              <a:rPr lang="en-US" altLang="zh-CN" sz="2000" dirty="0"/>
              <a:t>start</a:t>
            </a:r>
          </a:p>
          <a:p>
            <a:pPr marL="0" indent="0">
              <a:buNone/>
            </a:pPr>
            <a:r>
              <a:rPr lang="en-US" altLang="zh-CN" sz="2000" dirty="0"/>
              <a:t>reminds</a:t>
            </a:r>
          </a:p>
          <a:p>
            <a:pPr marL="0" indent="0">
              <a:buNone/>
            </a:pPr>
            <a:r>
              <a:rPr lang="en-US" altLang="zh-CN" sz="2000" dirty="0"/>
              <a:t>check</a:t>
            </a:r>
          </a:p>
          <a:p>
            <a:pPr marL="0" indent="0">
              <a:buNone/>
            </a:pPr>
            <a:r>
              <a:rPr lang="en-US" altLang="zh-CN" sz="2000" dirty="0"/>
              <a:t>surrounding</a:t>
            </a:r>
          </a:p>
          <a:p>
            <a:pPr marL="0" indent="0">
              <a:buNone/>
            </a:pPr>
            <a:r>
              <a:rPr lang="en-US" altLang="zh-CN" sz="2000" dirty="0"/>
              <a:t>finds</a:t>
            </a:r>
          </a:p>
          <a:p>
            <a:pPr marL="0" indent="0">
              <a:buNone/>
            </a:pPr>
            <a:r>
              <a:rPr lang="en-US" altLang="zh-CN" sz="2000" dirty="0"/>
              <a:t>continue</a:t>
            </a:r>
          </a:p>
          <a:p>
            <a:pPr marL="0" indent="0">
              <a:buNone/>
            </a:pPr>
            <a:r>
              <a:rPr lang="en-US" altLang="zh-CN" sz="2000" dirty="0"/>
              <a:t>starts</a:t>
            </a:r>
          </a:p>
          <a:p>
            <a:pPr marL="0" indent="0">
              <a:buNone/>
            </a:pPr>
            <a:r>
              <a:rPr lang="en-US" altLang="zh-CN" sz="2000" dirty="0"/>
              <a:t>collect</a:t>
            </a:r>
          </a:p>
          <a:p>
            <a:pPr marL="0" indent="0">
              <a:buNone/>
            </a:pPr>
            <a:r>
              <a:rPr lang="en-US" altLang="zh-CN" sz="2000" dirty="0"/>
              <a:t>has</a:t>
            </a:r>
          </a:p>
          <a:p>
            <a:pPr marL="0" indent="0">
              <a:buNone/>
            </a:pPr>
            <a:r>
              <a:rPr lang="en-US" altLang="zh-CN" sz="2000" dirty="0"/>
              <a:t>finished</a:t>
            </a:r>
          </a:p>
          <a:p>
            <a:pPr marL="0" indent="0">
              <a:buNone/>
            </a:pPr>
            <a:r>
              <a:rPr lang="en-US" altLang="zh-CN" sz="2000" dirty="0"/>
              <a:t>stops</a:t>
            </a:r>
          </a:p>
          <a:p>
            <a:pPr marL="0" indent="0">
              <a:buNone/>
            </a:pPr>
            <a:r>
              <a:rPr lang="en-US" altLang="zh-CN" sz="2000" dirty="0"/>
              <a:t>collecting</a:t>
            </a:r>
          </a:p>
          <a:p>
            <a:pPr marL="0" indent="0">
              <a:buNone/>
            </a:pPr>
            <a:r>
              <a:rPr lang="en-US" altLang="zh-CN" sz="2000" dirty="0"/>
              <a:t>generates</a:t>
            </a:r>
          </a:p>
          <a:p>
            <a:pPr marL="0" indent="0">
              <a:buNone/>
            </a:pPr>
            <a:r>
              <a:rPr lang="en-US" altLang="zh-CN" sz="2000" dirty="0"/>
              <a:t>created</a:t>
            </a:r>
          </a:p>
          <a:p>
            <a:pPr marL="0" indent="0">
              <a:buNone/>
            </a:pPr>
            <a:r>
              <a:rPr lang="en-US" altLang="zh-CN" sz="2000" dirty="0"/>
              <a:t>do</a:t>
            </a:r>
          </a:p>
          <a:p>
            <a:pPr marL="0" indent="0">
              <a:buNone/>
            </a:pPr>
            <a:r>
              <a:rPr lang="en-US" altLang="zh-CN" sz="2000" dirty="0"/>
              <a:t>works</a:t>
            </a:r>
          </a:p>
          <a:p>
            <a:pPr marL="0" indent="0">
              <a:buNone/>
            </a:pPr>
            <a:r>
              <a:rPr lang="en-US" altLang="zh-CN" sz="2000" dirty="0"/>
              <a:t>rank</a:t>
            </a:r>
          </a:p>
          <a:p>
            <a:pPr marL="0" indent="0">
              <a:buNone/>
            </a:pPr>
            <a:r>
              <a:rPr lang="en-US" altLang="zh-CN" sz="2000" dirty="0"/>
              <a:t>generated</a:t>
            </a:r>
          </a:p>
        </p:txBody>
      </p:sp>
    </p:spTree>
    <p:extLst>
      <p:ext uri="{BB962C8B-B14F-4D97-AF65-F5344CB8AC3E}">
        <p14:creationId xmlns:p14="http://schemas.microsoft.com/office/powerpoint/2010/main" val="1071445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B4EC61-DF19-BC30-FDEF-5A3E4AA3D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Verb analysis-Use Cases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BE0F33-F01E-7B5B-2185-2E98531AD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81649" cy="4351338"/>
          </a:xfrm>
        </p:spPr>
        <p:txBody>
          <a:bodyPr>
            <a:normAutofit fontScale="25000" lnSpcReduction="2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learSans-Bold"/>
              </a:rPr>
              <a:t>Adding friends</a:t>
            </a:r>
          </a:p>
          <a:p>
            <a:pPr marL="0" indent="0">
              <a:buNone/>
            </a:pPr>
            <a:r>
              <a:rPr lang="en-US" altLang="zh-CN" sz="2000" dirty="0"/>
              <a:t>be</a:t>
            </a:r>
          </a:p>
          <a:p>
            <a:pPr marL="0" indent="0">
              <a:buNone/>
            </a:pPr>
            <a:r>
              <a:rPr lang="en-US" altLang="zh-CN" sz="2000" dirty="0"/>
              <a:t>can</a:t>
            </a:r>
          </a:p>
          <a:p>
            <a:pPr marL="0" indent="0">
              <a:buNone/>
            </a:pPr>
            <a:r>
              <a:rPr lang="en-US" altLang="zh-CN" sz="2000" dirty="0"/>
              <a:t>choose</a:t>
            </a:r>
          </a:p>
          <a:p>
            <a:pPr marL="0" indent="0">
              <a:buNone/>
            </a:pPr>
            <a:r>
              <a:rPr lang="en-US" altLang="zh-CN" sz="2000" dirty="0"/>
              <a:t>play</a:t>
            </a:r>
          </a:p>
          <a:p>
            <a:pPr marL="0" indent="0">
              <a:buNone/>
            </a:pPr>
            <a:r>
              <a:rPr lang="en-US" altLang="zh-CN" sz="2000" dirty="0"/>
              <a:t>is</a:t>
            </a:r>
          </a:p>
          <a:p>
            <a:pPr marL="0" indent="0">
              <a:buNone/>
            </a:pPr>
            <a:r>
              <a:rPr lang="en-US" altLang="zh-CN" sz="2000" dirty="0"/>
              <a:t>should</a:t>
            </a:r>
          </a:p>
          <a:p>
            <a:pPr marL="0" indent="0">
              <a:buNone/>
            </a:pPr>
            <a:r>
              <a:rPr lang="en-US" altLang="zh-CN" sz="2000" dirty="0"/>
              <a:t>playing</a:t>
            </a:r>
          </a:p>
          <a:p>
            <a:pPr marL="0" indent="0">
              <a:buNone/>
            </a:pPr>
            <a:r>
              <a:rPr lang="en-US" altLang="zh-CN" sz="2000" dirty="0"/>
              <a:t>are</a:t>
            </a:r>
          </a:p>
          <a:p>
            <a:pPr marL="0" indent="0">
              <a:buNone/>
            </a:pPr>
            <a:r>
              <a:rPr lang="en-US" altLang="zh-CN" sz="2000" dirty="0"/>
              <a:t>Ranked</a:t>
            </a:r>
          </a:p>
          <a:p>
            <a:pPr marL="0" indent="0">
              <a:buNone/>
            </a:pPr>
            <a:r>
              <a:rPr lang="en-US" altLang="zh-CN" sz="2000" dirty="0"/>
              <a:t>chat</a:t>
            </a:r>
          </a:p>
          <a:p>
            <a:pPr marL="0" indent="0">
              <a:buNone/>
            </a:pPr>
            <a:r>
              <a:rPr lang="en-US" altLang="zh-CN" sz="2000" dirty="0"/>
              <a:t>add</a:t>
            </a:r>
          </a:p>
          <a:p>
            <a:pPr marL="0" indent="0">
              <a:buNone/>
            </a:pPr>
            <a:r>
              <a:rPr lang="en-US" altLang="zh-CN" sz="2000" dirty="0"/>
              <a:t>get</a:t>
            </a:r>
          </a:p>
          <a:p>
            <a:pPr marL="0" indent="0">
              <a:buNone/>
            </a:pPr>
            <a:r>
              <a:rPr lang="en-US" altLang="zh-CN" sz="2000" dirty="0"/>
              <a:t>based</a:t>
            </a:r>
          </a:p>
          <a:p>
            <a:pPr marL="0" indent="0">
              <a:buNone/>
            </a:pPr>
            <a:r>
              <a:rPr lang="en-US" altLang="zh-CN" sz="2000" dirty="0"/>
              <a:t>AI</a:t>
            </a:r>
          </a:p>
          <a:p>
            <a:pPr marL="0" indent="0">
              <a:buNone/>
            </a:pPr>
            <a:r>
              <a:rPr lang="en-US" altLang="zh-CN" sz="2000" dirty="0"/>
              <a:t>provided</a:t>
            </a:r>
          </a:p>
          <a:p>
            <a:pPr marL="0" indent="0">
              <a:buNone/>
            </a:pPr>
            <a:r>
              <a:rPr lang="en-US" altLang="zh-CN" sz="2000" dirty="0"/>
              <a:t>enters</a:t>
            </a:r>
          </a:p>
          <a:p>
            <a:pPr marL="0" indent="0">
              <a:buNone/>
            </a:pPr>
            <a:r>
              <a:rPr lang="en-US" altLang="zh-CN" sz="2000" dirty="0"/>
              <a:t>email</a:t>
            </a:r>
          </a:p>
          <a:p>
            <a:pPr marL="0" indent="0">
              <a:buNone/>
            </a:pPr>
            <a:r>
              <a:rPr lang="en-US" altLang="zh-CN" sz="2000" dirty="0"/>
              <a:t>meets</a:t>
            </a:r>
          </a:p>
          <a:p>
            <a:pPr marL="0" indent="0">
              <a:buNone/>
            </a:pPr>
            <a:r>
              <a:rPr lang="en-US" altLang="zh-CN" sz="2000" dirty="0"/>
              <a:t>charged</a:t>
            </a:r>
          </a:p>
          <a:p>
            <a:pPr marL="0" indent="0">
              <a:buNone/>
            </a:pPr>
            <a:r>
              <a:rPr lang="en-US" altLang="zh-CN" sz="2000" dirty="0"/>
              <a:t>placed</a:t>
            </a:r>
          </a:p>
          <a:p>
            <a:pPr marL="0" indent="0">
              <a:buNone/>
            </a:pPr>
            <a:r>
              <a:rPr lang="en-US" altLang="zh-CN" sz="2000" dirty="0"/>
              <a:t>connected</a:t>
            </a:r>
          </a:p>
          <a:p>
            <a:pPr marL="0" indent="0">
              <a:buNone/>
            </a:pPr>
            <a:r>
              <a:rPr lang="en-US" altLang="zh-CN" sz="2000" dirty="0"/>
              <a:t>chooses</a:t>
            </a:r>
          </a:p>
          <a:p>
            <a:pPr marL="0" indent="0">
              <a:buNone/>
            </a:pPr>
            <a:r>
              <a:rPr lang="en-US" altLang="zh-CN" sz="2000" dirty="0"/>
              <a:t>reminds</a:t>
            </a:r>
          </a:p>
          <a:p>
            <a:pPr marL="0" indent="0">
              <a:buNone/>
            </a:pPr>
            <a:r>
              <a:rPr lang="en-US" altLang="zh-CN" sz="2000" dirty="0"/>
              <a:t>logged</a:t>
            </a:r>
          </a:p>
          <a:p>
            <a:pPr marL="0" indent="0">
              <a:buNone/>
            </a:pPr>
            <a:r>
              <a:rPr lang="en-US" altLang="zh-CN" sz="2000" dirty="0"/>
              <a:t>correct</a:t>
            </a:r>
          </a:p>
          <a:p>
            <a:pPr marL="0" indent="0">
              <a:buNone/>
            </a:pPr>
            <a:r>
              <a:rPr lang="en-US" altLang="zh-CN" sz="2000" dirty="0"/>
              <a:t>opens</a:t>
            </a:r>
          </a:p>
          <a:p>
            <a:pPr marL="0" indent="0">
              <a:buNone/>
            </a:pPr>
            <a:r>
              <a:rPr lang="en-US" altLang="zh-CN" sz="2000" dirty="0"/>
              <a:t>receives</a:t>
            </a:r>
          </a:p>
          <a:p>
            <a:pPr marL="0" indent="0">
              <a:buNone/>
            </a:pPr>
            <a:r>
              <a:rPr lang="en-US" altLang="zh-CN" sz="2000" dirty="0"/>
              <a:t>finds</a:t>
            </a:r>
          </a:p>
          <a:p>
            <a:pPr marL="0" indent="0">
              <a:buNone/>
            </a:pPr>
            <a:r>
              <a:rPr lang="en-US" altLang="zh-CN" sz="2000" dirty="0"/>
              <a:t>starts</a:t>
            </a:r>
          </a:p>
          <a:p>
            <a:pPr marL="0" indent="0">
              <a:buNone/>
            </a:pPr>
            <a:r>
              <a:rPr lang="en-US" altLang="zh-CN" sz="2000" dirty="0"/>
              <a:t>generates</a:t>
            </a:r>
          </a:p>
          <a:p>
            <a:pPr marL="0" indent="0">
              <a:buNone/>
            </a:pPr>
            <a:r>
              <a:rPr lang="en-US" altLang="zh-CN" sz="2000" dirty="0"/>
              <a:t>do</a:t>
            </a:r>
          </a:p>
          <a:p>
            <a:pPr marL="0" indent="0">
              <a:buNone/>
            </a:pPr>
            <a:r>
              <a:rPr lang="en-US" altLang="zh-CN" sz="2000" dirty="0"/>
              <a:t>send</a:t>
            </a:r>
          </a:p>
          <a:p>
            <a:pPr marL="0" indent="0">
              <a:buNone/>
            </a:pPr>
            <a:r>
              <a:rPr lang="en-US" altLang="zh-CN" sz="2000" dirty="0"/>
              <a:t>sends</a:t>
            </a:r>
          </a:p>
          <a:p>
            <a:pPr marL="0" indent="0">
              <a:buNone/>
            </a:pPr>
            <a:r>
              <a:rPr lang="en-US" altLang="zh-CN" sz="2000" dirty="0"/>
              <a:t>adding</a:t>
            </a:r>
          </a:p>
          <a:p>
            <a:pPr marL="0" indent="0">
              <a:buNone/>
            </a:pPr>
            <a:r>
              <a:rPr lang="en-US" altLang="zh-CN" sz="2000" dirty="0"/>
              <a:t>accept</a:t>
            </a:r>
          </a:p>
          <a:p>
            <a:pPr marL="0" indent="0">
              <a:buNone/>
            </a:pPr>
            <a:r>
              <a:rPr lang="en-US" altLang="zh-CN" sz="2000" dirty="0"/>
              <a:t>received</a:t>
            </a:r>
          </a:p>
          <a:p>
            <a:pPr marL="0" indent="0">
              <a:buNone/>
            </a:pPr>
            <a:r>
              <a:rPr lang="en-US" altLang="zh-CN" sz="2000" dirty="0"/>
              <a:t>update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948F9C9D-5111-D344-DF09-796707B5812F}"/>
              </a:ext>
            </a:extLst>
          </p:cNvPr>
          <p:cNvSpPr txBox="1">
            <a:spLocks/>
          </p:cNvSpPr>
          <p:nvPr/>
        </p:nvSpPr>
        <p:spPr>
          <a:xfrm>
            <a:off x="6272151" y="1825625"/>
            <a:ext cx="508164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</a:pPr>
            <a:r>
              <a:rPr lang="en-US" altLang="zh-CN" b="1" dirty="0">
                <a:solidFill>
                  <a:srgbClr val="000000"/>
                </a:solidFill>
                <a:latin typeface="ClearSans-Bold"/>
              </a:rPr>
              <a:t>Edit personal information</a:t>
            </a:r>
          </a:p>
          <a:p>
            <a:pPr marL="0" indent="0">
              <a:buNone/>
            </a:pPr>
            <a:r>
              <a:rPr lang="en-US" altLang="zh-CN" sz="2000" dirty="0"/>
              <a:t>be</a:t>
            </a:r>
          </a:p>
          <a:p>
            <a:pPr marL="0" indent="0">
              <a:buNone/>
            </a:pPr>
            <a:r>
              <a:rPr lang="en-US" altLang="zh-CN" sz="2000" dirty="0"/>
              <a:t>can</a:t>
            </a:r>
          </a:p>
          <a:p>
            <a:pPr marL="0" indent="0">
              <a:buNone/>
            </a:pPr>
            <a:r>
              <a:rPr lang="en-US" altLang="zh-CN" sz="2000" dirty="0"/>
              <a:t>choose</a:t>
            </a:r>
          </a:p>
          <a:p>
            <a:pPr marL="0" indent="0">
              <a:buNone/>
            </a:pPr>
            <a:r>
              <a:rPr lang="en-US" altLang="zh-CN" sz="2000" dirty="0"/>
              <a:t>play</a:t>
            </a:r>
          </a:p>
          <a:p>
            <a:pPr marL="0" indent="0">
              <a:buNone/>
            </a:pPr>
            <a:r>
              <a:rPr lang="en-US" altLang="zh-CN" sz="2000" dirty="0"/>
              <a:t>is</a:t>
            </a:r>
          </a:p>
          <a:p>
            <a:pPr marL="0" indent="0">
              <a:buNone/>
            </a:pPr>
            <a:r>
              <a:rPr lang="en-US" altLang="zh-CN" sz="2000" dirty="0"/>
              <a:t>should</a:t>
            </a:r>
          </a:p>
          <a:p>
            <a:pPr marL="0" indent="0">
              <a:buNone/>
            </a:pPr>
            <a:r>
              <a:rPr lang="en-US" altLang="zh-CN" sz="2000" dirty="0"/>
              <a:t>playing</a:t>
            </a:r>
          </a:p>
          <a:p>
            <a:pPr marL="0" indent="0">
              <a:buNone/>
            </a:pPr>
            <a:r>
              <a:rPr lang="en-US" altLang="zh-CN" sz="2000" dirty="0"/>
              <a:t>are</a:t>
            </a:r>
          </a:p>
          <a:p>
            <a:pPr marL="0" indent="0">
              <a:buNone/>
            </a:pPr>
            <a:r>
              <a:rPr lang="en-US" altLang="zh-CN" sz="2000" dirty="0"/>
              <a:t>Ranked</a:t>
            </a:r>
          </a:p>
          <a:p>
            <a:pPr marL="0" indent="0">
              <a:buNone/>
            </a:pPr>
            <a:r>
              <a:rPr lang="en-US" altLang="zh-CN" sz="2000" dirty="0"/>
              <a:t>chat</a:t>
            </a:r>
          </a:p>
          <a:p>
            <a:pPr marL="0" indent="0">
              <a:buNone/>
            </a:pPr>
            <a:r>
              <a:rPr lang="en-US" altLang="zh-CN" sz="2000" dirty="0"/>
              <a:t>add</a:t>
            </a:r>
          </a:p>
          <a:p>
            <a:pPr marL="0" indent="0">
              <a:buNone/>
            </a:pPr>
            <a:r>
              <a:rPr lang="en-US" altLang="zh-CN" sz="2000" dirty="0"/>
              <a:t>get</a:t>
            </a:r>
          </a:p>
          <a:p>
            <a:pPr marL="0" indent="0">
              <a:buNone/>
            </a:pPr>
            <a:r>
              <a:rPr lang="en-US" altLang="zh-CN" sz="2000" dirty="0"/>
              <a:t>based</a:t>
            </a:r>
          </a:p>
          <a:p>
            <a:pPr marL="0" indent="0">
              <a:buNone/>
            </a:pPr>
            <a:r>
              <a:rPr lang="en-US" altLang="zh-CN" sz="2000" dirty="0"/>
              <a:t>AI</a:t>
            </a:r>
          </a:p>
          <a:p>
            <a:pPr marL="0" indent="0">
              <a:buNone/>
            </a:pPr>
            <a:r>
              <a:rPr lang="en-US" altLang="zh-CN" sz="2000" dirty="0"/>
              <a:t>provided</a:t>
            </a:r>
          </a:p>
          <a:p>
            <a:pPr marL="0" indent="0">
              <a:buNone/>
            </a:pPr>
            <a:r>
              <a:rPr lang="en-US" altLang="zh-CN" sz="2000" dirty="0"/>
              <a:t>enters</a:t>
            </a:r>
          </a:p>
          <a:p>
            <a:pPr marL="0" indent="0">
              <a:buNone/>
            </a:pPr>
            <a:r>
              <a:rPr lang="en-US" altLang="zh-CN" sz="2000" dirty="0"/>
              <a:t>email</a:t>
            </a:r>
          </a:p>
          <a:p>
            <a:pPr marL="0" indent="0">
              <a:buNone/>
            </a:pPr>
            <a:r>
              <a:rPr lang="en-US" altLang="zh-CN" sz="2000" dirty="0"/>
              <a:t>meets</a:t>
            </a:r>
          </a:p>
          <a:p>
            <a:pPr marL="0" indent="0">
              <a:buNone/>
            </a:pPr>
            <a:r>
              <a:rPr lang="en-US" altLang="zh-CN" sz="2000" dirty="0"/>
              <a:t>chooses</a:t>
            </a:r>
          </a:p>
          <a:p>
            <a:pPr marL="0" indent="0">
              <a:buNone/>
            </a:pPr>
            <a:r>
              <a:rPr lang="en-US" altLang="zh-CN" sz="2000" dirty="0"/>
              <a:t>reminds</a:t>
            </a:r>
          </a:p>
          <a:p>
            <a:pPr marL="0" indent="0">
              <a:buNone/>
            </a:pPr>
            <a:r>
              <a:rPr lang="en-US" altLang="zh-CN" sz="2000" dirty="0"/>
              <a:t>logged</a:t>
            </a:r>
          </a:p>
          <a:p>
            <a:pPr marL="0" indent="0">
              <a:buNone/>
            </a:pPr>
            <a:r>
              <a:rPr lang="en-US" altLang="zh-CN" sz="2000" dirty="0"/>
              <a:t>receives</a:t>
            </a:r>
          </a:p>
          <a:p>
            <a:pPr marL="0" indent="0">
              <a:buNone/>
            </a:pPr>
            <a:r>
              <a:rPr lang="en-US" altLang="zh-CN" sz="2000" dirty="0"/>
              <a:t>starts</a:t>
            </a:r>
          </a:p>
          <a:p>
            <a:pPr marL="0" indent="0">
              <a:buNone/>
            </a:pPr>
            <a:r>
              <a:rPr lang="en-US" altLang="zh-CN" sz="2000" dirty="0"/>
              <a:t>generates</a:t>
            </a:r>
          </a:p>
          <a:p>
            <a:pPr marL="0" indent="0">
              <a:buNone/>
            </a:pPr>
            <a:r>
              <a:rPr lang="en-US" altLang="zh-CN" sz="2000" dirty="0"/>
              <a:t>do</a:t>
            </a:r>
          </a:p>
          <a:p>
            <a:pPr marL="0" indent="0">
              <a:buNone/>
            </a:pPr>
            <a:r>
              <a:rPr lang="en-US" altLang="zh-CN" sz="2000" dirty="0"/>
              <a:t>connected</a:t>
            </a:r>
          </a:p>
          <a:p>
            <a:pPr marL="0" indent="0">
              <a:buNone/>
            </a:pPr>
            <a:r>
              <a:rPr lang="en-US" altLang="zh-CN" sz="2000" dirty="0"/>
              <a:t>edit</a:t>
            </a:r>
          </a:p>
          <a:p>
            <a:pPr marL="0" indent="0">
              <a:buNone/>
            </a:pPr>
            <a:r>
              <a:rPr lang="en-US" altLang="zh-CN" sz="2000" dirty="0"/>
              <a:t>prompts</a:t>
            </a:r>
          </a:p>
          <a:p>
            <a:pPr marL="0" indent="0">
              <a:buNone/>
            </a:pPr>
            <a:r>
              <a:rPr lang="en-US" altLang="zh-CN" sz="2000" dirty="0"/>
              <a:t>take</a:t>
            </a:r>
          </a:p>
          <a:p>
            <a:pPr marL="0" indent="0">
              <a:buNone/>
            </a:pPr>
            <a:r>
              <a:rPr lang="en-US" altLang="zh-CN" sz="2000" dirty="0"/>
              <a:t>selects</a:t>
            </a:r>
          </a:p>
          <a:p>
            <a:pPr marL="0" indent="0">
              <a:buNone/>
            </a:pPr>
            <a:r>
              <a:rPr lang="en-US" altLang="zh-CN" sz="2000" dirty="0"/>
              <a:t>agree</a:t>
            </a:r>
          </a:p>
          <a:p>
            <a:pPr marL="0" indent="0">
              <a:buNone/>
            </a:pPr>
            <a:r>
              <a:rPr lang="en-US" altLang="zh-CN" sz="2000" dirty="0"/>
              <a:t>takes</a:t>
            </a:r>
          </a:p>
          <a:p>
            <a:pPr marL="0" indent="0">
              <a:buNone/>
            </a:pPr>
            <a:r>
              <a:rPr lang="en-US" altLang="zh-CN" sz="2000" dirty="0"/>
              <a:t>adds</a:t>
            </a:r>
          </a:p>
          <a:p>
            <a:pPr marL="0" indent="0">
              <a:buNone/>
            </a:pPr>
            <a:r>
              <a:rPr lang="en-US" altLang="zh-CN" sz="2000" dirty="0"/>
              <a:t>finish</a:t>
            </a:r>
          </a:p>
          <a:p>
            <a:pPr marL="0" indent="0">
              <a:buNone/>
            </a:pPr>
            <a:r>
              <a:rPr lang="en-US" altLang="zh-CN" sz="2000" dirty="0"/>
              <a:t>browse</a:t>
            </a:r>
          </a:p>
          <a:p>
            <a:pPr marL="0" indent="0">
              <a:buNone/>
            </a:pPr>
            <a:r>
              <a:rPr lang="en-US" altLang="zh-CN" sz="2000" dirty="0"/>
              <a:t>file</a:t>
            </a:r>
          </a:p>
          <a:p>
            <a:pPr marL="0" indent="0">
              <a:buNone/>
            </a:pPr>
            <a:r>
              <a:rPr lang="en-US" altLang="zh-CN" sz="2000" dirty="0"/>
              <a:t>confirm</a:t>
            </a:r>
          </a:p>
          <a:p>
            <a:pPr marL="0" indent="0">
              <a:buNone/>
            </a:pPr>
            <a:r>
              <a:rPr lang="en-US" altLang="zh-CN" sz="2000" dirty="0"/>
              <a:t>save</a:t>
            </a:r>
          </a:p>
          <a:p>
            <a:pPr marL="0" indent="0">
              <a:buNone/>
            </a:pPr>
            <a:r>
              <a:rPr lang="en-US" altLang="zh-CN" sz="2000" dirty="0"/>
              <a:t>has</a:t>
            </a:r>
          </a:p>
          <a:p>
            <a:pPr marL="0" indent="0">
              <a:buNone/>
            </a:pPr>
            <a:r>
              <a:rPr lang="en-US" altLang="zh-CN" sz="2000" dirty="0"/>
              <a:t>been</a:t>
            </a:r>
          </a:p>
          <a:p>
            <a:pPr marL="0" indent="0">
              <a:buNone/>
            </a:pPr>
            <a:r>
              <a:rPr lang="en-US" altLang="zh-CN" sz="2000" dirty="0"/>
              <a:t>updated</a:t>
            </a:r>
          </a:p>
        </p:txBody>
      </p:sp>
    </p:spTree>
    <p:extLst>
      <p:ext uri="{BB962C8B-B14F-4D97-AF65-F5344CB8AC3E}">
        <p14:creationId xmlns:p14="http://schemas.microsoft.com/office/powerpoint/2010/main" val="2035051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4341FA-22C3-5ECC-C4F0-10D25C007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Verb analysis</a:t>
            </a:r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1A351DB-07B3-C98F-39A5-1F9B6E7517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574198"/>
              </p:ext>
            </p:extLst>
          </p:nvPr>
        </p:nvGraphicFramePr>
        <p:xfrm>
          <a:off x="838200" y="2081054"/>
          <a:ext cx="10515598" cy="4281648"/>
        </p:xfrm>
        <a:graphic>
          <a:graphicData uri="http://schemas.openxmlformats.org/drawingml/2006/table">
            <a:tbl>
              <a:tblPr firstRow="1" firstCol="1" bandRow="1"/>
              <a:tblGrid>
                <a:gridCol w="1050799">
                  <a:extLst>
                    <a:ext uri="{9D8B030D-6E8A-4147-A177-3AD203B41FA5}">
                      <a16:colId xmlns:a16="http://schemas.microsoft.com/office/drawing/2014/main" val="2796135318"/>
                    </a:ext>
                  </a:extLst>
                </a:gridCol>
                <a:gridCol w="1050799">
                  <a:extLst>
                    <a:ext uri="{9D8B030D-6E8A-4147-A177-3AD203B41FA5}">
                      <a16:colId xmlns:a16="http://schemas.microsoft.com/office/drawing/2014/main" val="637952676"/>
                    </a:ext>
                  </a:extLst>
                </a:gridCol>
                <a:gridCol w="1050799">
                  <a:extLst>
                    <a:ext uri="{9D8B030D-6E8A-4147-A177-3AD203B41FA5}">
                      <a16:colId xmlns:a16="http://schemas.microsoft.com/office/drawing/2014/main" val="908958028"/>
                    </a:ext>
                  </a:extLst>
                </a:gridCol>
                <a:gridCol w="1050799">
                  <a:extLst>
                    <a:ext uri="{9D8B030D-6E8A-4147-A177-3AD203B41FA5}">
                      <a16:colId xmlns:a16="http://schemas.microsoft.com/office/drawing/2014/main" val="1904874090"/>
                    </a:ext>
                  </a:extLst>
                </a:gridCol>
                <a:gridCol w="1052067">
                  <a:extLst>
                    <a:ext uri="{9D8B030D-6E8A-4147-A177-3AD203B41FA5}">
                      <a16:colId xmlns:a16="http://schemas.microsoft.com/office/drawing/2014/main" val="4094573646"/>
                    </a:ext>
                  </a:extLst>
                </a:gridCol>
                <a:gridCol w="1052067">
                  <a:extLst>
                    <a:ext uri="{9D8B030D-6E8A-4147-A177-3AD203B41FA5}">
                      <a16:colId xmlns:a16="http://schemas.microsoft.com/office/drawing/2014/main" val="529704971"/>
                    </a:ext>
                  </a:extLst>
                </a:gridCol>
                <a:gridCol w="1052067">
                  <a:extLst>
                    <a:ext uri="{9D8B030D-6E8A-4147-A177-3AD203B41FA5}">
                      <a16:colId xmlns:a16="http://schemas.microsoft.com/office/drawing/2014/main" val="2916405689"/>
                    </a:ext>
                  </a:extLst>
                </a:gridCol>
                <a:gridCol w="1052067">
                  <a:extLst>
                    <a:ext uri="{9D8B030D-6E8A-4147-A177-3AD203B41FA5}">
                      <a16:colId xmlns:a16="http://schemas.microsoft.com/office/drawing/2014/main" val="206220741"/>
                    </a:ext>
                  </a:extLst>
                </a:gridCol>
                <a:gridCol w="1052067">
                  <a:extLst>
                    <a:ext uri="{9D8B030D-6E8A-4147-A177-3AD203B41FA5}">
                      <a16:colId xmlns:a16="http://schemas.microsoft.com/office/drawing/2014/main" val="3585284815"/>
                    </a:ext>
                  </a:extLst>
                </a:gridCol>
                <a:gridCol w="1052067">
                  <a:extLst>
                    <a:ext uri="{9D8B030D-6E8A-4147-A177-3AD203B41FA5}">
                      <a16:colId xmlns:a16="http://schemas.microsoft.com/office/drawing/2014/main" val="64338607"/>
                    </a:ext>
                  </a:extLst>
                </a:gridCol>
              </a:tblGrid>
              <a:tr h="356804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accept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accessing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according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add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adding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adds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agree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AI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allocated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allow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9244636"/>
                  </a:ext>
                </a:extLst>
              </a:tr>
              <a:tr h="356804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allows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analyse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are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assigned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based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be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been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browse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browses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can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7063809"/>
                  </a:ext>
                </a:extLst>
              </a:tr>
              <a:tr h="356804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charged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chat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check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choose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chooses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collect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collected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collecting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compete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confirm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6410664"/>
                  </a:ext>
                </a:extLst>
              </a:tr>
              <a:tr h="356804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connected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continue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correct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Create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created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customise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depend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desired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detected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do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8193474"/>
                  </a:ext>
                </a:extLst>
              </a:tr>
              <a:tr h="356804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edit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email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ensured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enters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exist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file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find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finds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finish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finished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8389213"/>
                  </a:ext>
                </a:extLst>
              </a:tr>
              <a:tr h="356804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forgotten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gathered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generated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generates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get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getting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given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has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have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having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7609938"/>
                  </a:ext>
                </a:extLst>
              </a:tr>
              <a:tr h="356804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improve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injured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interact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is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logged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match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may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meets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monitored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must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2153834"/>
                  </a:ext>
                </a:extLst>
              </a:tr>
              <a:tr h="356804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need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opens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paused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placed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play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playing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presented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prompts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provided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rank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3546256"/>
                  </a:ext>
                </a:extLst>
              </a:tr>
              <a:tr h="356804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Ranked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received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receives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recommended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register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registered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reminded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reminds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save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select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2038307"/>
                  </a:ext>
                </a:extLst>
              </a:tr>
              <a:tr h="356804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selected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selects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send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sends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should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signed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skip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start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starts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stops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3612042"/>
                  </a:ext>
                </a:extLst>
              </a:tr>
              <a:tr h="356804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surrounding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take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takes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update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updated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verifies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viewed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want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was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will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8255467"/>
                  </a:ext>
                </a:extLst>
              </a:tr>
              <a:tr h="356804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works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would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1905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5518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60B69-4E8E-0C9A-7E39-218861FDC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Verb analysis</a:t>
            </a:r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4116A2C-4EFB-EDE0-E51C-70910E83DC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389370"/>
              </p:ext>
            </p:extLst>
          </p:nvPr>
        </p:nvGraphicFramePr>
        <p:xfrm>
          <a:off x="838200" y="2314937"/>
          <a:ext cx="10515600" cy="3848608"/>
        </p:xfrm>
        <a:graphic>
          <a:graphicData uri="http://schemas.openxmlformats.org/drawingml/2006/table">
            <a:tbl>
              <a:tblPr firstRow="1" firstCol="1" bandRow="1"/>
              <a:tblGrid>
                <a:gridCol w="1860176">
                  <a:extLst>
                    <a:ext uri="{9D8B030D-6E8A-4147-A177-3AD203B41FA5}">
                      <a16:colId xmlns:a16="http://schemas.microsoft.com/office/drawing/2014/main" val="2155481165"/>
                    </a:ext>
                  </a:extLst>
                </a:gridCol>
                <a:gridCol w="1643332">
                  <a:extLst>
                    <a:ext uri="{9D8B030D-6E8A-4147-A177-3AD203B41FA5}">
                      <a16:colId xmlns:a16="http://schemas.microsoft.com/office/drawing/2014/main" val="2585880330"/>
                    </a:ext>
                  </a:extLst>
                </a:gridCol>
                <a:gridCol w="1753023">
                  <a:extLst>
                    <a:ext uri="{9D8B030D-6E8A-4147-A177-3AD203B41FA5}">
                      <a16:colId xmlns:a16="http://schemas.microsoft.com/office/drawing/2014/main" val="3078949679"/>
                    </a:ext>
                  </a:extLst>
                </a:gridCol>
                <a:gridCol w="1753023">
                  <a:extLst>
                    <a:ext uri="{9D8B030D-6E8A-4147-A177-3AD203B41FA5}">
                      <a16:colId xmlns:a16="http://schemas.microsoft.com/office/drawing/2014/main" val="3004719391"/>
                    </a:ext>
                  </a:extLst>
                </a:gridCol>
                <a:gridCol w="1753023">
                  <a:extLst>
                    <a:ext uri="{9D8B030D-6E8A-4147-A177-3AD203B41FA5}">
                      <a16:colId xmlns:a16="http://schemas.microsoft.com/office/drawing/2014/main" val="4112890335"/>
                    </a:ext>
                  </a:extLst>
                </a:gridCol>
                <a:gridCol w="1753023">
                  <a:extLst>
                    <a:ext uri="{9D8B030D-6E8A-4147-A177-3AD203B41FA5}">
                      <a16:colId xmlns:a16="http://schemas.microsoft.com/office/drawing/2014/main" val="1403442993"/>
                    </a:ext>
                  </a:extLst>
                </a:gridCol>
              </a:tblGrid>
              <a:tr h="245268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Accept invites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Accessing coach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Add friends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submit user’s sports data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0990479"/>
                  </a:ext>
                </a:extLst>
              </a:tr>
              <a:tr h="350405">
                <a:tc>
                  <a:txBody>
                    <a:bodyPr/>
                    <a:lstStyle/>
                    <a:p>
                      <a:pPr algn="just"/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Analyze sports data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Browse sports/coach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1839356"/>
                  </a:ext>
                </a:extLst>
              </a:tr>
              <a:tr h="350405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Chat with friends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confirm environment safety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Choose sports/coach/friends to play with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Collect points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3109138"/>
                  </a:ext>
                </a:extLst>
              </a:tr>
              <a:tr h="350405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Connected senser device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Create account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Customize avatar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1233164"/>
                  </a:ext>
                </a:extLst>
              </a:tr>
              <a:tr h="350405">
                <a:tc>
                  <a:txBody>
                    <a:bodyPr/>
                    <a:lstStyle/>
                    <a:p>
                      <a:pPr algn="just"/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05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Verify  email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Edit/Create profile information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015527"/>
                  </a:ext>
                </a:extLst>
              </a:tr>
              <a:tr h="350405">
                <a:tc>
                  <a:txBody>
                    <a:bodyPr/>
                    <a:lstStyle/>
                    <a:p>
                      <a:pPr algn="just"/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05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Search for a new friend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Generates feedback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6065281"/>
                  </a:ext>
                </a:extLst>
              </a:tr>
              <a:tr h="350405">
                <a:tc>
                  <a:txBody>
                    <a:bodyPr/>
                    <a:lstStyle/>
                    <a:p>
                      <a:pPr algn="just"/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Log in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6233244"/>
                  </a:ext>
                </a:extLst>
              </a:tr>
              <a:tr h="350405">
                <a:tc>
                  <a:txBody>
                    <a:bodyPr/>
                    <a:lstStyle/>
                    <a:p>
                      <a:pPr algn="just"/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Pause the course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Play sports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8160124"/>
                  </a:ext>
                </a:extLst>
              </a:tr>
              <a:tr h="350405">
                <a:tc>
                  <a:txBody>
                    <a:bodyPr/>
                    <a:lstStyle/>
                    <a:p>
                      <a:pPr algn="just"/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Receive feedback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Register 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8664915"/>
                  </a:ext>
                </a:extLst>
              </a:tr>
              <a:tr h="350405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Save data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Skip parts of the course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806106"/>
                  </a:ext>
                </a:extLst>
              </a:tr>
              <a:tr h="275240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Stops course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Update changes to friend list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View the feedback history/chat history/user’s 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662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614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B4EC61-DF19-BC30-FDEF-5A3E4AA3D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Noun analysis-Functional Requirement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BE0F33-F01E-7B5B-2185-2E98531AD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81649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zh-CN" b="1" strike="sngStrike" dirty="0"/>
              <a:t>User accounts</a:t>
            </a:r>
          </a:p>
          <a:p>
            <a:pPr marL="0" indent="0">
              <a:buNone/>
            </a:pPr>
            <a:r>
              <a:rPr lang="en-US" altLang="zh-CN" sz="2000" dirty="0"/>
              <a:t>basic functions</a:t>
            </a:r>
          </a:p>
          <a:p>
            <a:pPr marL="0" indent="0">
              <a:buNone/>
            </a:pPr>
            <a:r>
              <a:rPr lang="en-US" altLang="zh-CN" sz="2000" dirty="0"/>
              <a:t>sports data</a:t>
            </a:r>
          </a:p>
          <a:p>
            <a:pPr marL="0" indent="0">
              <a:buNone/>
            </a:pPr>
            <a:r>
              <a:rPr lang="en-US" altLang="zh-CN" sz="2000" dirty="0"/>
              <a:t>personal feedback</a:t>
            </a:r>
          </a:p>
          <a:p>
            <a:pPr marL="0" indent="0">
              <a:buNone/>
            </a:pPr>
            <a:r>
              <a:rPr lang="en-US" altLang="zh-CN" sz="2000" dirty="0"/>
              <a:t>option ‘ forgotten password ’</a:t>
            </a:r>
          </a:p>
          <a:p>
            <a:pPr marL="0" indent="0">
              <a:buNone/>
            </a:pPr>
            <a:r>
              <a:rPr lang="en-US" altLang="zh-CN" sz="2000" dirty="0"/>
              <a:t>virtual sports</a:t>
            </a:r>
          </a:p>
          <a:p>
            <a:pPr marL="0" indent="0">
              <a:buNone/>
            </a:pPr>
            <a:r>
              <a:rPr lang="en-US" altLang="zh-CN" sz="2000" dirty="0"/>
              <a:t>AI</a:t>
            </a:r>
          </a:p>
          <a:p>
            <a:pPr marL="0" indent="0">
              <a:buNone/>
            </a:pPr>
            <a:r>
              <a:rPr lang="en-US" altLang="zh-CN" sz="2000" dirty="0"/>
              <a:t>biological information</a:t>
            </a:r>
          </a:p>
          <a:p>
            <a:pPr marL="0" indent="0">
              <a:buNone/>
            </a:pPr>
            <a:r>
              <a:rPr lang="en-US" altLang="zh-CN" sz="2000" dirty="0"/>
              <a:t>virtual sports</a:t>
            </a:r>
            <a:endParaRPr lang="zh-CN" altLang="en-US" sz="20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68126E7B-8727-2C5C-0E61-A17BB8C1017C}"/>
              </a:ext>
            </a:extLst>
          </p:cNvPr>
          <p:cNvSpPr txBox="1">
            <a:spLocks/>
          </p:cNvSpPr>
          <p:nvPr/>
        </p:nvSpPr>
        <p:spPr>
          <a:xfrm>
            <a:off x="6272151" y="1825625"/>
            <a:ext cx="508164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</a:pPr>
            <a:r>
              <a:rPr lang="en-US" altLang="zh-CN" b="1" dirty="0"/>
              <a:t>Sports Security</a:t>
            </a:r>
          </a:p>
          <a:p>
            <a:pPr marL="0" indent="0">
              <a:buNone/>
            </a:pPr>
            <a:r>
              <a:rPr lang="en-US" altLang="zh-CN" sz="2000" dirty="0"/>
              <a:t>users need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/>
              <a:t>virtual sports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>
                <a:highlight>
                  <a:srgbClr val="FFFF00"/>
                </a:highlight>
              </a:rPr>
              <a:t>Non-hazardous environment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/>
              <a:t>fierce virtual competition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/>
              <a:t>users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/>
              <a:t>real-time actions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/>
              <a:t>user ’ s motion trajectory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>
                <a:highlight>
                  <a:srgbClr val="FFFF00"/>
                </a:highlight>
              </a:rPr>
              <a:t>personal health data</a:t>
            </a:r>
          </a:p>
        </p:txBody>
      </p:sp>
    </p:spTree>
    <p:extLst>
      <p:ext uri="{BB962C8B-B14F-4D97-AF65-F5344CB8AC3E}">
        <p14:creationId xmlns:p14="http://schemas.microsoft.com/office/powerpoint/2010/main" val="499994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B4EC61-DF19-BC30-FDEF-5A3E4AA3D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Noun analysis-Functional Requirement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BE0F33-F01E-7B5B-2185-2E98531AD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81649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zh-CN" b="1" dirty="0"/>
              <a:t>Virtual Playing</a:t>
            </a:r>
          </a:p>
          <a:p>
            <a:pPr marL="0" indent="0">
              <a:buNone/>
            </a:pPr>
            <a:r>
              <a:rPr lang="en-US" altLang="zh-CN" sz="2000" dirty="0"/>
              <a:t>users</a:t>
            </a:r>
          </a:p>
          <a:p>
            <a:pPr marL="0" indent="0">
              <a:buNone/>
            </a:pPr>
            <a:r>
              <a:rPr lang="en-US" altLang="zh-CN" sz="2000" dirty="0"/>
              <a:t>ai</a:t>
            </a:r>
          </a:p>
          <a:p>
            <a:pPr marL="0" indent="0">
              <a:buNone/>
            </a:pPr>
            <a:r>
              <a:rPr lang="en-US" altLang="zh-CN" sz="2000" dirty="0"/>
              <a:t>virtual environment</a:t>
            </a:r>
          </a:p>
          <a:p>
            <a:pPr marL="0" indent="0">
              <a:buNone/>
            </a:pPr>
            <a:r>
              <a:rPr lang="en-US" altLang="zh-CN" sz="2000" dirty="0"/>
              <a:t>different </a:t>
            </a:r>
            <a:r>
              <a:rPr lang="en-US" altLang="zh-CN" sz="2000" dirty="0">
                <a:highlight>
                  <a:srgbClr val="FFFF00"/>
                </a:highlight>
              </a:rPr>
              <a:t>devices</a:t>
            </a:r>
          </a:p>
          <a:p>
            <a:pPr marL="0" indent="0">
              <a:buNone/>
            </a:pPr>
            <a:r>
              <a:rPr lang="en-US" altLang="zh-CN" sz="2000" dirty="0"/>
              <a:t>different </a:t>
            </a:r>
            <a:r>
              <a:rPr lang="en-US" altLang="zh-CN" sz="2000" dirty="0">
                <a:highlight>
                  <a:srgbClr val="FFFF00"/>
                </a:highlight>
              </a:rPr>
              <a:t>types</a:t>
            </a:r>
          </a:p>
          <a:p>
            <a:pPr marL="0" indent="0">
              <a:buNone/>
            </a:pPr>
            <a:r>
              <a:rPr lang="en-US" altLang="zh-CN" sz="2000" dirty="0"/>
              <a:t>different virtual sports venues</a:t>
            </a:r>
          </a:p>
          <a:p>
            <a:pPr marL="0" indent="0">
              <a:buNone/>
            </a:pPr>
            <a:r>
              <a:rPr lang="en-US" altLang="zh-CN" sz="2000" dirty="0">
                <a:highlight>
                  <a:srgbClr val="FFFF00"/>
                </a:highlight>
              </a:rPr>
              <a:t>feedback</a:t>
            </a:r>
          </a:p>
          <a:p>
            <a:pPr marL="0" indent="0">
              <a:buNone/>
            </a:pPr>
            <a:r>
              <a:rPr lang="en-US" altLang="zh-CN" sz="2000" dirty="0"/>
              <a:t>specific interactions</a:t>
            </a:r>
          </a:p>
          <a:p>
            <a:pPr marL="0" indent="0">
              <a:buNone/>
            </a:pPr>
            <a:r>
              <a:rPr lang="en-US" altLang="zh-CN" sz="2000" dirty="0"/>
              <a:t>sports arena</a:t>
            </a:r>
            <a:endParaRPr lang="zh-CN" altLang="en-US" sz="20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68126E7B-8727-2C5C-0E61-A17BB8C1017C}"/>
              </a:ext>
            </a:extLst>
          </p:cNvPr>
          <p:cNvSpPr txBox="1">
            <a:spLocks/>
          </p:cNvSpPr>
          <p:nvPr/>
        </p:nvSpPr>
        <p:spPr>
          <a:xfrm>
            <a:off x="6272151" y="1825625"/>
            <a:ext cx="508164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4"/>
            </a:pPr>
            <a:r>
              <a:rPr lang="en-US" altLang="zh-CN" b="1" dirty="0"/>
              <a:t>Entertainment</a:t>
            </a:r>
          </a:p>
          <a:p>
            <a:pPr marL="0" indent="0">
              <a:buNone/>
            </a:pPr>
            <a:r>
              <a:rPr lang="en-US" altLang="zh-CN" sz="2000" dirty="0"/>
              <a:t>users</a:t>
            </a:r>
          </a:p>
          <a:p>
            <a:pPr marL="0" indent="0">
              <a:buNone/>
            </a:pPr>
            <a:r>
              <a:rPr lang="en-US" altLang="zh-CN" sz="2000" dirty="0"/>
              <a:t>different sports games</a:t>
            </a:r>
          </a:p>
          <a:p>
            <a:pPr marL="0" indent="0">
              <a:buNone/>
            </a:pPr>
            <a:r>
              <a:rPr lang="en-US" altLang="zh-CN" sz="2000" dirty="0">
                <a:highlight>
                  <a:srgbClr val="FFFF00"/>
                </a:highlight>
              </a:rPr>
              <a:t>points</a:t>
            </a:r>
          </a:p>
          <a:p>
            <a:pPr marL="0" indent="0">
              <a:buNone/>
            </a:pPr>
            <a:r>
              <a:rPr lang="en-US" altLang="zh-CN" sz="2000" dirty="0">
                <a:highlight>
                  <a:srgbClr val="FFFF00"/>
                </a:highlight>
              </a:rPr>
              <a:t>ranks</a:t>
            </a:r>
          </a:p>
          <a:p>
            <a:pPr marL="0" indent="0">
              <a:buNone/>
            </a:pPr>
            <a:r>
              <a:rPr lang="en-US" altLang="zh-CN" sz="2000" dirty="0"/>
              <a:t>similar ranks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10793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B4EC61-DF19-BC30-FDEF-5A3E4AA3D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Noun analysis-Functional Requirement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BE0F33-F01E-7B5B-2185-2E98531AD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81649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altLang="zh-CN" sz="2400" b="1" dirty="0"/>
              <a:t>Social Community</a:t>
            </a:r>
          </a:p>
          <a:p>
            <a:pPr marL="0" indent="0">
              <a:buNone/>
            </a:pPr>
            <a:r>
              <a:rPr lang="en-US" altLang="zh-CN" sz="2000" dirty="0"/>
              <a:t>users</a:t>
            </a:r>
          </a:p>
          <a:p>
            <a:pPr marL="0" indent="0">
              <a:buNone/>
            </a:pPr>
            <a:r>
              <a:rPr lang="en-US" altLang="zh-CN" sz="2000" dirty="0"/>
              <a:t>virtual environment</a:t>
            </a:r>
          </a:p>
          <a:p>
            <a:pPr marL="0" indent="0">
              <a:buNone/>
            </a:pPr>
            <a:r>
              <a:rPr lang="en-US" altLang="zh-CN" sz="2000" dirty="0"/>
              <a:t>movements</a:t>
            </a:r>
          </a:p>
          <a:p>
            <a:pPr marL="0" indent="0">
              <a:buNone/>
            </a:pPr>
            <a:r>
              <a:rPr lang="en-US" altLang="zh-CN" sz="2000" dirty="0"/>
              <a:t>real time</a:t>
            </a:r>
          </a:p>
          <a:p>
            <a:pPr marL="0" indent="0">
              <a:buNone/>
            </a:pPr>
            <a:r>
              <a:rPr lang="en-US" altLang="zh-CN" sz="2000" dirty="0"/>
              <a:t>interactive feedback</a:t>
            </a:r>
          </a:p>
          <a:p>
            <a:pPr marL="0" indent="0">
              <a:buNone/>
            </a:pPr>
            <a:r>
              <a:rPr lang="en-US" altLang="zh-CN" sz="2000" dirty="0">
                <a:highlight>
                  <a:srgbClr val="FFFF00"/>
                </a:highlight>
              </a:rPr>
              <a:t>Chat logs</a:t>
            </a:r>
          </a:p>
          <a:p>
            <a:pPr marL="0" indent="0">
              <a:buNone/>
            </a:pPr>
            <a:r>
              <a:rPr lang="en-US" altLang="zh-CN" sz="2000" dirty="0">
                <a:highlight>
                  <a:srgbClr val="FFFF00"/>
                </a:highlight>
              </a:rPr>
              <a:t>User interaction(user-user)</a:t>
            </a:r>
            <a:endParaRPr lang="zh-CN" altLang="en-US" sz="2000" dirty="0">
              <a:highlight>
                <a:srgbClr val="FFFF00"/>
              </a:highlight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68126E7B-8727-2C5C-0E61-A17BB8C1017C}"/>
              </a:ext>
            </a:extLst>
          </p:cNvPr>
          <p:cNvSpPr txBox="1">
            <a:spLocks/>
          </p:cNvSpPr>
          <p:nvPr/>
        </p:nvSpPr>
        <p:spPr>
          <a:xfrm>
            <a:off x="6272151" y="1825625"/>
            <a:ext cx="508164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6"/>
            </a:pPr>
            <a:r>
              <a:rPr lang="en-US" altLang="zh-CN" sz="2400" b="1" dirty="0"/>
              <a:t>Feedback and improvement</a:t>
            </a:r>
          </a:p>
          <a:p>
            <a:pPr marL="0" indent="0">
              <a:buNone/>
            </a:pPr>
            <a:r>
              <a:rPr lang="en-US" altLang="zh-CN" sz="2000" dirty="0"/>
              <a:t>users</a:t>
            </a:r>
          </a:p>
          <a:p>
            <a:pPr marL="0" indent="0">
              <a:buNone/>
            </a:pPr>
            <a:r>
              <a:rPr lang="en-US" altLang="zh-CN" sz="2000" dirty="0"/>
              <a:t>follow-up training programs</a:t>
            </a:r>
          </a:p>
          <a:p>
            <a:pPr marL="0" indent="0">
              <a:buNone/>
            </a:pPr>
            <a:r>
              <a:rPr lang="en-US" altLang="zh-CN" sz="2000" dirty="0">
                <a:highlight>
                  <a:srgbClr val="FFFF00"/>
                </a:highlight>
              </a:rPr>
              <a:t>muscle movements</a:t>
            </a:r>
          </a:p>
          <a:p>
            <a:pPr marL="0" indent="0">
              <a:buNone/>
            </a:pPr>
            <a:r>
              <a:rPr lang="en-US" altLang="zh-CN" sz="2000" dirty="0"/>
              <a:t>data analysis</a:t>
            </a:r>
          </a:p>
          <a:p>
            <a:pPr marL="0" indent="0">
              <a:buNone/>
            </a:pPr>
            <a:r>
              <a:rPr lang="en-US" altLang="zh-CN" sz="2000" dirty="0"/>
              <a:t>different criteria</a:t>
            </a:r>
          </a:p>
          <a:p>
            <a:pPr marL="0" indent="0">
              <a:buNone/>
            </a:pPr>
            <a:r>
              <a:rPr lang="en-US" altLang="zh-CN" sz="2000" dirty="0"/>
              <a:t>professional </a:t>
            </a:r>
            <a:r>
              <a:rPr lang="en-US" altLang="zh-CN" sz="2000" dirty="0">
                <a:highlight>
                  <a:srgbClr val="FFFF00"/>
                </a:highlight>
              </a:rPr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2106037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B4EC61-DF19-BC30-FDEF-5A3E4AA3D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Noun analysis-Functional Requirement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BE0F33-F01E-7B5B-2185-2E98531AD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81649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learSans-Bold"/>
              </a:rPr>
              <a:t>AI coach </a:t>
            </a:r>
          </a:p>
          <a:p>
            <a:pPr marL="0" indent="0">
              <a:buNone/>
            </a:pPr>
            <a:r>
              <a:rPr lang="en-US" altLang="zh-CN" sz="2000" dirty="0"/>
              <a:t>users</a:t>
            </a:r>
          </a:p>
          <a:p>
            <a:pPr marL="0" indent="0">
              <a:buNone/>
            </a:pPr>
            <a:r>
              <a:rPr lang="en-US" altLang="zh-CN" sz="2000" dirty="0">
                <a:highlight>
                  <a:srgbClr val="FFFF00"/>
                </a:highlight>
              </a:rPr>
              <a:t>Ai coach</a:t>
            </a:r>
          </a:p>
          <a:p>
            <a:pPr marL="0" indent="0">
              <a:buNone/>
            </a:pPr>
            <a:r>
              <a:rPr lang="en-US" altLang="zh-CN" sz="2000" dirty="0"/>
              <a:t>different categories</a:t>
            </a:r>
          </a:p>
          <a:p>
            <a:pPr marL="0" indent="0">
              <a:buNone/>
            </a:pPr>
            <a:r>
              <a:rPr lang="en-US" altLang="zh-CN" sz="2000" dirty="0"/>
              <a:t>specific type</a:t>
            </a:r>
          </a:p>
          <a:p>
            <a:pPr marL="0" indent="0">
              <a:buNone/>
            </a:pPr>
            <a:r>
              <a:rPr lang="en-US" altLang="zh-CN" sz="2000" dirty="0"/>
              <a:t>particular steps</a:t>
            </a:r>
          </a:p>
        </p:txBody>
      </p:sp>
    </p:spTree>
    <p:extLst>
      <p:ext uri="{BB962C8B-B14F-4D97-AF65-F5344CB8AC3E}">
        <p14:creationId xmlns:p14="http://schemas.microsoft.com/office/powerpoint/2010/main" val="1528091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B4EC61-DF19-BC30-FDEF-5A3E4AA3D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Noun analysis-Use Cases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BE0F33-F01E-7B5B-2185-2E98531AD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81649" cy="4351338"/>
          </a:xfrm>
        </p:spPr>
        <p:txBody>
          <a:bodyPr>
            <a:normAutofit fontScale="4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learSans-Bold"/>
              </a:rPr>
              <a:t>Login &amp; Register</a:t>
            </a:r>
          </a:p>
          <a:p>
            <a:pPr marL="0" indent="0">
              <a:buNone/>
            </a:pPr>
            <a:r>
              <a:rPr lang="en-US" altLang="zh-CN" sz="2000" dirty="0"/>
              <a:t>user</a:t>
            </a:r>
          </a:p>
          <a:p>
            <a:pPr marL="0" indent="0">
              <a:buNone/>
            </a:pPr>
            <a:r>
              <a:rPr lang="en-US" altLang="zh-CN" sz="2000" dirty="0"/>
              <a:t>backend</a:t>
            </a:r>
          </a:p>
          <a:p>
            <a:pPr marL="0" indent="0">
              <a:buNone/>
            </a:pPr>
            <a:r>
              <a:rPr lang="en-US" altLang="zh-CN" sz="2000" dirty="0"/>
              <a:t>‘ guest ’ option</a:t>
            </a:r>
          </a:p>
          <a:p>
            <a:pPr marL="0" indent="0">
              <a:buNone/>
            </a:pPr>
            <a:r>
              <a:rPr lang="en-US" altLang="zh-CN" sz="2000" dirty="0"/>
              <a:t>system displays</a:t>
            </a:r>
          </a:p>
          <a:p>
            <a:pPr marL="0" indent="0">
              <a:buNone/>
            </a:pPr>
            <a:r>
              <a:rPr lang="en-US" altLang="zh-CN" sz="2000" dirty="0"/>
              <a:t>current users</a:t>
            </a:r>
          </a:p>
          <a:p>
            <a:pPr marL="0" indent="0">
              <a:buNone/>
            </a:pPr>
            <a:r>
              <a:rPr lang="en-US" altLang="zh-CN" sz="2000" dirty="0"/>
              <a:t>backend</a:t>
            </a:r>
          </a:p>
          <a:p>
            <a:pPr marL="0" indent="0">
              <a:buNone/>
            </a:pPr>
            <a:r>
              <a:rPr lang="en-US" altLang="zh-CN" sz="2000" dirty="0"/>
              <a:t>“ good password ”</a:t>
            </a:r>
          </a:p>
          <a:p>
            <a:pPr marL="0" indent="0">
              <a:buNone/>
            </a:pPr>
            <a:r>
              <a:rPr lang="en-US" altLang="zh-CN" sz="2000" dirty="0"/>
              <a:t>enters date</a:t>
            </a:r>
          </a:p>
          <a:p>
            <a:pPr marL="0" indent="0">
              <a:buNone/>
            </a:pPr>
            <a:r>
              <a:rPr lang="en-US" altLang="zh-CN" sz="2000" dirty="0"/>
              <a:t>age requirement</a:t>
            </a:r>
          </a:p>
          <a:p>
            <a:pPr marL="0" indent="0">
              <a:buNone/>
            </a:pPr>
            <a:r>
              <a:rPr lang="en-US" altLang="zh-CN" sz="2000" dirty="0"/>
              <a:t>mobile phone number</a:t>
            </a:r>
          </a:p>
          <a:p>
            <a:pPr marL="0" indent="0">
              <a:buNone/>
            </a:pPr>
            <a:r>
              <a:rPr lang="en-US" altLang="zh-CN" sz="2000" dirty="0"/>
              <a:t>terms</a:t>
            </a:r>
          </a:p>
          <a:p>
            <a:pPr marL="0" indent="0">
              <a:buNone/>
            </a:pPr>
            <a:r>
              <a:rPr lang="en-US" altLang="zh-CN" sz="2000" dirty="0"/>
              <a:t>biological information</a:t>
            </a:r>
          </a:p>
          <a:p>
            <a:pPr marL="0" indent="0">
              <a:buNone/>
            </a:pPr>
            <a:r>
              <a:rPr lang="en-US" altLang="zh-CN" sz="2000" dirty="0"/>
              <a:t>create account</a:t>
            </a:r>
          </a:p>
          <a:p>
            <a:pPr marL="0" indent="0">
              <a:buNone/>
            </a:pPr>
            <a:r>
              <a:rPr lang="en-US" altLang="zh-CN" sz="2000" dirty="0"/>
              <a:t>”button</a:t>
            </a:r>
          </a:p>
          <a:p>
            <a:pPr marL="0" indent="0">
              <a:buNone/>
            </a:pPr>
            <a:r>
              <a:rPr lang="en-US" altLang="zh-CN" sz="2000" dirty="0"/>
              <a:t>verification email</a:t>
            </a:r>
          </a:p>
          <a:p>
            <a:pPr marL="0" indent="0">
              <a:buNone/>
            </a:pPr>
            <a:r>
              <a:rPr lang="en-US" altLang="zh-CN" sz="2000" dirty="0"/>
              <a:t>mobile phone number</a:t>
            </a:r>
          </a:p>
          <a:p>
            <a:pPr marL="0" indent="0">
              <a:buNone/>
            </a:pPr>
            <a:r>
              <a:rPr lang="en-US" altLang="zh-CN" sz="2000" dirty="0"/>
              <a:t>verifies email</a:t>
            </a:r>
          </a:p>
          <a:p>
            <a:pPr marL="0" indent="0">
              <a:buNone/>
            </a:pPr>
            <a:r>
              <a:rPr lang="en-US" altLang="zh-CN" sz="2000" dirty="0"/>
              <a:t>mobile phone number</a:t>
            </a:r>
          </a:p>
          <a:p>
            <a:pPr marL="0" indent="0">
              <a:buNone/>
            </a:pPr>
            <a:r>
              <a:rPr lang="en-US" altLang="zh-CN" sz="2000" dirty="0"/>
              <a:t>new account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948F9C9D-5111-D344-DF09-796707B5812F}"/>
              </a:ext>
            </a:extLst>
          </p:cNvPr>
          <p:cNvSpPr txBox="1">
            <a:spLocks/>
          </p:cNvSpPr>
          <p:nvPr/>
        </p:nvSpPr>
        <p:spPr>
          <a:xfrm>
            <a:off x="6272151" y="1825625"/>
            <a:ext cx="508164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</a:pPr>
            <a:r>
              <a:rPr lang="en-US" altLang="zh-CN" b="1" dirty="0">
                <a:solidFill>
                  <a:srgbClr val="000000"/>
                </a:solidFill>
                <a:latin typeface="ClearSans-Bold"/>
              </a:rPr>
              <a:t>Do sport - AI Coach</a:t>
            </a:r>
          </a:p>
          <a:p>
            <a:pPr marL="0" indent="0">
              <a:buNone/>
            </a:pPr>
            <a:r>
              <a:rPr lang="en-US" altLang="zh-CN" sz="2000" dirty="0">
                <a:highlight>
                  <a:srgbClr val="FFFF00"/>
                </a:highlight>
              </a:rPr>
              <a:t>action sensor</a:t>
            </a:r>
          </a:p>
          <a:p>
            <a:pPr marL="0" indent="0">
              <a:buNone/>
            </a:pPr>
            <a:r>
              <a:rPr lang="en-US" altLang="zh-CN" sz="2000" dirty="0"/>
              <a:t>human health monitoring</a:t>
            </a:r>
          </a:p>
          <a:p>
            <a:pPr marL="0" indent="0">
              <a:buNone/>
            </a:pPr>
            <a:r>
              <a:rPr lang="en-US" altLang="zh-CN" sz="2000" dirty="0"/>
              <a:t>devices</a:t>
            </a:r>
          </a:p>
          <a:p>
            <a:pPr marL="0" indent="0">
              <a:buNone/>
            </a:pPr>
            <a:r>
              <a:rPr lang="en-US" altLang="zh-CN" sz="2000" dirty="0"/>
              <a:t>user</a:t>
            </a:r>
          </a:p>
          <a:p>
            <a:pPr marL="0" indent="0">
              <a:buNone/>
            </a:pPr>
            <a:r>
              <a:rPr lang="en-US" altLang="zh-CN" sz="2000" dirty="0"/>
              <a:t>backend</a:t>
            </a:r>
          </a:p>
          <a:p>
            <a:pPr marL="0" indent="0">
              <a:buNone/>
            </a:pPr>
            <a:r>
              <a:rPr lang="en-US" altLang="zh-CN" sz="2000" dirty="0"/>
              <a:t>user ’ s body data</a:t>
            </a:r>
          </a:p>
          <a:p>
            <a:pPr marL="0" indent="0">
              <a:buNone/>
            </a:pPr>
            <a:r>
              <a:rPr lang="en-US" altLang="zh-CN" sz="2000" dirty="0"/>
              <a:t>action skills</a:t>
            </a:r>
          </a:p>
          <a:p>
            <a:pPr marL="0" indent="0">
              <a:buNone/>
            </a:pPr>
            <a:r>
              <a:rPr lang="en-US" altLang="zh-CN" sz="2000" dirty="0"/>
              <a:t>performs action analysis</a:t>
            </a:r>
          </a:p>
          <a:p>
            <a:pPr marL="0" indent="0">
              <a:buNone/>
            </a:pPr>
            <a:r>
              <a:rPr lang="en-US" altLang="zh-CN" sz="2000" dirty="0"/>
              <a:t>user ’ s body data</a:t>
            </a:r>
          </a:p>
          <a:p>
            <a:pPr marL="0" indent="0">
              <a:buNone/>
            </a:pPr>
            <a:r>
              <a:rPr lang="en-US" altLang="zh-CN" sz="2000" dirty="0"/>
              <a:t>biometric analysis</a:t>
            </a:r>
          </a:p>
          <a:p>
            <a:pPr marL="0" indent="0">
              <a:buNone/>
            </a:pPr>
            <a:r>
              <a:rPr lang="en-US" altLang="zh-CN" sz="2000" dirty="0"/>
              <a:t>course performance</a:t>
            </a:r>
          </a:p>
          <a:p>
            <a:pPr marL="0" indent="0">
              <a:buNone/>
            </a:pPr>
            <a:r>
              <a:rPr lang="en-US" altLang="zh-CN" sz="2000" dirty="0"/>
              <a:t>users performance statistics</a:t>
            </a:r>
          </a:p>
          <a:p>
            <a:pPr marL="0" indent="0">
              <a:buNone/>
            </a:pPr>
            <a:r>
              <a:rPr lang="en-US" altLang="zh-CN" sz="2000" dirty="0"/>
              <a:t>health problems</a:t>
            </a:r>
          </a:p>
          <a:p>
            <a:pPr marL="0" indent="0">
              <a:buNone/>
            </a:pPr>
            <a:r>
              <a:rPr lang="en-US" altLang="zh-CN" sz="2000" dirty="0"/>
              <a:t>report error</a:t>
            </a:r>
          </a:p>
          <a:p>
            <a:pPr marL="0" indent="0">
              <a:buNone/>
            </a:pPr>
            <a:r>
              <a:rPr lang="en-US" altLang="zh-CN" sz="2000" dirty="0"/>
              <a:t>rank score</a:t>
            </a:r>
          </a:p>
        </p:txBody>
      </p:sp>
    </p:spTree>
    <p:extLst>
      <p:ext uri="{BB962C8B-B14F-4D97-AF65-F5344CB8AC3E}">
        <p14:creationId xmlns:p14="http://schemas.microsoft.com/office/powerpoint/2010/main" val="4277518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B4EC61-DF19-BC30-FDEF-5A3E4AA3D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Noun analysis-Use Cases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BE0F33-F01E-7B5B-2185-2E98531AD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81649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learSans-Bold"/>
              </a:rPr>
              <a:t>Adding friends</a:t>
            </a:r>
          </a:p>
          <a:p>
            <a:pPr marL="0" indent="0">
              <a:buNone/>
            </a:pPr>
            <a:r>
              <a:rPr lang="en-US" altLang="zh-CN" sz="2000" dirty="0"/>
              <a:t>user1</a:t>
            </a:r>
          </a:p>
          <a:p>
            <a:pPr marL="0" indent="0">
              <a:buNone/>
            </a:pPr>
            <a:r>
              <a:rPr lang="en-US" altLang="zh-CN" sz="2000" dirty="0"/>
              <a:t>user2</a:t>
            </a:r>
          </a:p>
          <a:p>
            <a:pPr marL="0" indent="0">
              <a:buNone/>
            </a:pPr>
            <a:r>
              <a:rPr lang="en-US" altLang="zh-CN" sz="2000" dirty="0"/>
              <a:t>Database</a:t>
            </a:r>
          </a:p>
          <a:p>
            <a:pPr marL="0" indent="0">
              <a:buNone/>
            </a:pPr>
            <a:r>
              <a:rPr lang="en-US" altLang="zh-CN" sz="2000" dirty="0">
                <a:highlight>
                  <a:srgbClr val="FFFF00"/>
                </a:highlight>
              </a:rPr>
              <a:t>user id</a:t>
            </a:r>
          </a:p>
          <a:p>
            <a:pPr marL="0" indent="0">
              <a:buNone/>
            </a:pPr>
            <a:r>
              <a:rPr lang="en-US" altLang="zh-CN" sz="2000" dirty="0">
                <a:highlight>
                  <a:srgbClr val="FFFF00"/>
                </a:highlight>
              </a:rPr>
              <a:t>friends list</a:t>
            </a:r>
          </a:p>
          <a:p>
            <a:pPr marL="0" indent="0">
              <a:buNone/>
            </a:pPr>
            <a:r>
              <a:rPr lang="en-US" altLang="zh-CN" sz="2000" dirty="0"/>
              <a:t>backend</a:t>
            </a:r>
          </a:p>
          <a:p>
            <a:pPr marL="0" indent="0">
              <a:buNone/>
            </a:pPr>
            <a:r>
              <a:rPr lang="en-US" altLang="zh-CN" sz="2000" dirty="0">
                <a:highlight>
                  <a:srgbClr val="FFFF00"/>
                </a:highlight>
              </a:rPr>
              <a:t>friend request</a:t>
            </a:r>
          </a:p>
          <a:p>
            <a:pPr marL="0" indent="0">
              <a:buNone/>
            </a:pPr>
            <a:r>
              <a:rPr lang="en-US" altLang="zh-CN" sz="2000" dirty="0"/>
              <a:t>system don ’ t report error</a:t>
            </a:r>
          </a:p>
          <a:p>
            <a:pPr marL="0" indent="0">
              <a:buNone/>
            </a:pPr>
            <a:r>
              <a:rPr lang="en-US" altLang="zh-CN" sz="2000" dirty="0">
                <a:highlight>
                  <a:srgbClr val="FFFF00"/>
                </a:highlight>
              </a:rPr>
              <a:t>friend management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948F9C9D-5111-D344-DF09-796707B5812F}"/>
              </a:ext>
            </a:extLst>
          </p:cNvPr>
          <p:cNvSpPr txBox="1">
            <a:spLocks/>
          </p:cNvSpPr>
          <p:nvPr/>
        </p:nvSpPr>
        <p:spPr>
          <a:xfrm>
            <a:off x="6272151" y="1825625"/>
            <a:ext cx="508164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</a:pPr>
            <a:r>
              <a:rPr lang="en-US" altLang="zh-CN" b="1" dirty="0">
                <a:solidFill>
                  <a:srgbClr val="000000"/>
                </a:solidFill>
                <a:latin typeface="ClearSans-Bold"/>
              </a:rPr>
              <a:t>Edit personal information</a:t>
            </a:r>
          </a:p>
          <a:p>
            <a:pPr marL="0" indent="0">
              <a:buNone/>
            </a:pPr>
            <a:r>
              <a:rPr lang="en-US" altLang="zh-CN" sz="2000" dirty="0"/>
              <a:t>user</a:t>
            </a:r>
          </a:p>
          <a:p>
            <a:pPr marL="0" indent="0">
              <a:buNone/>
            </a:pPr>
            <a:r>
              <a:rPr lang="en-US" altLang="zh-CN" sz="2000" dirty="0">
                <a:highlight>
                  <a:srgbClr val="FFFF00"/>
                </a:highlight>
              </a:rPr>
              <a:t>setting page</a:t>
            </a:r>
          </a:p>
          <a:p>
            <a:pPr marL="0" indent="0">
              <a:buNone/>
            </a:pPr>
            <a:r>
              <a:rPr lang="en-US" altLang="zh-CN" sz="2000" dirty="0"/>
              <a:t>backend</a:t>
            </a:r>
          </a:p>
          <a:p>
            <a:pPr marL="0" indent="0">
              <a:buNone/>
            </a:pPr>
            <a:r>
              <a:rPr lang="en-US" altLang="zh-CN" sz="2000" dirty="0"/>
              <a:t>avatar ’ button</a:t>
            </a:r>
          </a:p>
          <a:p>
            <a:pPr marL="0" indent="0">
              <a:buNone/>
            </a:pPr>
            <a:r>
              <a:rPr lang="en-US" altLang="zh-CN" sz="2000" dirty="0"/>
              <a:t>local pictures</a:t>
            </a:r>
          </a:p>
          <a:p>
            <a:pPr marL="0" indent="0">
              <a:buNone/>
            </a:pPr>
            <a:r>
              <a:rPr lang="en-US" altLang="zh-CN" sz="2000" dirty="0"/>
              <a:t>photo access</a:t>
            </a:r>
          </a:p>
          <a:p>
            <a:pPr marL="0" indent="0">
              <a:buNone/>
            </a:pPr>
            <a:r>
              <a:rPr lang="en-US" altLang="zh-CN" sz="2000" dirty="0"/>
              <a:t>local pictures</a:t>
            </a:r>
          </a:p>
          <a:p>
            <a:pPr marL="0" indent="0">
              <a:buNone/>
            </a:pPr>
            <a:r>
              <a:rPr lang="en-US" altLang="zh-CN" sz="2000" dirty="0"/>
              <a:t>photo file</a:t>
            </a:r>
          </a:p>
          <a:p>
            <a:pPr marL="0" indent="0">
              <a:buNone/>
            </a:pPr>
            <a:r>
              <a:rPr lang="en-US" altLang="zh-CN" sz="2000" dirty="0"/>
              <a:t>new username</a:t>
            </a:r>
          </a:p>
          <a:p>
            <a:pPr marL="0" indent="0">
              <a:buNone/>
            </a:pPr>
            <a:r>
              <a:rPr lang="en-US" altLang="zh-CN" sz="2000" dirty="0"/>
              <a:t>new introduction</a:t>
            </a:r>
          </a:p>
          <a:p>
            <a:pPr marL="0" indent="0">
              <a:buNone/>
            </a:pPr>
            <a:r>
              <a:rPr lang="en-US" altLang="zh-CN" sz="2000" dirty="0">
                <a:highlight>
                  <a:srgbClr val="FFFF00"/>
                </a:highlight>
              </a:rPr>
              <a:t>User social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325110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B34FF-03D8-A3EB-E647-7B73ABF06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Noun analysis</a:t>
            </a:r>
            <a:endParaRPr lang="zh-CN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F883038-ECF1-C950-E130-859CC32A3A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769941"/>
              </p:ext>
            </p:extLst>
          </p:nvPr>
        </p:nvGraphicFramePr>
        <p:xfrm>
          <a:off x="838200" y="1806734"/>
          <a:ext cx="10515598" cy="4353704"/>
        </p:xfrm>
        <a:graphic>
          <a:graphicData uri="http://schemas.openxmlformats.org/drawingml/2006/table">
            <a:tbl>
              <a:tblPr firstRow="1" firstCol="1" bandRow="1"/>
              <a:tblGrid>
                <a:gridCol w="2102866">
                  <a:extLst>
                    <a:ext uri="{9D8B030D-6E8A-4147-A177-3AD203B41FA5}">
                      <a16:colId xmlns:a16="http://schemas.microsoft.com/office/drawing/2014/main" val="3027356151"/>
                    </a:ext>
                  </a:extLst>
                </a:gridCol>
                <a:gridCol w="2102866">
                  <a:extLst>
                    <a:ext uri="{9D8B030D-6E8A-4147-A177-3AD203B41FA5}">
                      <a16:colId xmlns:a16="http://schemas.microsoft.com/office/drawing/2014/main" val="563471486"/>
                    </a:ext>
                  </a:extLst>
                </a:gridCol>
                <a:gridCol w="2102866">
                  <a:extLst>
                    <a:ext uri="{9D8B030D-6E8A-4147-A177-3AD203B41FA5}">
                      <a16:colId xmlns:a16="http://schemas.microsoft.com/office/drawing/2014/main" val="2295652549"/>
                    </a:ext>
                  </a:extLst>
                </a:gridCol>
                <a:gridCol w="2102866">
                  <a:extLst>
                    <a:ext uri="{9D8B030D-6E8A-4147-A177-3AD203B41FA5}">
                      <a16:colId xmlns:a16="http://schemas.microsoft.com/office/drawing/2014/main" val="1217666545"/>
                    </a:ext>
                  </a:extLst>
                </a:gridCol>
                <a:gridCol w="2104134">
                  <a:extLst>
                    <a:ext uri="{9D8B030D-6E8A-4147-A177-3AD203B41FA5}">
                      <a16:colId xmlns:a16="http://schemas.microsoft.com/office/drawing/2014/main" val="2392311956"/>
                    </a:ext>
                  </a:extLst>
                </a:gridCol>
              </a:tblGrid>
              <a:tr h="271959"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account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action sensor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action skills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age requirement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AI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2986107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avatar ’ button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backend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basic functions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biological information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biometric analysis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752970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button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categories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course performance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create account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criteria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8853294"/>
                  </a:ext>
                </a:extLst>
              </a:tr>
              <a:tr h="135979"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current users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data analysis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Database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devices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devices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3527296"/>
                  </a:ext>
                </a:extLst>
              </a:tr>
              <a:tr h="407938"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enters date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feedback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fierce virtual competition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follow-up training programs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friend management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4916501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friend request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friend request button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friends list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health problems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home page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597601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human health monitoring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interactive feedback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introduction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local pictures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mobile phone number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592851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movements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muscle movements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particular steps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password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performs action analysis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3250850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personal feedback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personal health data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photo access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photo file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points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433923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professional feedback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rank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rank score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real time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real-time actions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6527913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report error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safe environment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similar ranks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specific interactions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specific type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3605182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sports arena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sports data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sports games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system displays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system don ’ t report error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032040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terms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types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user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user ’ s body data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user ’ s motion trajectory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327487"/>
                  </a:ext>
                </a:extLst>
              </a:tr>
              <a:tr h="135979"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user checks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user id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user1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user2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username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0362640"/>
                  </a:ext>
                </a:extLst>
              </a:tr>
              <a:tr h="407938"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users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users need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users performance statistics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verification email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verifies email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5663421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virtual environment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virtual sports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virtual sports venues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79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235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075B37-9005-555F-B7C0-E307C9747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Noun analysis</a:t>
            </a:r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C6CE8ED-51A5-EF92-6321-32993EBF77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257247"/>
              </p:ext>
            </p:extLst>
          </p:nvPr>
        </p:nvGraphicFramePr>
        <p:xfrm>
          <a:off x="838200" y="2114550"/>
          <a:ext cx="10515600" cy="2819400"/>
        </p:xfrm>
        <a:graphic>
          <a:graphicData uri="http://schemas.openxmlformats.org/drawingml/2006/table">
            <a:tbl>
              <a:tblPr firstRow="1" firstCol="1" bandRow="1"/>
              <a:tblGrid>
                <a:gridCol w="1751754">
                  <a:extLst>
                    <a:ext uri="{9D8B030D-6E8A-4147-A177-3AD203B41FA5}">
                      <a16:colId xmlns:a16="http://schemas.microsoft.com/office/drawing/2014/main" val="1102846735"/>
                    </a:ext>
                  </a:extLst>
                </a:gridCol>
                <a:gridCol w="1751754">
                  <a:extLst>
                    <a:ext uri="{9D8B030D-6E8A-4147-A177-3AD203B41FA5}">
                      <a16:colId xmlns:a16="http://schemas.microsoft.com/office/drawing/2014/main" val="3581660216"/>
                    </a:ext>
                  </a:extLst>
                </a:gridCol>
                <a:gridCol w="1753023">
                  <a:extLst>
                    <a:ext uri="{9D8B030D-6E8A-4147-A177-3AD203B41FA5}">
                      <a16:colId xmlns:a16="http://schemas.microsoft.com/office/drawing/2014/main" val="322898891"/>
                    </a:ext>
                  </a:extLst>
                </a:gridCol>
                <a:gridCol w="1753023">
                  <a:extLst>
                    <a:ext uri="{9D8B030D-6E8A-4147-A177-3AD203B41FA5}">
                      <a16:colId xmlns:a16="http://schemas.microsoft.com/office/drawing/2014/main" val="2244154202"/>
                    </a:ext>
                  </a:extLst>
                </a:gridCol>
                <a:gridCol w="1753023">
                  <a:extLst>
                    <a:ext uri="{9D8B030D-6E8A-4147-A177-3AD203B41FA5}">
                      <a16:colId xmlns:a16="http://schemas.microsoft.com/office/drawing/2014/main" val="174260982"/>
                    </a:ext>
                  </a:extLst>
                </a:gridCol>
                <a:gridCol w="1753023">
                  <a:extLst>
                    <a:ext uri="{9D8B030D-6E8A-4147-A177-3AD203B41FA5}">
                      <a16:colId xmlns:a16="http://schemas.microsoft.com/office/drawing/2014/main" val="1327232912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account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action sensor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action skills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actions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age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AI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731631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backend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biological information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biometric analysis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categories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Database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date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62250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email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environment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error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feedback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friend list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friend management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470387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friend request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health problems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home page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Human health monitoring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introduction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movements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4989033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password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performance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phone number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photo file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rank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rank score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806243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user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user id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username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158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3701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1013</Words>
  <Application>Microsoft Office PowerPoint</Application>
  <PresentationFormat>宽屏</PresentationFormat>
  <Paragraphs>687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ClearSans-Bold</vt:lpstr>
      <vt:lpstr>等线</vt:lpstr>
      <vt:lpstr>等线 Light</vt:lpstr>
      <vt:lpstr>Arial</vt:lpstr>
      <vt:lpstr>Office 主题​​</vt:lpstr>
      <vt:lpstr>B5-B8</vt:lpstr>
      <vt:lpstr>Noun analysis-Functional Requirement</vt:lpstr>
      <vt:lpstr>Noun analysis-Functional Requirement</vt:lpstr>
      <vt:lpstr>Noun analysis-Functional Requirement</vt:lpstr>
      <vt:lpstr>Noun analysis-Functional Requirement</vt:lpstr>
      <vt:lpstr>Noun analysis-Use Cases</vt:lpstr>
      <vt:lpstr>Noun analysis-Use Cases</vt:lpstr>
      <vt:lpstr>Noun analysis</vt:lpstr>
      <vt:lpstr>Noun analysis</vt:lpstr>
      <vt:lpstr>Vern analysis-Functional Requirement</vt:lpstr>
      <vt:lpstr>Verb analysis-Functional Requirement</vt:lpstr>
      <vt:lpstr>Verb analysis-Functional Requirement</vt:lpstr>
      <vt:lpstr>Verb analysis-Functional Requirement</vt:lpstr>
      <vt:lpstr>Verb analysis-Use Cases</vt:lpstr>
      <vt:lpstr>Verb analysis-Use Cases</vt:lpstr>
      <vt:lpstr>Verb analysis</vt:lpstr>
      <vt:lpstr>Verb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Zijun Li (BSc Computer Science FT)</dc:creator>
  <cp:lastModifiedBy>Zijun Li (BSc Computer Science FT)</cp:lastModifiedBy>
  <cp:revision>5</cp:revision>
  <dcterms:created xsi:type="dcterms:W3CDTF">2022-11-09T22:44:14Z</dcterms:created>
  <dcterms:modified xsi:type="dcterms:W3CDTF">2022-11-10T16:50:56Z</dcterms:modified>
</cp:coreProperties>
</file>