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50"/>
  </p:notesMasterIdLst>
  <p:handoutMasterIdLst>
    <p:handoutMasterId r:id="rId51"/>
  </p:handoutMasterIdLst>
  <p:sldIdLst>
    <p:sldId id="336" r:id="rId2"/>
    <p:sldId id="269" r:id="rId3"/>
    <p:sldId id="461" r:id="rId4"/>
    <p:sldId id="462" r:id="rId5"/>
    <p:sldId id="464" r:id="rId6"/>
    <p:sldId id="465" r:id="rId7"/>
    <p:sldId id="518" r:id="rId8"/>
    <p:sldId id="520" r:id="rId9"/>
    <p:sldId id="521" r:id="rId10"/>
    <p:sldId id="523" r:id="rId11"/>
    <p:sldId id="473" r:id="rId12"/>
    <p:sldId id="475" r:id="rId13"/>
    <p:sldId id="474" r:id="rId14"/>
    <p:sldId id="476" r:id="rId15"/>
    <p:sldId id="477" r:id="rId16"/>
    <p:sldId id="479" r:id="rId17"/>
    <p:sldId id="480" r:id="rId18"/>
    <p:sldId id="482" r:id="rId19"/>
    <p:sldId id="483" r:id="rId20"/>
    <p:sldId id="484" r:id="rId21"/>
    <p:sldId id="485" r:id="rId22"/>
    <p:sldId id="486" r:id="rId23"/>
    <p:sldId id="487" r:id="rId24"/>
    <p:sldId id="488" r:id="rId25"/>
    <p:sldId id="489" r:id="rId26"/>
    <p:sldId id="490" r:id="rId27"/>
    <p:sldId id="491" r:id="rId28"/>
    <p:sldId id="492" r:id="rId29"/>
    <p:sldId id="496" r:id="rId30"/>
    <p:sldId id="497" r:id="rId31"/>
    <p:sldId id="526" r:id="rId32"/>
    <p:sldId id="494" r:id="rId33"/>
    <p:sldId id="495" r:id="rId34"/>
    <p:sldId id="500" r:id="rId35"/>
    <p:sldId id="502" r:id="rId36"/>
    <p:sldId id="503" r:id="rId37"/>
    <p:sldId id="531" r:id="rId38"/>
    <p:sldId id="532" r:id="rId39"/>
    <p:sldId id="533" r:id="rId40"/>
    <p:sldId id="534" r:id="rId41"/>
    <p:sldId id="535" r:id="rId42"/>
    <p:sldId id="538" r:id="rId43"/>
    <p:sldId id="536" r:id="rId44"/>
    <p:sldId id="505" r:id="rId45"/>
    <p:sldId id="537" r:id="rId46"/>
    <p:sldId id="302" r:id="rId47"/>
    <p:sldId id="539" r:id="rId48"/>
    <p:sldId id="510" r:id="rId49"/>
  </p:sldIdLst>
  <p:sldSz cx="12192000" cy="6858000"/>
  <p:notesSz cx="6858000" cy="9144000"/>
  <p:defaultTextStyle>
    <a:defPPr>
      <a:defRPr lang="en-GB"/>
    </a:defPPr>
    <a:lvl1pPr algn="l" rtl="0" fontAlgn="base">
      <a:spcBef>
        <a:spcPct val="0"/>
      </a:spcBef>
      <a:spcAft>
        <a:spcPct val="0"/>
      </a:spcAft>
      <a:defRPr sz="2800" b="1" kern="1200">
        <a:solidFill>
          <a:schemeClr val="tx1"/>
        </a:solidFill>
        <a:latin typeface="Arial" charset="0"/>
        <a:ea typeface="MS PGothic" pitchFamily="34" charset="-128"/>
        <a:cs typeface="+mn-cs"/>
      </a:defRPr>
    </a:lvl1pPr>
    <a:lvl2pPr marL="457200" algn="l" rtl="0" fontAlgn="base">
      <a:spcBef>
        <a:spcPct val="0"/>
      </a:spcBef>
      <a:spcAft>
        <a:spcPct val="0"/>
      </a:spcAft>
      <a:defRPr sz="2800" b="1" kern="1200">
        <a:solidFill>
          <a:schemeClr val="tx1"/>
        </a:solidFill>
        <a:latin typeface="Arial" charset="0"/>
        <a:ea typeface="MS PGothic" pitchFamily="34" charset="-128"/>
        <a:cs typeface="+mn-cs"/>
      </a:defRPr>
    </a:lvl2pPr>
    <a:lvl3pPr marL="914400" algn="l" rtl="0" fontAlgn="base">
      <a:spcBef>
        <a:spcPct val="0"/>
      </a:spcBef>
      <a:spcAft>
        <a:spcPct val="0"/>
      </a:spcAft>
      <a:defRPr sz="2800" b="1" kern="1200">
        <a:solidFill>
          <a:schemeClr val="tx1"/>
        </a:solidFill>
        <a:latin typeface="Arial" charset="0"/>
        <a:ea typeface="MS PGothic" pitchFamily="34" charset="-128"/>
        <a:cs typeface="+mn-cs"/>
      </a:defRPr>
    </a:lvl3pPr>
    <a:lvl4pPr marL="1371600" algn="l" rtl="0" fontAlgn="base">
      <a:spcBef>
        <a:spcPct val="0"/>
      </a:spcBef>
      <a:spcAft>
        <a:spcPct val="0"/>
      </a:spcAft>
      <a:defRPr sz="2800" b="1" kern="1200">
        <a:solidFill>
          <a:schemeClr val="tx1"/>
        </a:solidFill>
        <a:latin typeface="Arial" charset="0"/>
        <a:ea typeface="MS PGothic" pitchFamily="34" charset="-128"/>
        <a:cs typeface="+mn-cs"/>
      </a:defRPr>
    </a:lvl4pPr>
    <a:lvl5pPr marL="1828800" algn="l" rtl="0" fontAlgn="base">
      <a:spcBef>
        <a:spcPct val="0"/>
      </a:spcBef>
      <a:spcAft>
        <a:spcPct val="0"/>
      </a:spcAft>
      <a:defRPr sz="2800" b="1" kern="1200">
        <a:solidFill>
          <a:schemeClr val="tx1"/>
        </a:solidFill>
        <a:latin typeface="Arial" charset="0"/>
        <a:ea typeface="MS PGothic" pitchFamily="34" charset="-128"/>
        <a:cs typeface="+mn-cs"/>
      </a:defRPr>
    </a:lvl5pPr>
    <a:lvl6pPr marL="2286000" algn="l" defTabSz="914400" rtl="0" eaLnBrk="1" latinLnBrk="0" hangingPunct="1">
      <a:defRPr sz="2800" b="1" kern="1200">
        <a:solidFill>
          <a:schemeClr val="tx1"/>
        </a:solidFill>
        <a:latin typeface="Arial" charset="0"/>
        <a:ea typeface="MS PGothic" pitchFamily="34" charset="-128"/>
        <a:cs typeface="+mn-cs"/>
      </a:defRPr>
    </a:lvl6pPr>
    <a:lvl7pPr marL="2743200" algn="l" defTabSz="914400" rtl="0" eaLnBrk="1" latinLnBrk="0" hangingPunct="1">
      <a:defRPr sz="2800" b="1" kern="1200">
        <a:solidFill>
          <a:schemeClr val="tx1"/>
        </a:solidFill>
        <a:latin typeface="Arial" charset="0"/>
        <a:ea typeface="MS PGothic" pitchFamily="34" charset="-128"/>
        <a:cs typeface="+mn-cs"/>
      </a:defRPr>
    </a:lvl7pPr>
    <a:lvl8pPr marL="3200400" algn="l" defTabSz="914400" rtl="0" eaLnBrk="1" latinLnBrk="0" hangingPunct="1">
      <a:defRPr sz="2800" b="1" kern="1200">
        <a:solidFill>
          <a:schemeClr val="tx1"/>
        </a:solidFill>
        <a:latin typeface="Arial" charset="0"/>
        <a:ea typeface="MS PGothic" pitchFamily="34" charset="-128"/>
        <a:cs typeface="+mn-cs"/>
      </a:defRPr>
    </a:lvl8pPr>
    <a:lvl9pPr marL="3657600" algn="l" defTabSz="914400" rtl="0" eaLnBrk="1" latinLnBrk="0" hangingPunct="1">
      <a:defRPr sz="2800" b="1" kern="1200">
        <a:solidFill>
          <a:schemeClr val="tx1"/>
        </a:solidFill>
        <a:latin typeface="Arial" charset="0"/>
        <a:ea typeface="MS PGothic" pitchFamily="34" charset="-128"/>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960" autoAdjust="0"/>
    <p:restoredTop sz="51654" autoAdjust="0"/>
  </p:normalViewPr>
  <p:slideViewPr>
    <p:cSldViewPr snapToGrid="0">
      <p:cViewPr varScale="1">
        <p:scale>
          <a:sx n="34" d="100"/>
          <a:sy n="34" d="100"/>
        </p:scale>
        <p:origin x="123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is Zarrad (Computer Science)" userId="803b7e48-abce-490c-a556-e180990a45c7" providerId="ADAL" clId="{8975502F-0DC6-4639-BE9A-684ADF96B1D5}"/>
    <pc:docChg chg="modSld">
      <pc:chgData name="Anis Zarrad (Computer Science)" userId="803b7e48-abce-490c-a556-e180990a45c7" providerId="ADAL" clId="{8975502F-0DC6-4639-BE9A-684ADF96B1D5}" dt="2022-10-31T13:12:13.079" v="3" actId="20577"/>
      <pc:docMkLst>
        <pc:docMk/>
      </pc:docMkLst>
      <pc:sldChg chg="modNotesTx">
        <pc:chgData name="Anis Zarrad (Computer Science)" userId="803b7e48-abce-490c-a556-e180990a45c7" providerId="ADAL" clId="{8975502F-0DC6-4639-BE9A-684ADF96B1D5}" dt="2022-10-31T13:11:39.764" v="0" actId="20577"/>
        <pc:sldMkLst>
          <pc:docMk/>
          <pc:sldMk cId="2512958862" sldId="336"/>
        </pc:sldMkLst>
      </pc:sldChg>
      <pc:sldChg chg="modNotesTx">
        <pc:chgData name="Anis Zarrad (Computer Science)" userId="803b7e48-abce-490c-a556-e180990a45c7" providerId="ADAL" clId="{8975502F-0DC6-4639-BE9A-684ADF96B1D5}" dt="2022-10-31T13:11:47.698" v="1" actId="20577"/>
        <pc:sldMkLst>
          <pc:docMk/>
          <pc:sldMk cId="3830159814" sldId="464"/>
        </pc:sldMkLst>
      </pc:sldChg>
      <pc:sldChg chg="modNotesTx">
        <pc:chgData name="Anis Zarrad (Computer Science)" userId="803b7e48-abce-490c-a556-e180990a45c7" providerId="ADAL" clId="{8975502F-0DC6-4639-BE9A-684ADF96B1D5}" dt="2022-10-31T13:12:04.619" v="2" actId="20577"/>
        <pc:sldMkLst>
          <pc:docMk/>
          <pc:sldMk cId="2234431970" sldId="494"/>
        </pc:sldMkLst>
      </pc:sldChg>
      <pc:sldChg chg="modNotesTx">
        <pc:chgData name="Anis Zarrad (Computer Science)" userId="803b7e48-abce-490c-a556-e180990a45c7" providerId="ADAL" clId="{8975502F-0DC6-4639-BE9A-684ADF96B1D5}" dt="2022-10-31T13:12:13.079" v="3" actId="20577"/>
        <pc:sldMkLst>
          <pc:docMk/>
          <pc:sldMk cId="191326317" sldId="531"/>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0D76F5-C6F0-4B09-819F-80B525273D22}" type="doc">
      <dgm:prSet loTypeId="urn:microsoft.com/office/officeart/2005/8/layout/arrow6" loCatId="relationship" qsTypeId="urn:microsoft.com/office/officeart/2005/8/quickstyle/simple1" qsCatId="simple" csTypeId="urn:microsoft.com/office/officeart/2005/8/colors/accent1_2" csCatId="accent1" phldr="1"/>
      <dgm:spPr/>
      <dgm:t>
        <a:bodyPr/>
        <a:lstStyle/>
        <a:p>
          <a:endParaRPr lang="en-US"/>
        </a:p>
      </dgm:t>
    </dgm:pt>
    <dgm:pt modelId="{9985FF2D-E3E9-4895-BCE1-07EE8D097533}">
      <dgm:prSet phldrT="[Text]"/>
      <dgm:spPr/>
      <dgm:t>
        <a:bodyPr/>
        <a:lstStyle/>
        <a:p>
          <a:r>
            <a:rPr lang="en-US" dirty="0"/>
            <a:t>Black-Box</a:t>
          </a:r>
        </a:p>
      </dgm:t>
    </dgm:pt>
    <dgm:pt modelId="{BA494F21-D190-4571-9DB0-3463F2D78144}" type="parTrans" cxnId="{8F76E25F-9A00-4006-A78F-1BCBC91F6826}">
      <dgm:prSet/>
      <dgm:spPr/>
      <dgm:t>
        <a:bodyPr/>
        <a:lstStyle/>
        <a:p>
          <a:endParaRPr lang="en-US"/>
        </a:p>
      </dgm:t>
    </dgm:pt>
    <dgm:pt modelId="{196B4CB4-6CF7-42F1-9B44-075466755C29}" type="sibTrans" cxnId="{8F76E25F-9A00-4006-A78F-1BCBC91F6826}">
      <dgm:prSet/>
      <dgm:spPr/>
      <dgm:t>
        <a:bodyPr/>
        <a:lstStyle/>
        <a:p>
          <a:endParaRPr lang="en-US"/>
        </a:p>
      </dgm:t>
    </dgm:pt>
    <dgm:pt modelId="{F569F3BB-B27E-4FCC-86AA-E06462F93B3E}">
      <dgm:prSet phldrT="[Text]"/>
      <dgm:spPr/>
      <dgm:t>
        <a:bodyPr/>
        <a:lstStyle/>
        <a:p>
          <a:r>
            <a:rPr lang="en-US" dirty="0"/>
            <a:t>White-Box</a:t>
          </a:r>
        </a:p>
      </dgm:t>
    </dgm:pt>
    <dgm:pt modelId="{CC6986A6-553A-42D8-9FAC-4197349215B3}" type="parTrans" cxnId="{5B4BF68D-ACD9-4E3D-8C4A-4B11D67A7430}">
      <dgm:prSet/>
      <dgm:spPr/>
      <dgm:t>
        <a:bodyPr/>
        <a:lstStyle/>
        <a:p>
          <a:endParaRPr lang="en-US"/>
        </a:p>
      </dgm:t>
    </dgm:pt>
    <dgm:pt modelId="{B17539CF-417F-48A1-B5F5-BA50C32F24B6}" type="sibTrans" cxnId="{5B4BF68D-ACD9-4E3D-8C4A-4B11D67A7430}">
      <dgm:prSet/>
      <dgm:spPr/>
      <dgm:t>
        <a:bodyPr/>
        <a:lstStyle/>
        <a:p>
          <a:endParaRPr lang="en-US"/>
        </a:p>
      </dgm:t>
    </dgm:pt>
    <dgm:pt modelId="{128DC07F-BFC5-4826-BC46-49CB26CEC44C}" type="pres">
      <dgm:prSet presAssocID="{010D76F5-C6F0-4B09-819F-80B525273D22}" presName="compositeShape" presStyleCnt="0">
        <dgm:presLayoutVars>
          <dgm:chMax val="2"/>
          <dgm:dir/>
          <dgm:resizeHandles val="exact"/>
        </dgm:presLayoutVars>
      </dgm:prSet>
      <dgm:spPr/>
    </dgm:pt>
    <dgm:pt modelId="{9131A1E6-2419-4FB2-9D22-EA84B121AF06}" type="pres">
      <dgm:prSet presAssocID="{010D76F5-C6F0-4B09-819F-80B525273D22}" presName="ribbon" presStyleLbl="node1" presStyleIdx="0" presStyleCnt="1" custLinFactNeighborX="3818" custLinFactNeighborY="-6377"/>
      <dgm:spPr/>
    </dgm:pt>
    <dgm:pt modelId="{59D22AE2-F556-4B92-858E-B382FB2E23C6}" type="pres">
      <dgm:prSet presAssocID="{010D76F5-C6F0-4B09-819F-80B525273D22}" presName="leftArrowText" presStyleLbl="node1" presStyleIdx="0" presStyleCnt="1" custAng="0">
        <dgm:presLayoutVars>
          <dgm:chMax val="0"/>
          <dgm:bulletEnabled val="1"/>
        </dgm:presLayoutVars>
      </dgm:prSet>
      <dgm:spPr/>
    </dgm:pt>
    <dgm:pt modelId="{91DE9854-FDAB-4326-B2E5-D1913CDF7EEE}" type="pres">
      <dgm:prSet presAssocID="{010D76F5-C6F0-4B09-819F-80B525273D22}" presName="rightArrowText" presStyleLbl="node1" presStyleIdx="0" presStyleCnt="1">
        <dgm:presLayoutVars>
          <dgm:chMax val="0"/>
          <dgm:bulletEnabled val="1"/>
        </dgm:presLayoutVars>
      </dgm:prSet>
      <dgm:spPr/>
    </dgm:pt>
  </dgm:ptLst>
  <dgm:cxnLst>
    <dgm:cxn modelId="{8F76E25F-9A00-4006-A78F-1BCBC91F6826}" srcId="{010D76F5-C6F0-4B09-819F-80B525273D22}" destId="{9985FF2D-E3E9-4895-BCE1-07EE8D097533}" srcOrd="0" destOrd="0" parTransId="{BA494F21-D190-4571-9DB0-3463F2D78144}" sibTransId="{196B4CB4-6CF7-42F1-9B44-075466755C29}"/>
    <dgm:cxn modelId="{5B4BF68D-ACD9-4E3D-8C4A-4B11D67A7430}" srcId="{010D76F5-C6F0-4B09-819F-80B525273D22}" destId="{F569F3BB-B27E-4FCC-86AA-E06462F93B3E}" srcOrd="1" destOrd="0" parTransId="{CC6986A6-553A-42D8-9FAC-4197349215B3}" sibTransId="{B17539CF-417F-48A1-B5F5-BA50C32F24B6}"/>
    <dgm:cxn modelId="{F8B3A795-3480-4AEB-8E19-944D59826CC7}" type="presOf" srcId="{F569F3BB-B27E-4FCC-86AA-E06462F93B3E}" destId="{91DE9854-FDAB-4326-B2E5-D1913CDF7EEE}" srcOrd="0" destOrd="0" presId="urn:microsoft.com/office/officeart/2005/8/layout/arrow6"/>
    <dgm:cxn modelId="{051F3EC0-9BC0-4E3F-B567-94923400463B}" type="presOf" srcId="{010D76F5-C6F0-4B09-819F-80B525273D22}" destId="{128DC07F-BFC5-4826-BC46-49CB26CEC44C}" srcOrd="0" destOrd="0" presId="urn:microsoft.com/office/officeart/2005/8/layout/arrow6"/>
    <dgm:cxn modelId="{87F11AC6-AD42-45B4-AD5E-5D58C4F386F6}" type="presOf" srcId="{9985FF2D-E3E9-4895-BCE1-07EE8D097533}" destId="{59D22AE2-F556-4B92-858E-B382FB2E23C6}" srcOrd="0" destOrd="0" presId="urn:microsoft.com/office/officeart/2005/8/layout/arrow6"/>
    <dgm:cxn modelId="{B77DD122-0C5A-4F76-A527-3A0D3EA41A74}" type="presParOf" srcId="{128DC07F-BFC5-4826-BC46-49CB26CEC44C}" destId="{9131A1E6-2419-4FB2-9D22-EA84B121AF06}" srcOrd="0" destOrd="0" presId="urn:microsoft.com/office/officeart/2005/8/layout/arrow6"/>
    <dgm:cxn modelId="{74FBC903-D829-4FD1-BC59-A109599836AA}" type="presParOf" srcId="{128DC07F-BFC5-4826-BC46-49CB26CEC44C}" destId="{59D22AE2-F556-4B92-858E-B382FB2E23C6}" srcOrd="1" destOrd="0" presId="urn:microsoft.com/office/officeart/2005/8/layout/arrow6"/>
    <dgm:cxn modelId="{645E4CB8-C71A-4E68-B8A6-40DE29ED2EAD}" type="presParOf" srcId="{128DC07F-BFC5-4826-BC46-49CB26CEC44C}" destId="{91DE9854-FDAB-4326-B2E5-D1913CDF7EEE}" srcOrd="2" destOrd="0" presId="urn:microsoft.com/office/officeart/2005/8/layout/arrow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31A1E6-2419-4FB2-9D22-EA84B121AF06}">
      <dsp:nvSpPr>
        <dsp:cNvPr id="0" name=""/>
        <dsp:cNvSpPr/>
      </dsp:nvSpPr>
      <dsp:spPr>
        <a:xfrm>
          <a:off x="1060506" y="0"/>
          <a:ext cx="3601507" cy="1440603"/>
        </a:xfrm>
        <a:prstGeom prst="leftRightRibb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9D22AE2-F556-4B92-858E-B382FB2E23C6}">
      <dsp:nvSpPr>
        <dsp:cNvPr id="0" name=""/>
        <dsp:cNvSpPr/>
      </dsp:nvSpPr>
      <dsp:spPr>
        <a:xfrm>
          <a:off x="1355182" y="252105"/>
          <a:ext cx="1188497" cy="705895"/>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71120" rIns="0" bIns="76200" numCol="1" spcCol="1270" anchor="ctr" anchorCtr="0">
          <a:noAutofit/>
        </a:bodyPr>
        <a:lstStyle/>
        <a:p>
          <a:pPr marL="0" lvl="0" indent="0" algn="ctr" defTabSz="889000">
            <a:lnSpc>
              <a:spcPct val="90000"/>
            </a:lnSpc>
            <a:spcBef>
              <a:spcPct val="0"/>
            </a:spcBef>
            <a:spcAft>
              <a:spcPct val="35000"/>
            </a:spcAft>
            <a:buNone/>
          </a:pPr>
          <a:r>
            <a:rPr lang="en-US" sz="2000" kern="1200" dirty="0"/>
            <a:t>Black-Box</a:t>
          </a:r>
        </a:p>
      </dsp:txBody>
      <dsp:txXfrm>
        <a:off x="1355182" y="252105"/>
        <a:ext cx="1188497" cy="705895"/>
      </dsp:txXfrm>
    </dsp:sp>
    <dsp:sp modelId="{91DE9854-FDAB-4326-B2E5-D1913CDF7EEE}">
      <dsp:nvSpPr>
        <dsp:cNvPr id="0" name=""/>
        <dsp:cNvSpPr/>
      </dsp:nvSpPr>
      <dsp:spPr>
        <a:xfrm>
          <a:off x="2723755" y="482602"/>
          <a:ext cx="1404587" cy="705895"/>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71120" rIns="0" bIns="76200" numCol="1" spcCol="1270" anchor="ctr" anchorCtr="0">
          <a:noAutofit/>
        </a:bodyPr>
        <a:lstStyle/>
        <a:p>
          <a:pPr marL="0" lvl="0" indent="0" algn="ctr" defTabSz="889000">
            <a:lnSpc>
              <a:spcPct val="90000"/>
            </a:lnSpc>
            <a:spcBef>
              <a:spcPct val="0"/>
            </a:spcBef>
            <a:spcAft>
              <a:spcPct val="35000"/>
            </a:spcAft>
            <a:buNone/>
          </a:pPr>
          <a:r>
            <a:rPr lang="en-US" sz="2000" kern="1200" dirty="0"/>
            <a:t>White-Box</a:t>
          </a:r>
        </a:p>
      </dsp:txBody>
      <dsp:txXfrm>
        <a:off x="2723755" y="482602"/>
        <a:ext cx="1404587" cy="705895"/>
      </dsp:txXfrm>
    </dsp:sp>
  </dsp:spTree>
</dsp:drawing>
</file>

<file path=ppt/diagrams/layout1.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9B995A0-CF3D-4E97-ABAC-9958B088DC85}" type="datetimeFigureOut">
              <a:rPr lang="en-GB" smtClean="0"/>
              <a:t>31/10/2022</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24CB81A-F0EC-49BE-B0DE-7EE380EA68DF}" type="slidenum">
              <a:rPr lang="en-GB" smtClean="0"/>
              <a:t>‹#›</a:t>
            </a:fld>
            <a:endParaRPr lang="en-GB"/>
          </a:p>
        </p:txBody>
      </p:sp>
    </p:spTree>
    <p:extLst>
      <p:ext uri="{BB962C8B-B14F-4D97-AF65-F5344CB8AC3E}">
        <p14:creationId xmlns:p14="http://schemas.microsoft.com/office/powerpoint/2010/main" val="17010277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9038EC-9393-4B8F-BD0C-617090C62726}" type="datetimeFigureOut">
              <a:rPr lang="en-GB" smtClean="0"/>
              <a:t>31/10/2022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1B7306-61B9-4326-923A-3B98EE44BBA4}" type="slidenum">
              <a:rPr lang="en-GB" smtClean="0"/>
              <a:t>‹#›</a:t>
            </a:fld>
            <a:endParaRPr lang="en-GB"/>
          </a:p>
        </p:txBody>
      </p:sp>
    </p:spTree>
    <p:extLst>
      <p:ext uri="{BB962C8B-B14F-4D97-AF65-F5344CB8AC3E}">
        <p14:creationId xmlns:p14="http://schemas.microsoft.com/office/powerpoint/2010/main" val="242295915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41B7306-61B9-4326-923A-3B98EE44BBA4}" type="slidenum">
              <a:rPr lang="en-GB" smtClean="0"/>
              <a:t>1</a:t>
            </a:fld>
            <a:endParaRPr lang="en-GB"/>
          </a:p>
        </p:txBody>
      </p:sp>
    </p:spTree>
    <p:extLst>
      <p:ext uri="{BB962C8B-B14F-4D97-AF65-F5344CB8AC3E}">
        <p14:creationId xmlns:p14="http://schemas.microsoft.com/office/powerpoint/2010/main" val="3747874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1B7306-61B9-4326-923A-3B98EE44BBA4}" type="slidenum">
              <a:rPr lang="en-GB" smtClean="0"/>
              <a:t>13</a:t>
            </a:fld>
            <a:endParaRPr lang="en-GB"/>
          </a:p>
        </p:txBody>
      </p:sp>
    </p:spTree>
    <p:extLst>
      <p:ext uri="{BB962C8B-B14F-4D97-AF65-F5344CB8AC3E}">
        <p14:creationId xmlns:p14="http://schemas.microsoft.com/office/powerpoint/2010/main" val="33300321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1B7306-61B9-4326-923A-3B98EE44BBA4}" type="slidenum">
              <a:rPr lang="en-GB" smtClean="0"/>
              <a:t>14</a:t>
            </a:fld>
            <a:endParaRPr lang="en-GB"/>
          </a:p>
        </p:txBody>
      </p:sp>
    </p:spTree>
    <p:extLst>
      <p:ext uri="{BB962C8B-B14F-4D97-AF65-F5344CB8AC3E}">
        <p14:creationId xmlns:p14="http://schemas.microsoft.com/office/powerpoint/2010/main" val="4492434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41B7306-61B9-4326-923A-3B98EE44BBA4}" type="slidenum">
              <a:rPr lang="en-GB" smtClean="0"/>
              <a:t>16</a:t>
            </a:fld>
            <a:endParaRPr lang="en-GB"/>
          </a:p>
        </p:txBody>
      </p:sp>
    </p:spTree>
    <p:extLst>
      <p:ext uri="{BB962C8B-B14F-4D97-AF65-F5344CB8AC3E}">
        <p14:creationId xmlns:p14="http://schemas.microsoft.com/office/powerpoint/2010/main" val="1840112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1B7306-61B9-4326-923A-3B98EE44BBA4}" type="slidenum">
              <a:rPr lang="en-GB" smtClean="0"/>
              <a:t>19</a:t>
            </a:fld>
            <a:endParaRPr lang="en-GB"/>
          </a:p>
        </p:txBody>
      </p:sp>
    </p:spTree>
    <p:extLst>
      <p:ext uri="{BB962C8B-B14F-4D97-AF65-F5344CB8AC3E}">
        <p14:creationId xmlns:p14="http://schemas.microsoft.com/office/powerpoint/2010/main" val="16197868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1B7306-61B9-4326-923A-3B98EE44BBA4}" type="slidenum">
              <a:rPr lang="en-GB" smtClean="0"/>
              <a:t>20</a:t>
            </a:fld>
            <a:endParaRPr lang="en-GB"/>
          </a:p>
        </p:txBody>
      </p:sp>
    </p:spTree>
    <p:extLst>
      <p:ext uri="{BB962C8B-B14F-4D97-AF65-F5344CB8AC3E}">
        <p14:creationId xmlns:p14="http://schemas.microsoft.com/office/powerpoint/2010/main" val="37334968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41B7306-61B9-4326-923A-3B98EE44BBA4}" type="slidenum">
              <a:rPr lang="en-GB" smtClean="0"/>
              <a:t>21</a:t>
            </a:fld>
            <a:endParaRPr lang="en-GB"/>
          </a:p>
        </p:txBody>
      </p:sp>
    </p:spTree>
    <p:extLst>
      <p:ext uri="{BB962C8B-B14F-4D97-AF65-F5344CB8AC3E}">
        <p14:creationId xmlns:p14="http://schemas.microsoft.com/office/powerpoint/2010/main" val="36348992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a:t>
            </a:r>
          </a:p>
          <a:p>
            <a:endParaRPr lang="en-US" dirty="0"/>
          </a:p>
        </p:txBody>
      </p:sp>
      <p:sp>
        <p:nvSpPr>
          <p:cNvPr id="4" name="Slide Number Placeholder 3"/>
          <p:cNvSpPr>
            <a:spLocks noGrp="1"/>
          </p:cNvSpPr>
          <p:nvPr>
            <p:ph type="sldNum" sz="quarter" idx="10"/>
          </p:nvPr>
        </p:nvSpPr>
        <p:spPr/>
        <p:txBody>
          <a:bodyPr/>
          <a:lstStyle/>
          <a:p>
            <a:fld id="{841B7306-61B9-4326-923A-3B98EE44BBA4}" type="slidenum">
              <a:rPr lang="en-GB" smtClean="0"/>
              <a:t>23</a:t>
            </a:fld>
            <a:endParaRPr lang="en-GB"/>
          </a:p>
        </p:txBody>
      </p:sp>
    </p:spTree>
    <p:extLst>
      <p:ext uri="{BB962C8B-B14F-4D97-AF65-F5344CB8AC3E}">
        <p14:creationId xmlns:p14="http://schemas.microsoft.com/office/powerpoint/2010/main" val="8787455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1B7306-61B9-4326-923A-3B98EE44BBA4}" type="slidenum">
              <a:rPr lang="en-GB" smtClean="0"/>
              <a:t>24</a:t>
            </a:fld>
            <a:endParaRPr lang="en-GB"/>
          </a:p>
        </p:txBody>
      </p:sp>
    </p:spTree>
    <p:extLst>
      <p:ext uri="{BB962C8B-B14F-4D97-AF65-F5344CB8AC3E}">
        <p14:creationId xmlns:p14="http://schemas.microsoft.com/office/powerpoint/2010/main" val="32616102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1B7306-61B9-4326-923A-3B98EE44BBA4}" type="slidenum">
              <a:rPr lang="en-GB" smtClean="0"/>
              <a:t>25</a:t>
            </a:fld>
            <a:endParaRPr lang="en-GB"/>
          </a:p>
        </p:txBody>
      </p:sp>
    </p:spTree>
    <p:extLst>
      <p:ext uri="{BB962C8B-B14F-4D97-AF65-F5344CB8AC3E}">
        <p14:creationId xmlns:p14="http://schemas.microsoft.com/office/powerpoint/2010/main" val="22638608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1B7306-61B9-4326-923A-3B98EE44BBA4}" type="slidenum">
              <a:rPr lang="en-GB" smtClean="0"/>
              <a:t>26</a:t>
            </a:fld>
            <a:endParaRPr lang="en-GB"/>
          </a:p>
        </p:txBody>
      </p:sp>
    </p:spTree>
    <p:extLst>
      <p:ext uri="{BB962C8B-B14F-4D97-AF65-F5344CB8AC3E}">
        <p14:creationId xmlns:p14="http://schemas.microsoft.com/office/powerpoint/2010/main" val="1810357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41B7306-61B9-4326-923A-3B98EE44BBA4}" type="slidenum">
              <a:rPr lang="en-GB" smtClean="0"/>
              <a:t>2</a:t>
            </a:fld>
            <a:endParaRPr lang="en-GB"/>
          </a:p>
        </p:txBody>
      </p:sp>
    </p:spTree>
    <p:extLst>
      <p:ext uri="{BB962C8B-B14F-4D97-AF65-F5344CB8AC3E}">
        <p14:creationId xmlns:p14="http://schemas.microsoft.com/office/powerpoint/2010/main" val="10530165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1B7306-61B9-4326-923A-3B98EE44BBA4}" type="slidenum">
              <a:rPr lang="en-GB" smtClean="0"/>
              <a:t>27</a:t>
            </a:fld>
            <a:endParaRPr lang="en-GB"/>
          </a:p>
        </p:txBody>
      </p:sp>
    </p:spTree>
    <p:extLst>
      <p:ext uri="{BB962C8B-B14F-4D97-AF65-F5344CB8AC3E}">
        <p14:creationId xmlns:p14="http://schemas.microsoft.com/office/powerpoint/2010/main" val="34081827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1B7306-61B9-4326-923A-3B98EE44BBA4}" type="slidenum">
              <a:rPr lang="en-GB" smtClean="0"/>
              <a:t>28</a:t>
            </a:fld>
            <a:endParaRPr lang="en-GB"/>
          </a:p>
        </p:txBody>
      </p:sp>
    </p:spTree>
    <p:extLst>
      <p:ext uri="{BB962C8B-B14F-4D97-AF65-F5344CB8AC3E}">
        <p14:creationId xmlns:p14="http://schemas.microsoft.com/office/powerpoint/2010/main" val="36964574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Path 5 is </a:t>
            </a:r>
            <a:r>
              <a:rPr lang="en-GB" i="1" dirty="0"/>
              <a:t>not</a:t>
            </a:r>
            <a:r>
              <a:rPr lang="en-GB" dirty="0"/>
              <a:t> considered to be an independent path because it’s simply a combination of the already specified paths (paths 2 and 3) and does not traverse any new edges</a:t>
            </a:r>
          </a:p>
        </p:txBody>
      </p:sp>
      <p:sp>
        <p:nvSpPr>
          <p:cNvPr id="4" name="Slide Number Placeholder 3"/>
          <p:cNvSpPr>
            <a:spLocks noGrp="1"/>
          </p:cNvSpPr>
          <p:nvPr>
            <p:ph type="sldNum" sz="quarter" idx="10"/>
          </p:nvPr>
        </p:nvSpPr>
        <p:spPr/>
        <p:txBody>
          <a:bodyPr/>
          <a:lstStyle/>
          <a:p>
            <a:fld id="{841B7306-61B9-4326-923A-3B98EE44BBA4}" type="slidenum">
              <a:rPr lang="en-GB" smtClean="0"/>
              <a:t>29</a:t>
            </a:fld>
            <a:endParaRPr lang="en-GB"/>
          </a:p>
        </p:txBody>
      </p:sp>
    </p:spTree>
    <p:extLst>
      <p:ext uri="{BB962C8B-B14F-4D97-AF65-F5344CB8AC3E}">
        <p14:creationId xmlns:p14="http://schemas.microsoft.com/office/powerpoint/2010/main" val="26358659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1B7306-61B9-4326-923A-3B98EE44BBA4}" type="slidenum">
              <a:rPr lang="en-GB" smtClean="0"/>
              <a:t>32</a:t>
            </a:fld>
            <a:endParaRPr lang="en-GB"/>
          </a:p>
        </p:txBody>
      </p:sp>
    </p:spTree>
    <p:extLst>
      <p:ext uri="{BB962C8B-B14F-4D97-AF65-F5344CB8AC3E}">
        <p14:creationId xmlns:p14="http://schemas.microsoft.com/office/powerpoint/2010/main" val="9638940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1B7306-61B9-4326-923A-3B98EE44BBA4}" type="slidenum">
              <a:rPr lang="en-GB" smtClean="0"/>
              <a:t>33</a:t>
            </a:fld>
            <a:endParaRPr lang="en-GB"/>
          </a:p>
        </p:txBody>
      </p:sp>
    </p:spTree>
    <p:extLst>
      <p:ext uri="{BB962C8B-B14F-4D97-AF65-F5344CB8AC3E}">
        <p14:creationId xmlns:p14="http://schemas.microsoft.com/office/powerpoint/2010/main" val="12221193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1B7306-61B9-4326-923A-3B98EE44BBA4}" type="slidenum">
              <a:rPr lang="en-GB" smtClean="0"/>
              <a:t>35</a:t>
            </a:fld>
            <a:endParaRPr lang="en-GB"/>
          </a:p>
        </p:txBody>
      </p:sp>
    </p:spTree>
    <p:extLst>
      <p:ext uri="{BB962C8B-B14F-4D97-AF65-F5344CB8AC3E}">
        <p14:creationId xmlns:p14="http://schemas.microsoft.com/office/powerpoint/2010/main" val="22742628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1B7306-61B9-4326-923A-3B98EE44BBA4}" type="slidenum">
              <a:rPr lang="en-GB" smtClean="0"/>
              <a:t>36</a:t>
            </a:fld>
            <a:endParaRPr lang="en-GB"/>
          </a:p>
        </p:txBody>
      </p:sp>
    </p:spTree>
    <p:extLst>
      <p:ext uri="{BB962C8B-B14F-4D97-AF65-F5344CB8AC3E}">
        <p14:creationId xmlns:p14="http://schemas.microsoft.com/office/powerpoint/2010/main" val="14789202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41B7306-61B9-4326-923A-3B98EE44BBA4}" type="slidenum">
              <a:rPr lang="en-GB" smtClean="0"/>
              <a:t>37</a:t>
            </a:fld>
            <a:endParaRPr lang="en-GB"/>
          </a:p>
        </p:txBody>
      </p:sp>
    </p:spTree>
    <p:extLst>
      <p:ext uri="{BB962C8B-B14F-4D97-AF65-F5344CB8AC3E}">
        <p14:creationId xmlns:p14="http://schemas.microsoft.com/office/powerpoint/2010/main" val="5295285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1B7306-61B9-4326-923A-3B98EE44BBA4}" type="slidenum">
              <a:rPr lang="en-GB" smtClean="0"/>
              <a:t>38</a:t>
            </a:fld>
            <a:endParaRPr lang="en-GB"/>
          </a:p>
        </p:txBody>
      </p:sp>
    </p:spTree>
    <p:extLst>
      <p:ext uri="{BB962C8B-B14F-4D97-AF65-F5344CB8AC3E}">
        <p14:creationId xmlns:p14="http://schemas.microsoft.com/office/powerpoint/2010/main" val="4532876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a:p>
        </p:txBody>
      </p:sp>
      <p:sp>
        <p:nvSpPr>
          <p:cNvPr id="4" name="Slide Number Placeholder 3"/>
          <p:cNvSpPr>
            <a:spLocks noGrp="1"/>
          </p:cNvSpPr>
          <p:nvPr>
            <p:ph type="sldNum" sz="quarter" idx="5"/>
          </p:nvPr>
        </p:nvSpPr>
        <p:spPr/>
        <p:txBody>
          <a:bodyPr/>
          <a:lstStyle/>
          <a:p>
            <a:fld id="{841B7306-61B9-4326-923A-3B98EE44BBA4}" type="slidenum">
              <a:rPr lang="en-GB" smtClean="0"/>
              <a:t>39</a:t>
            </a:fld>
            <a:endParaRPr lang="en-GB"/>
          </a:p>
        </p:txBody>
      </p:sp>
    </p:spTree>
    <p:extLst>
      <p:ext uri="{BB962C8B-B14F-4D97-AF65-F5344CB8AC3E}">
        <p14:creationId xmlns:p14="http://schemas.microsoft.com/office/powerpoint/2010/main" val="2490714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841B7306-61B9-4326-923A-3B98EE44BBA4}" type="slidenum">
              <a:rPr lang="en-GB" smtClean="0"/>
              <a:t>4</a:t>
            </a:fld>
            <a:endParaRPr lang="en-GB"/>
          </a:p>
        </p:txBody>
      </p:sp>
    </p:spTree>
    <p:extLst>
      <p:ext uri="{BB962C8B-B14F-4D97-AF65-F5344CB8AC3E}">
        <p14:creationId xmlns:p14="http://schemas.microsoft.com/office/powerpoint/2010/main" val="25312442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841B7306-61B9-4326-923A-3B98EE44BBA4}" type="slidenum">
              <a:rPr lang="en-GB" smtClean="0"/>
              <a:t>40</a:t>
            </a:fld>
            <a:endParaRPr lang="en-GB"/>
          </a:p>
        </p:txBody>
      </p:sp>
    </p:spTree>
    <p:extLst>
      <p:ext uri="{BB962C8B-B14F-4D97-AF65-F5344CB8AC3E}">
        <p14:creationId xmlns:p14="http://schemas.microsoft.com/office/powerpoint/2010/main" val="6235001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841B7306-61B9-4326-923A-3B98EE44BBA4}" type="slidenum">
              <a:rPr lang="en-GB" smtClean="0"/>
              <a:t>41</a:t>
            </a:fld>
            <a:endParaRPr lang="en-GB"/>
          </a:p>
        </p:txBody>
      </p:sp>
    </p:spTree>
    <p:extLst>
      <p:ext uri="{BB962C8B-B14F-4D97-AF65-F5344CB8AC3E}">
        <p14:creationId xmlns:p14="http://schemas.microsoft.com/office/powerpoint/2010/main" val="9981024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1B7306-61B9-4326-923A-3B98EE44BBA4}" type="slidenum">
              <a:rPr lang="en-GB" smtClean="0"/>
              <a:t>42</a:t>
            </a:fld>
            <a:endParaRPr lang="en-GB"/>
          </a:p>
        </p:txBody>
      </p:sp>
    </p:spTree>
    <p:extLst>
      <p:ext uri="{BB962C8B-B14F-4D97-AF65-F5344CB8AC3E}">
        <p14:creationId xmlns:p14="http://schemas.microsoft.com/office/powerpoint/2010/main" val="556357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a:solidFill>
                <a:schemeClr val="tx1"/>
              </a:solidFill>
              <a:effectLst/>
              <a:latin typeface="+mn-lt"/>
              <a:ea typeface="+mn-ea"/>
              <a:cs typeface="+mn-cs"/>
            </a:endParaRP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41B7306-61B9-4326-923A-3B98EE44BBA4}" type="slidenum">
              <a:rPr lang="en-GB" smtClean="0"/>
              <a:t>43</a:t>
            </a:fld>
            <a:endParaRPr lang="en-GB"/>
          </a:p>
        </p:txBody>
      </p:sp>
    </p:spTree>
    <p:extLst>
      <p:ext uri="{BB962C8B-B14F-4D97-AF65-F5344CB8AC3E}">
        <p14:creationId xmlns:p14="http://schemas.microsoft.com/office/powerpoint/2010/main" val="29060412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41B7306-61B9-4326-923A-3B98EE44BBA4}" type="slidenum">
              <a:rPr lang="en-GB" smtClean="0"/>
              <a:t>44</a:t>
            </a:fld>
            <a:endParaRPr lang="en-GB"/>
          </a:p>
        </p:txBody>
      </p:sp>
    </p:spTree>
    <p:extLst>
      <p:ext uri="{BB962C8B-B14F-4D97-AF65-F5344CB8AC3E}">
        <p14:creationId xmlns:p14="http://schemas.microsoft.com/office/powerpoint/2010/main" val="34471511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b="1" dirty="0"/>
          </a:p>
        </p:txBody>
      </p:sp>
      <p:sp>
        <p:nvSpPr>
          <p:cNvPr id="4" name="Slide Number Placeholder 3"/>
          <p:cNvSpPr>
            <a:spLocks noGrp="1"/>
          </p:cNvSpPr>
          <p:nvPr>
            <p:ph type="sldNum" sz="quarter" idx="5"/>
          </p:nvPr>
        </p:nvSpPr>
        <p:spPr/>
        <p:txBody>
          <a:bodyPr/>
          <a:lstStyle/>
          <a:p>
            <a:fld id="{841B7306-61B9-4326-923A-3B98EE44BBA4}" type="slidenum">
              <a:rPr lang="en-GB" smtClean="0"/>
              <a:t>45</a:t>
            </a:fld>
            <a:endParaRPr lang="en-GB"/>
          </a:p>
        </p:txBody>
      </p:sp>
    </p:spTree>
    <p:extLst>
      <p:ext uri="{BB962C8B-B14F-4D97-AF65-F5344CB8AC3E}">
        <p14:creationId xmlns:p14="http://schemas.microsoft.com/office/powerpoint/2010/main" val="26893778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7E65E52-B949-1E4C-963E-EE8B9D971502}"/>
              </a:ext>
            </a:extLst>
          </p:cNvPr>
          <p:cNvSpPr>
            <a:spLocks noGrp="1" noChangeArrowheads="1"/>
          </p:cNvSpPr>
          <p:nvPr>
            <p:ph type="sldNum" sz="quarter" idx="5"/>
          </p:nvPr>
        </p:nvSpPr>
        <p:spPr>
          <a:ln/>
        </p:spPr>
        <p:txBody>
          <a:bodyPr/>
          <a:lstStyle/>
          <a:p>
            <a:fld id="{3F52D806-9A5F-B946-9DED-48A679EE29F3}" type="slidenum">
              <a:rPr lang="en-US" altLang="en-US"/>
              <a:pPr/>
              <a:t>46</a:t>
            </a:fld>
            <a:endParaRPr lang="en-US" altLang="en-US"/>
          </a:p>
        </p:txBody>
      </p:sp>
      <p:sp>
        <p:nvSpPr>
          <p:cNvPr id="196610" name="Rectangle 2">
            <a:extLst>
              <a:ext uri="{FF2B5EF4-FFF2-40B4-BE49-F238E27FC236}">
                <a16:creationId xmlns:a16="http://schemas.microsoft.com/office/drawing/2014/main" id="{86EE1E8F-C936-CE49-A58A-31A908ABDDD8}"/>
              </a:ext>
            </a:extLst>
          </p:cNvPr>
          <p:cNvSpPr>
            <a:spLocks noGrp="1" noRot="1" noChangeAspect="1" noChangeArrowheads="1" noTextEdit="1"/>
          </p:cNvSpPr>
          <p:nvPr>
            <p:ph type="sldImg"/>
          </p:nvPr>
        </p:nvSpPr>
        <p:spPr>
          <a:ln/>
        </p:spPr>
      </p:sp>
      <p:sp>
        <p:nvSpPr>
          <p:cNvPr id="196611" name="Rectangle 3">
            <a:extLst>
              <a:ext uri="{FF2B5EF4-FFF2-40B4-BE49-F238E27FC236}">
                <a16:creationId xmlns:a16="http://schemas.microsoft.com/office/drawing/2014/main" id="{84F53B8B-4CB9-2E43-96ED-E089BC0D59D2}"/>
              </a:ext>
            </a:extLst>
          </p:cNvPr>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936201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1B7306-61B9-4326-923A-3B98EE44BBA4}" type="slidenum">
              <a:rPr lang="en-GB" smtClean="0"/>
              <a:t>48</a:t>
            </a:fld>
            <a:endParaRPr lang="en-GB"/>
          </a:p>
        </p:txBody>
      </p:sp>
    </p:spTree>
    <p:extLst>
      <p:ext uri="{BB962C8B-B14F-4D97-AF65-F5344CB8AC3E}">
        <p14:creationId xmlns:p14="http://schemas.microsoft.com/office/powerpoint/2010/main" val="4404484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1B7306-61B9-4326-923A-3B98EE44BBA4}" type="slidenum">
              <a:rPr lang="en-GB" smtClean="0"/>
              <a:t>5</a:t>
            </a:fld>
            <a:endParaRPr lang="en-GB"/>
          </a:p>
        </p:txBody>
      </p:sp>
    </p:spTree>
    <p:extLst>
      <p:ext uri="{BB962C8B-B14F-4D97-AF65-F5344CB8AC3E}">
        <p14:creationId xmlns:p14="http://schemas.microsoft.com/office/powerpoint/2010/main" val="157061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41B7306-61B9-4326-923A-3B98EE44BBA4}" type="slidenum">
              <a:rPr lang="en-GB" smtClean="0"/>
              <a:t>6</a:t>
            </a:fld>
            <a:endParaRPr lang="en-GB"/>
          </a:p>
        </p:txBody>
      </p:sp>
    </p:spTree>
    <p:extLst>
      <p:ext uri="{BB962C8B-B14F-4D97-AF65-F5344CB8AC3E}">
        <p14:creationId xmlns:p14="http://schemas.microsoft.com/office/powerpoint/2010/main" val="2911947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1B7306-61B9-4326-923A-3B98EE44BBA4}" type="slidenum">
              <a:rPr lang="en-GB" smtClean="0"/>
              <a:t>7</a:t>
            </a:fld>
            <a:endParaRPr lang="en-GB"/>
          </a:p>
        </p:txBody>
      </p:sp>
    </p:spTree>
    <p:extLst>
      <p:ext uri="{BB962C8B-B14F-4D97-AF65-F5344CB8AC3E}">
        <p14:creationId xmlns:p14="http://schemas.microsoft.com/office/powerpoint/2010/main" val="40370242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1B7306-61B9-4326-923A-3B98EE44BBA4}" type="slidenum">
              <a:rPr lang="en-GB" smtClean="0"/>
              <a:t>9</a:t>
            </a:fld>
            <a:endParaRPr lang="en-GB"/>
          </a:p>
        </p:txBody>
      </p:sp>
    </p:spTree>
    <p:extLst>
      <p:ext uri="{BB962C8B-B14F-4D97-AF65-F5344CB8AC3E}">
        <p14:creationId xmlns:p14="http://schemas.microsoft.com/office/powerpoint/2010/main" val="33703928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1B7306-61B9-4326-923A-3B98EE44BBA4}" type="slidenum">
              <a:rPr lang="en-GB" smtClean="0"/>
              <a:t>10</a:t>
            </a:fld>
            <a:endParaRPr lang="en-GB"/>
          </a:p>
        </p:txBody>
      </p:sp>
    </p:spTree>
    <p:extLst>
      <p:ext uri="{BB962C8B-B14F-4D97-AF65-F5344CB8AC3E}">
        <p14:creationId xmlns:p14="http://schemas.microsoft.com/office/powerpoint/2010/main" val="33416079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1B7306-61B9-4326-923A-3B98EE44BBA4}" type="slidenum">
              <a:rPr lang="en-GB" smtClean="0"/>
              <a:t>11</a:t>
            </a:fld>
            <a:endParaRPr lang="en-GB"/>
          </a:p>
        </p:txBody>
      </p:sp>
    </p:spTree>
    <p:extLst>
      <p:ext uri="{BB962C8B-B14F-4D97-AF65-F5344CB8AC3E}">
        <p14:creationId xmlns:p14="http://schemas.microsoft.com/office/powerpoint/2010/main" val="28855697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527381" y="1412776"/>
            <a:ext cx="9601067" cy="1728192"/>
          </a:xfrm>
        </p:spPr>
        <p:txBody>
          <a:bodyPr anchor="b"/>
          <a:lstStyle>
            <a:lvl1pPr>
              <a:defRPr baseline="0">
                <a:solidFill>
                  <a:srgbClr val="0A648F"/>
                </a:solidFill>
                <a:latin typeface="Georgia"/>
                <a:cs typeface="Georgia"/>
              </a:defRPr>
            </a:lvl1pPr>
          </a:lstStyle>
          <a:p>
            <a:r>
              <a:rPr lang="en-US"/>
              <a:t>Click to edit Master title style</a:t>
            </a:r>
            <a:endParaRPr lang="en-GB" dirty="0"/>
          </a:p>
        </p:txBody>
      </p:sp>
      <p:sp>
        <p:nvSpPr>
          <p:cNvPr id="8" name="Content Placeholder 7"/>
          <p:cNvSpPr>
            <a:spLocks noGrp="1"/>
          </p:cNvSpPr>
          <p:nvPr>
            <p:ph sz="quarter" idx="10"/>
          </p:nvPr>
        </p:nvSpPr>
        <p:spPr>
          <a:xfrm>
            <a:off x="526456" y="3212853"/>
            <a:ext cx="9601993" cy="1152525"/>
          </a:xfrm>
        </p:spPr>
        <p:txBody>
          <a:bodyPr/>
          <a:lstStyle>
            <a:lvl1pPr marL="0" indent="0">
              <a:buNone/>
              <a:defRPr sz="2400" b="0"/>
            </a:lvl1pPr>
            <a:lvl2pPr marL="457200" indent="0">
              <a:buNone/>
              <a:defRPr b="0"/>
            </a:lvl2pPr>
            <a:lvl3pPr marL="914400" indent="0">
              <a:buNone/>
              <a:defRPr b="0"/>
            </a:lvl3pPr>
            <a:lvl4pPr marL="1371600" indent="0">
              <a:buNone/>
              <a:defRPr b="0"/>
            </a:lvl4pPr>
            <a:lvl5pPr marL="1828800" indent="0">
              <a:buNone/>
              <a:defRPr b="0"/>
            </a:lvl5pPr>
          </a:lstStyle>
          <a:p>
            <a:pPr lvl="0"/>
            <a:r>
              <a:rPr lang="en-US"/>
              <a:t>Edit Master text styles</a:t>
            </a:r>
          </a:p>
        </p:txBody>
      </p:sp>
      <p:sp>
        <p:nvSpPr>
          <p:cNvPr id="2" name="Rectangle 1"/>
          <p:cNvSpPr/>
          <p:nvPr/>
        </p:nvSpPr>
        <p:spPr bwMode="auto">
          <a:xfrm>
            <a:off x="335360" y="339561"/>
            <a:ext cx="3840427" cy="792088"/>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2800" b="1" i="0" u="none" strike="noStrike" cap="none" normalizeH="0" baseline="0">
              <a:ln>
                <a:noFill/>
              </a:ln>
              <a:solidFill>
                <a:schemeClr val="tx1"/>
              </a:solidFill>
              <a:effectLst/>
              <a:latin typeface="Arial" charset="0"/>
            </a:endParaRPr>
          </a:p>
        </p:txBody>
      </p:sp>
      <p:pic>
        <p:nvPicPr>
          <p:cNvPr id="1026" name="Picture 2" descr="S:\Images\Logos\Dubai 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320" y="404665"/>
            <a:ext cx="2736371" cy="661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3656253"/>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29167" y="188640"/>
            <a:ext cx="11231464" cy="1143000"/>
          </a:xfrm>
        </p:spPr>
        <p:txBody>
          <a:bodyPr/>
          <a:lstStyle>
            <a:lvl1pPr>
              <a:defRPr>
                <a:latin typeface="Georgia"/>
                <a:cs typeface="Georgia"/>
              </a:defRPr>
            </a:lvl1pPr>
          </a:lstStyle>
          <a:p>
            <a:r>
              <a:rPr lang="en-US"/>
              <a:t>Click to edit Master title style</a:t>
            </a:r>
            <a:endParaRPr lang="en-GB" dirty="0"/>
          </a:p>
        </p:txBody>
      </p:sp>
      <p:sp>
        <p:nvSpPr>
          <p:cNvPr id="3" name="Content Placeholder 2"/>
          <p:cNvSpPr>
            <a:spLocks noGrp="1"/>
          </p:cNvSpPr>
          <p:nvPr>
            <p:ph idx="1"/>
          </p:nvPr>
        </p:nvSpPr>
        <p:spPr>
          <a:xfrm>
            <a:off x="529167" y="1556792"/>
            <a:ext cx="11231463" cy="4248472"/>
          </a:xfrm>
        </p:spPr>
        <p:txBody>
          <a:bodyPr/>
          <a:lstStyle>
            <a:lvl1pPr>
              <a:defRPr b="0"/>
            </a:lvl1pPr>
            <a:lvl2pPr>
              <a:defRPr b="0"/>
            </a:lvl2pPr>
            <a:lvl3pPr>
              <a:defRPr b="0"/>
            </a:lvl3pPr>
            <a:lvl4pPr>
              <a:defRPr b="0"/>
            </a:lvl4pPr>
            <a:lvl5pPr>
              <a:defRPr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07143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ank">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57257" y="188640"/>
            <a:ext cx="11135451" cy="1143000"/>
          </a:xfrm>
        </p:spPr>
        <p:txBody>
          <a:bodyPr/>
          <a:lstStyle>
            <a:lvl1pPr>
              <a:defRPr>
                <a:latin typeface="Georgia"/>
                <a:cs typeface="Georgia"/>
              </a:defRPr>
            </a:lvl1pPr>
          </a:lstStyle>
          <a:p>
            <a:r>
              <a:rPr lang="en-US"/>
              <a:t>Click to edit Master title style</a:t>
            </a:r>
            <a:endParaRPr lang="en-GB" dirty="0"/>
          </a:p>
        </p:txBody>
      </p:sp>
      <p:sp>
        <p:nvSpPr>
          <p:cNvPr id="3" name="Content Placeholder 2"/>
          <p:cNvSpPr>
            <a:spLocks noGrp="1"/>
          </p:cNvSpPr>
          <p:nvPr>
            <p:ph idx="1"/>
          </p:nvPr>
        </p:nvSpPr>
        <p:spPr>
          <a:xfrm>
            <a:off x="557257" y="1556792"/>
            <a:ext cx="11135452" cy="4464496"/>
          </a:xfrm>
        </p:spPr>
        <p:txBody>
          <a:bodyPr/>
          <a:lstStyle>
            <a:lvl1pPr>
              <a:defRPr b="0"/>
            </a:lvl1pPr>
            <a:lvl2pPr>
              <a:defRPr b="0"/>
            </a:lvl2pPr>
            <a:lvl3pPr>
              <a:defRPr b="0"/>
            </a:lvl3pPr>
            <a:lvl4pPr>
              <a:defRPr b="0"/>
            </a:lvl4pPr>
            <a:lvl5pPr>
              <a:defRPr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714514330"/>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17" name="Title Text"/>
          <p:cNvSpPr txBox="1">
            <a:spLocks noGrp="1"/>
          </p:cNvSpPr>
          <p:nvPr>
            <p:ph type="title"/>
          </p:nvPr>
        </p:nvSpPr>
        <p:spPr>
          <a:xfrm>
            <a:off x="918313" y="185291"/>
            <a:ext cx="10406063" cy="1518047"/>
          </a:xfrm>
          <a:prstGeom prst="rect">
            <a:avLst/>
          </a:prstGeom>
        </p:spPr>
        <p:txBody>
          <a:bodyPr/>
          <a:lstStyle>
            <a:lvl1pPr>
              <a:defRPr>
                <a:latin typeface="Helvetica Light"/>
                <a:ea typeface="Helvetica Light"/>
                <a:cs typeface="Helvetica Light"/>
                <a:sym typeface="Helvetica Light"/>
              </a:defRPr>
            </a:lvl1pPr>
          </a:lstStyle>
          <a:p>
            <a:r>
              <a:rPr lang="en-US"/>
              <a:t>Click to edit Master title style</a:t>
            </a:r>
            <a:endParaRPr/>
          </a:p>
        </p:txBody>
      </p:sp>
      <p:sp>
        <p:nvSpPr>
          <p:cNvPr id="118" name="Body Level One…"/>
          <p:cNvSpPr txBox="1">
            <a:spLocks noGrp="1"/>
          </p:cNvSpPr>
          <p:nvPr>
            <p:ph type="body" idx="1"/>
          </p:nvPr>
        </p:nvSpPr>
        <p:spPr>
          <a:xfrm>
            <a:off x="892970" y="1830587"/>
            <a:ext cx="10406063" cy="4420195"/>
          </a:xfrm>
          <a:prstGeom prst="rect">
            <a:avLst/>
          </a:prstGeom>
        </p:spPr>
        <p:txBody>
          <a:bodyPr/>
          <a:lstStyle>
            <a:lvl1pPr>
              <a:buSzPct val="75000"/>
              <a:defRPr sz="2531">
                <a:latin typeface="Helvetica Light"/>
                <a:ea typeface="Helvetica Light"/>
                <a:cs typeface="Helvetica Light"/>
                <a:sym typeface="Helvetica Light"/>
              </a:defRPr>
            </a:lvl1pPr>
            <a:lvl2pPr>
              <a:buSzPct val="75000"/>
              <a:defRPr sz="2531">
                <a:latin typeface="Helvetica Light"/>
                <a:ea typeface="Helvetica Light"/>
                <a:cs typeface="Helvetica Light"/>
                <a:sym typeface="Helvetica Light"/>
              </a:defRPr>
            </a:lvl2pPr>
            <a:lvl3pPr>
              <a:buSzPct val="75000"/>
              <a:defRPr sz="2531">
                <a:latin typeface="Helvetica Light"/>
                <a:ea typeface="Helvetica Light"/>
                <a:cs typeface="Helvetica Light"/>
                <a:sym typeface="Helvetica Light"/>
              </a:defRPr>
            </a:lvl3pPr>
            <a:lvl4pPr>
              <a:buSzPct val="75000"/>
              <a:defRPr sz="2531">
                <a:latin typeface="Helvetica Light"/>
                <a:ea typeface="Helvetica Light"/>
                <a:cs typeface="Helvetica Light"/>
                <a:sym typeface="Helvetica Light"/>
              </a:defRPr>
            </a:lvl4pPr>
            <a:lvl5pPr>
              <a:buSzPct val="75000"/>
              <a:defRPr sz="2531">
                <a:latin typeface="Helvetica Light"/>
                <a:ea typeface="Helvetica Light"/>
                <a:cs typeface="Helvetica Light"/>
                <a:sym typeface="Helvetica Ligh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19" name="Slide Number"/>
          <p:cNvSpPr txBox="1">
            <a:spLocks noGrp="1"/>
          </p:cNvSpPr>
          <p:nvPr>
            <p:ph type="sldNum" sz="quarter" idx="2"/>
          </p:nvPr>
        </p:nvSpPr>
        <p:spPr>
          <a:xfrm>
            <a:off x="5917311" y="6505278"/>
            <a:ext cx="345472" cy="267891"/>
          </a:xfrm>
          <a:prstGeom prst="rect">
            <a:avLst/>
          </a:prstGeom>
        </p:spPr>
        <p:txBody>
          <a:bodyPr/>
          <a:lstStyle>
            <a:lvl1pPr>
              <a:defRPr sz="1266">
                <a:latin typeface="Helvetica Light"/>
                <a:ea typeface="Helvetica Light"/>
                <a:cs typeface="Helvetica Light"/>
                <a:sym typeface="Helvetica Light"/>
              </a:defRPr>
            </a:lvl1pPr>
          </a:lstStyle>
          <a:p>
            <a:fld id="{093BD2B3-17EE-41BF-8C35-45C86DAAB9CF}" type="slidenum">
              <a:rPr lang="en-GB" smtClean="0"/>
              <a:t>‹#›</a:t>
            </a:fld>
            <a:endParaRPr lang="en-GB"/>
          </a:p>
        </p:txBody>
      </p:sp>
    </p:spTree>
    <p:extLst>
      <p:ext uri="{BB962C8B-B14F-4D97-AF65-F5344CB8AC3E}">
        <p14:creationId xmlns:p14="http://schemas.microsoft.com/office/powerpoint/2010/main" val="3070559940"/>
      </p:ext>
    </p:extLst>
  </p:cSld>
  <p:clrMapOvr>
    <a:masterClrMapping/>
  </p:clrMapOvr>
  <p:transition spd="med"/>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093BD2B3-17EE-41BF-8C35-45C86DAAB9CF}" type="slidenum">
              <a:rPr lang="en-GB" smtClean="0"/>
              <a:t>‹#›</a:t>
            </a:fld>
            <a:endParaRPr lang="en-GB"/>
          </a:p>
        </p:txBody>
      </p:sp>
    </p:spTree>
    <p:extLst>
      <p:ext uri="{BB962C8B-B14F-4D97-AF65-F5344CB8AC3E}">
        <p14:creationId xmlns:p14="http://schemas.microsoft.com/office/powerpoint/2010/main" val="3032163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7"/>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35360" y="260648"/>
            <a:ext cx="1152128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GB" altLang="en-US"/>
          </a:p>
        </p:txBody>
      </p:sp>
      <p:sp>
        <p:nvSpPr>
          <p:cNvPr id="1027" name="Rectangle 3"/>
          <p:cNvSpPr>
            <a:spLocks noGrp="1" noChangeArrowheads="1"/>
          </p:cNvSpPr>
          <p:nvPr>
            <p:ph type="body" idx="1"/>
          </p:nvPr>
        </p:nvSpPr>
        <p:spPr bwMode="auto">
          <a:xfrm>
            <a:off x="335360" y="1556792"/>
            <a:ext cx="11521280" cy="4464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GB" altLang="en-US"/>
          </a:p>
        </p:txBody>
      </p:sp>
      <p:pic>
        <p:nvPicPr>
          <p:cNvPr id="5" name="Picture 2" descr="S:\Images\Logos\Dubai logo.pn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18472" y="6400976"/>
            <a:ext cx="1824203" cy="429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5072350"/>
      </p:ext>
    </p:extLst>
  </p:cSld>
  <p:clrMap bg1="dk2" tx1="lt1" bg2="dk1"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Lst>
  <p:hf hdr="0" ftr="0" dt="0"/>
  <p:txStyles>
    <p:titleStyle>
      <a:lvl1pPr algn="l" rtl="0" eaLnBrk="1" fontAlgn="base" hangingPunct="1">
        <a:spcBef>
          <a:spcPct val="0"/>
        </a:spcBef>
        <a:spcAft>
          <a:spcPct val="0"/>
        </a:spcAft>
        <a:defRPr sz="4000">
          <a:solidFill>
            <a:srgbClr val="0A648F"/>
          </a:solidFill>
          <a:latin typeface="Georgia"/>
          <a:ea typeface="MS PGothic" pitchFamily="34" charset="-128"/>
          <a:cs typeface="Georgia"/>
        </a:defRPr>
      </a:lvl1pPr>
      <a:lvl2pPr algn="l" rtl="0" eaLnBrk="1" fontAlgn="base" hangingPunct="1">
        <a:spcBef>
          <a:spcPct val="0"/>
        </a:spcBef>
        <a:spcAft>
          <a:spcPct val="0"/>
        </a:spcAft>
        <a:defRPr sz="4000">
          <a:solidFill>
            <a:srgbClr val="0A648F"/>
          </a:solidFill>
          <a:latin typeface="Georgia" charset="0"/>
          <a:ea typeface="MS PGothic" pitchFamily="34" charset="-128"/>
          <a:cs typeface="Georgia" pitchFamily="18" charset="0"/>
        </a:defRPr>
      </a:lvl2pPr>
      <a:lvl3pPr algn="l" rtl="0" eaLnBrk="1" fontAlgn="base" hangingPunct="1">
        <a:spcBef>
          <a:spcPct val="0"/>
        </a:spcBef>
        <a:spcAft>
          <a:spcPct val="0"/>
        </a:spcAft>
        <a:defRPr sz="4000">
          <a:solidFill>
            <a:srgbClr val="0A648F"/>
          </a:solidFill>
          <a:latin typeface="Georgia" charset="0"/>
          <a:ea typeface="MS PGothic" pitchFamily="34" charset="-128"/>
          <a:cs typeface="Georgia" pitchFamily="18" charset="0"/>
        </a:defRPr>
      </a:lvl3pPr>
      <a:lvl4pPr algn="l" rtl="0" eaLnBrk="1" fontAlgn="base" hangingPunct="1">
        <a:spcBef>
          <a:spcPct val="0"/>
        </a:spcBef>
        <a:spcAft>
          <a:spcPct val="0"/>
        </a:spcAft>
        <a:defRPr sz="4000">
          <a:solidFill>
            <a:srgbClr val="0A648F"/>
          </a:solidFill>
          <a:latin typeface="Georgia" charset="0"/>
          <a:ea typeface="MS PGothic" pitchFamily="34" charset="-128"/>
          <a:cs typeface="Georgia" pitchFamily="18" charset="0"/>
        </a:defRPr>
      </a:lvl4pPr>
      <a:lvl5pPr algn="l" rtl="0" eaLnBrk="1" fontAlgn="base" hangingPunct="1">
        <a:spcBef>
          <a:spcPct val="0"/>
        </a:spcBef>
        <a:spcAft>
          <a:spcPct val="0"/>
        </a:spcAft>
        <a:defRPr sz="4000">
          <a:solidFill>
            <a:srgbClr val="0A648F"/>
          </a:solidFill>
          <a:latin typeface="Georgia" charset="0"/>
          <a:ea typeface="MS PGothic" pitchFamily="34" charset="-128"/>
          <a:cs typeface="Georgia" pitchFamily="18" charset="0"/>
        </a:defRPr>
      </a:lvl5pPr>
      <a:lvl6pPr marL="457200" algn="l" rtl="0" eaLnBrk="1" fontAlgn="base" hangingPunct="1">
        <a:spcBef>
          <a:spcPct val="0"/>
        </a:spcBef>
        <a:spcAft>
          <a:spcPct val="0"/>
        </a:spcAft>
        <a:defRPr sz="4000">
          <a:solidFill>
            <a:schemeClr val="tx2"/>
          </a:solidFill>
          <a:latin typeface="Times New Roman" pitchFamily="18" charset="0"/>
        </a:defRPr>
      </a:lvl6pPr>
      <a:lvl7pPr marL="914400" algn="l" rtl="0" eaLnBrk="1" fontAlgn="base" hangingPunct="1">
        <a:spcBef>
          <a:spcPct val="0"/>
        </a:spcBef>
        <a:spcAft>
          <a:spcPct val="0"/>
        </a:spcAft>
        <a:defRPr sz="4000">
          <a:solidFill>
            <a:schemeClr val="tx2"/>
          </a:solidFill>
          <a:latin typeface="Times New Roman" pitchFamily="18" charset="0"/>
        </a:defRPr>
      </a:lvl7pPr>
      <a:lvl8pPr marL="1371600" algn="l" rtl="0" eaLnBrk="1" fontAlgn="base" hangingPunct="1">
        <a:spcBef>
          <a:spcPct val="0"/>
        </a:spcBef>
        <a:spcAft>
          <a:spcPct val="0"/>
        </a:spcAft>
        <a:defRPr sz="4000">
          <a:solidFill>
            <a:schemeClr val="tx2"/>
          </a:solidFill>
          <a:latin typeface="Times New Roman" pitchFamily="18" charset="0"/>
        </a:defRPr>
      </a:lvl8pPr>
      <a:lvl9pPr marL="1828800" algn="l" rtl="0" eaLnBrk="1" fontAlgn="base" hangingPunct="1">
        <a:spcBef>
          <a:spcPct val="0"/>
        </a:spcBef>
        <a:spcAft>
          <a:spcPct val="0"/>
        </a:spcAft>
        <a:defRPr sz="40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lr>
          <a:srgbClr val="0A648F"/>
        </a:buClr>
        <a:buSzPct val="80000"/>
        <a:buFont typeface="Wingdings" pitchFamily="2" charset="2"/>
        <a:buChar char="o"/>
        <a:defRPr sz="2800">
          <a:solidFill>
            <a:schemeClr val="bg1"/>
          </a:solidFill>
          <a:latin typeface="+mn-lt"/>
          <a:ea typeface="MS PGothic" pitchFamily="34" charset="-128"/>
          <a:cs typeface="ＭＳ Ｐゴシック" charset="0"/>
        </a:defRPr>
      </a:lvl1pPr>
      <a:lvl2pPr marL="742950" indent="-285750" algn="l" rtl="0" eaLnBrk="1" fontAlgn="base" hangingPunct="1">
        <a:spcBef>
          <a:spcPct val="20000"/>
        </a:spcBef>
        <a:spcAft>
          <a:spcPct val="0"/>
        </a:spcAft>
        <a:buClr>
          <a:srgbClr val="0A648F"/>
        </a:buClr>
        <a:buChar char="–"/>
        <a:defRPr sz="2800">
          <a:solidFill>
            <a:schemeClr val="bg1"/>
          </a:solidFill>
          <a:latin typeface="+mn-lt"/>
          <a:ea typeface="MS PGothic" pitchFamily="34" charset="-128"/>
        </a:defRPr>
      </a:lvl2pPr>
      <a:lvl3pPr marL="1143000" indent="-228600" algn="l" rtl="0" eaLnBrk="1" fontAlgn="base" hangingPunct="1">
        <a:spcBef>
          <a:spcPct val="20000"/>
        </a:spcBef>
        <a:spcAft>
          <a:spcPct val="0"/>
        </a:spcAft>
        <a:buClr>
          <a:srgbClr val="0A648F"/>
        </a:buClr>
        <a:buSzPct val="65000"/>
        <a:buFont typeface="Wingdings" pitchFamily="2" charset="2"/>
        <a:buChar char="o"/>
        <a:defRPr sz="2800">
          <a:solidFill>
            <a:schemeClr val="bg1"/>
          </a:solidFill>
          <a:latin typeface="+mn-lt"/>
          <a:ea typeface="MS PGothic" pitchFamily="34" charset="-128"/>
        </a:defRPr>
      </a:lvl3pPr>
      <a:lvl4pPr marL="1600200" indent="-228600" algn="l" rtl="0" eaLnBrk="1" fontAlgn="base" hangingPunct="1">
        <a:spcBef>
          <a:spcPct val="20000"/>
        </a:spcBef>
        <a:spcAft>
          <a:spcPct val="0"/>
        </a:spcAft>
        <a:buClr>
          <a:srgbClr val="0A648F"/>
        </a:buClr>
        <a:buSzPct val="80000"/>
        <a:buChar char="–"/>
        <a:defRPr sz="2800">
          <a:solidFill>
            <a:schemeClr val="bg1"/>
          </a:solidFill>
          <a:latin typeface="+mn-lt"/>
          <a:ea typeface="MS PGothic" pitchFamily="34" charset="-128"/>
        </a:defRPr>
      </a:lvl4pPr>
      <a:lvl5pPr marL="2057400" indent="-228600" algn="l" rtl="0" eaLnBrk="1" fontAlgn="base" hangingPunct="1">
        <a:spcBef>
          <a:spcPct val="20000"/>
        </a:spcBef>
        <a:spcAft>
          <a:spcPct val="0"/>
        </a:spcAft>
        <a:buClr>
          <a:srgbClr val="0A648F"/>
        </a:buClr>
        <a:buSzPct val="90000"/>
        <a:buChar char="»"/>
        <a:defRPr sz="2800">
          <a:solidFill>
            <a:schemeClr val="bg1"/>
          </a:solidFill>
          <a:latin typeface="+mn-lt"/>
          <a:ea typeface="MS PGothic" pitchFamily="34" charset="-128"/>
        </a:defRPr>
      </a:lvl5pPr>
      <a:lvl6pPr marL="2514600" indent="-228600" algn="l" rtl="0" eaLnBrk="1" fontAlgn="base" hangingPunct="1">
        <a:spcBef>
          <a:spcPct val="20000"/>
        </a:spcBef>
        <a:spcAft>
          <a:spcPct val="0"/>
        </a:spcAft>
        <a:buClr>
          <a:srgbClr val="CCFFFF"/>
        </a:buClr>
        <a:buSzPct val="90000"/>
        <a:buChar char="»"/>
        <a:defRPr sz="2800" b="1">
          <a:solidFill>
            <a:schemeClr val="tx1"/>
          </a:solidFill>
          <a:latin typeface="+mn-lt"/>
        </a:defRPr>
      </a:lvl6pPr>
      <a:lvl7pPr marL="2971800" indent="-228600" algn="l" rtl="0" eaLnBrk="1" fontAlgn="base" hangingPunct="1">
        <a:spcBef>
          <a:spcPct val="20000"/>
        </a:spcBef>
        <a:spcAft>
          <a:spcPct val="0"/>
        </a:spcAft>
        <a:buClr>
          <a:srgbClr val="CCFFFF"/>
        </a:buClr>
        <a:buSzPct val="90000"/>
        <a:buChar char="»"/>
        <a:defRPr sz="2800" b="1">
          <a:solidFill>
            <a:schemeClr val="tx1"/>
          </a:solidFill>
          <a:latin typeface="+mn-lt"/>
        </a:defRPr>
      </a:lvl7pPr>
      <a:lvl8pPr marL="3429000" indent="-228600" algn="l" rtl="0" eaLnBrk="1" fontAlgn="base" hangingPunct="1">
        <a:spcBef>
          <a:spcPct val="20000"/>
        </a:spcBef>
        <a:spcAft>
          <a:spcPct val="0"/>
        </a:spcAft>
        <a:buClr>
          <a:srgbClr val="CCFFFF"/>
        </a:buClr>
        <a:buSzPct val="90000"/>
        <a:buChar char="»"/>
        <a:defRPr sz="2800" b="1">
          <a:solidFill>
            <a:schemeClr val="tx1"/>
          </a:solidFill>
          <a:latin typeface="+mn-lt"/>
        </a:defRPr>
      </a:lvl8pPr>
      <a:lvl9pPr marL="3886200" indent="-228600" algn="l" rtl="0" eaLnBrk="1" fontAlgn="base" hangingPunct="1">
        <a:spcBef>
          <a:spcPct val="20000"/>
        </a:spcBef>
        <a:spcAft>
          <a:spcPct val="0"/>
        </a:spcAft>
        <a:buClr>
          <a:srgbClr val="CCFFFF"/>
        </a:buClr>
        <a:buSzPct val="90000"/>
        <a:buChar char="»"/>
        <a:defRPr sz="28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4.emf"/><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jmpovedar.files.wordpress.com/2014/03/ieee-829.pdf"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7381" y="1412776"/>
            <a:ext cx="10580886" cy="2016224"/>
          </a:xfrm>
        </p:spPr>
        <p:txBody>
          <a:bodyPr/>
          <a:lstStyle/>
          <a:p>
            <a:r>
              <a:rPr lang="en-US" sz="3600" dirty="0"/>
              <a:t>Software Engineering and Professional Practice. </a:t>
            </a:r>
            <a:br>
              <a:rPr lang="en-US" sz="3600" dirty="0"/>
            </a:br>
            <a:r>
              <a:rPr lang="en-US" sz="3600" dirty="0"/>
              <a:t>Building Usable Software.</a:t>
            </a:r>
            <a:br>
              <a:rPr lang="en-US" sz="3200" dirty="0"/>
            </a:br>
            <a:br>
              <a:rPr lang="en-US" sz="3200" dirty="0"/>
            </a:br>
            <a:r>
              <a:rPr lang="en-GB" sz="2800" dirty="0">
                <a:solidFill>
                  <a:schemeClr val="tx2">
                    <a:lumMod val="50000"/>
                  </a:schemeClr>
                </a:solidFill>
              </a:rPr>
              <a:t>Unit 5: Software Testing and Quality Assurance</a:t>
            </a:r>
            <a:br>
              <a:rPr lang="en-GB" sz="2800" dirty="0">
                <a:solidFill>
                  <a:schemeClr val="tx2">
                    <a:lumMod val="50000"/>
                  </a:schemeClr>
                </a:solidFill>
              </a:rPr>
            </a:br>
            <a:r>
              <a:rPr lang="en-GB" sz="2800" dirty="0">
                <a:solidFill>
                  <a:schemeClr val="tx2">
                    <a:lumMod val="50000"/>
                  </a:schemeClr>
                </a:solidFill>
              </a:rPr>
              <a:t>Part 2: Software Quality</a:t>
            </a:r>
            <a:endParaRPr lang="en-US" sz="3200" dirty="0">
              <a:solidFill>
                <a:schemeClr val="tx2">
                  <a:lumMod val="50000"/>
                </a:schemeClr>
              </a:solidFill>
            </a:endParaRPr>
          </a:p>
        </p:txBody>
      </p:sp>
      <p:sp>
        <p:nvSpPr>
          <p:cNvPr id="3" name="Content Placeholder 2"/>
          <p:cNvSpPr>
            <a:spLocks noGrp="1"/>
          </p:cNvSpPr>
          <p:nvPr>
            <p:ph sz="quarter" idx="10"/>
          </p:nvPr>
        </p:nvSpPr>
        <p:spPr>
          <a:xfrm>
            <a:off x="526455" y="3775968"/>
            <a:ext cx="9601993" cy="1152525"/>
          </a:xfrm>
        </p:spPr>
        <p:txBody>
          <a:bodyPr/>
          <a:lstStyle/>
          <a:p>
            <a:r>
              <a:rPr lang="en-GB" dirty="0"/>
              <a:t>Anis </a:t>
            </a:r>
            <a:r>
              <a:rPr lang="en-GB" dirty="0" err="1"/>
              <a:t>Zarrad</a:t>
            </a:r>
            <a:endParaRPr lang="en-GB" dirty="0"/>
          </a:p>
          <a:p>
            <a:r>
              <a:rPr lang="en-GB" dirty="0" err="1"/>
              <a:t>a.zarrad@bham.ac.uk</a:t>
            </a:r>
            <a:endParaRPr lang="en-GB" dirty="0"/>
          </a:p>
          <a:p>
            <a:endParaRPr lang="en-US" dirty="0"/>
          </a:p>
        </p:txBody>
      </p:sp>
    </p:spTree>
    <p:extLst>
      <p:ext uri="{BB962C8B-B14F-4D97-AF65-F5344CB8AC3E}">
        <p14:creationId xmlns:p14="http://schemas.microsoft.com/office/powerpoint/2010/main" val="2512958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a:solidFill>
                  <a:schemeClr val="bg2">
                    <a:lumMod val="50000"/>
                  </a:schemeClr>
                </a:solidFill>
              </a:rPr>
              <a:t>Equivalence Classes Partitioning - Problems</a:t>
            </a:r>
            <a:endParaRPr lang="en-GB" dirty="0">
              <a:solidFill>
                <a:schemeClr val="bg2">
                  <a:lumMod val="50000"/>
                </a:schemeClr>
              </a:solidFill>
            </a:endParaRPr>
          </a:p>
        </p:txBody>
      </p:sp>
      <p:sp>
        <p:nvSpPr>
          <p:cNvPr id="3" name="Content Placeholder 2"/>
          <p:cNvSpPr>
            <a:spLocks noGrp="1"/>
          </p:cNvSpPr>
          <p:nvPr>
            <p:ph idx="1"/>
          </p:nvPr>
        </p:nvSpPr>
        <p:spPr>
          <a:xfrm>
            <a:off x="1738313" y="2062155"/>
            <a:ext cx="8606161" cy="3355664"/>
          </a:xfrm>
        </p:spPr>
        <p:txBody>
          <a:bodyPr/>
          <a:lstStyle/>
          <a:p>
            <a:pPr>
              <a:buFont typeface="Arial" panose="020B0604020202020204" pitchFamily="34" charset="0"/>
              <a:buChar char="•"/>
            </a:pPr>
            <a:r>
              <a:rPr lang="en-US" altLang="en-US" sz="1800" dirty="0"/>
              <a:t>Specification doesn't always define expected output for invalid test-cases</a:t>
            </a:r>
          </a:p>
          <a:p>
            <a:pPr>
              <a:buFont typeface="Arial" panose="020B0604020202020204" pitchFamily="34" charset="0"/>
              <a:buChar char="•"/>
            </a:pPr>
            <a:r>
              <a:rPr lang="en-US" altLang="en-US" sz="1800" dirty="0"/>
              <a:t>Strongly typed languages eliminate the need for the consideration of some invalid inputs.</a:t>
            </a:r>
          </a:p>
          <a:p>
            <a:pPr>
              <a:buFont typeface="Arial" panose="020B0604020202020204" pitchFamily="34" charset="0"/>
              <a:buChar char="•"/>
            </a:pPr>
            <a:r>
              <a:rPr lang="en-US" altLang="en-US" sz="1800" dirty="0"/>
              <a:t>Equivalence class partitioning assumes all members of a partitioned class will have the same impact on a function and this isn't always true.</a:t>
            </a:r>
          </a:p>
          <a:p>
            <a:pPr lvl="1"/>
            <a:r>
              <a:rPr lang="en-US" altLang="en-US" sz="1500" dirty="0"/>
              <a:t>Stack empty;  stack full.  These are the boundary conditions.</a:t>
            </a:r>
          </a:p>
          <a:p>
            <a:pPr marL="385761" lvl="1" indent="0">
              <a:buNone/>
            </a:pPr>
            <a:endParaRPr lang="en-US" altLang="en-US" sz="1500" dirty="0"/>
          </a:p>
          <a:p>
            <a:r>
              <a:rPr lang="en-US" altLang="en-US" sz="1800" dirty="0"/>
              <a:t>Test boundaries, </a:t>
            </a:r>
            <a:r>
              <a:rPr lang="en-US" altLang="en-US" sz="1800" b="1" dirty="0"/>
              <a:t>How?</a:t>
            </a:r>
          </a:p>
          <a:p>
            <a:pPr lvl="1"/>
            <a:r>
              <a:rPr lang="en-US" altLang="en-US" sz="1500" b="1" dirty="0"/>
              <a:t>Boundary Value Analysis (BVA)</a:t>
            </a:r>
          </a:p>
          <a:p>
            <a:pPr lvl="1"/>
            <a:endParaRPr lang="en-US" altLang="en-US" sz="1800" dirty="0"/>
          </a:p>
          <a:p>
            <a:endParaRPr lang="en-US" altLang="en-US" dirty="0"/>
          </a:p>
          <a:p>
            <a:endParaRPr lang="en-GB" dirty="0"/>
          </a:p>
        </p:txBody>
      </p:sp>
      <p:sp>
        <p:nvSpPr>
          <p:cNvPr id="4" name="Slide Number Placeholder 3"/>
          <p:cNvSpPr>
            <a:spLocks noGrp="1"/>
          </p:cNvSpPr>
          <p:nvPr>
            <p:ph type="sldNum" sz="quarter" idx="4294967295"/>
          </p:nvPr>
        </p:nvSpPr>
        <p:spPr>
          <a:xfrm>
            <a:off x="9684544" y="5701904"/>
            <a:ext cx="983456" cy="273844"/>
          </a:xfrm>
          <a:prstGeom prst="rect">
            <a:avLst/>
          </a:prstGeom>
        </p:spPr>
        <p:txBody>
          <a:bodyPr/>
          <a:lstStyle/>
          <a:p>
            <a:fld id="{093BD2B3-17EE-41BF-8C35-45C86DAAB9CF}" type="slidenum">
              <a:rPr lang="en-GB" smtClean="0"/>
              <a:t>10</a:t>
            </a:fld>
            <a:endParaRPr lang="en-GB"/>
          </a:p>
        </p:txBody>
      </p:sp>
    </p:spTree>
    <p:extLst>
      <p:ext uri="{BB962C8B-B14F-4D97-AF65-F5344CB8AC3E}">
        <p14:creationId xmlns:p14="http://schemas.microsoft.com/office/powerpoint/2010/main" val="903883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bg2">
                    <a:lumMod val="50000"/>
                  </a:schemeClr>
                </a:solidFill>
              </a:rPr>
              <a:t>Black-Box </a:t>
            </a:r>
            <a:br>
              <a:rPr lang="en-GB" dirty="0">
                <a:solidFill>
                  <a:schemeClr val="bg2">
                    <a:lumMod val="50000"/>
                  </a:schemeClr>
                </a:solidFill>
              </a:rPr>
            </a:br>
            <a:r>
              <a:rPr lang="en-US" dirty="0">
                <a:solidFill>
                  <a:schemeClr val="bg2">
                    <a:lumMod val="50000"/>
                  </a:schemeClr>
                </a:solidFill>
              </a:rPr>
              <a:t>Boundary Value Analysis</a:t>
            </a:r>
            <a:endParaRPr lang="en-GB" dirty="0"/>
          </a:p>
        </p:txBody>
      </p:sp>
      <p:sp>
        <p:nvSpPr>
          <p:cNvPr id="3" name="Content Placeholder 2"/>
          <p:cNvSpPr>
            <a:spLocks noGrp="1"/>
          </p:cNvSpPr>
          <p:nvPr>
            <p:ph idx="1"/>
          </p:nvPr>
        </p:nvSpPr>
        <p:spPr>
          <a:xfrm>
            <a:off x="1651058" y="1909971"/>
            <a:ext cx="8788343" cy="3186354"/>
          </a:xfrm>
        </p:spPr>
        <p:txBody>
          <a:bodyPr/>
          <a:lstStyle/>
          <a:p>
            <a:r>
              <a:rPr lang="en-US" altLang="en-US" dirty="0"/>
              <a:t>Boundary value analysis(BVA)is based on testing at the boundaries. </a:t>
            </a:r>
          </a:p>
          <a:p>
            <a:pPr lvl="1"/>
            <a:r>
              <a:rPr lang="en-US" altLang="en-US" dirty="0"/>
              <a:t>a test case design technique</a:t>
            </a:r>
          </a:p>
          <a:p>
            <a:pPr lvl="1"/>
            <a:r>
              <a:rPr lang="en-US" altLang="en-US" dirty="0"/>
              <a:t>complements to equivalence </a:t>
            </a:r>
            <a:r>
              <a:rPr lang="en-US" altLang="en-US" dirty="0" err="1"/>
              <a:t>partitio</a:t>
            </a:r>
            <a:endParaRPr lang="en-US" altLang="en-US" dirty="0"/>
          </a:p>
          <a:p>
            <a:endParaRPr lang="en-US" dirty="0"/>
          </a:p>
          <a:p>
            <a:endParaRPr lang="en-US" dirty="0"/>
          </a:p>
          <a:p>
            <a:r>
              <a:rPr lang="en-US" dirty="0"/>
              <a:t>Rationale —&gt; errors tend to occur near the extreme values of an input variable</a:t>
            </a:r>
            <a:endParaRPr lang="en-GB" dirty="0"/>
          </a:p>
        </p:txBody>
      </p:sp>
      <p:sp>
        <p:nvSpPr>
          <p:cNvPr id="4" name="Slide Number Placeholder 3"/>
          <p:cNvSpPr>
            <a:spLocks noGrp="1"/>
          </p:cNvSpPr>
          <p:nvPr>
            <p:ph type="sldNum" sz="quarter" idx="4294967295"/>
          </p:nvPr>
        </p:nvSpPr>
        <p:spPr>
          <a:xfrm>
            <a:off x="9684544" y="5701904"/>
            <a:ext cx="983456" cy="273844"/>
          </a:xfrm>
          <a:prstGeom prst="rect">
            <a:avLst/>
          </a:prstGeom>
        </p:spPr>
        <p:txBody>
          <a:bodyPr/>
          <a:lstStyle/>
          <a:p>
            <a:fld id="{093BD2B3-17EE-41BF-8C35-45C86DAAB9CF}" type="slidenum">
              <a:rPr lang="en-GB" smtClean="0"/>
              <a:t>11</a:t>
            </a:fld>
            <a:endParaRPr lang="en-GB"/>
          </a:p>
        </p:txBody>
      </p:sp>
      <p:grpSp>
        <p:nvGrpSpPr>
          <p:cNvPr id="77" name="Group 76"/>
          <p:cNvGrpSpPr/>
          <p:nvPr/>
        </p:nvGrpSpPr>
        <p:grpSpPr>
          <a:xfrm>
            <a:off x="7953437" y="2493999"/>
            <a:ext cx="2391036" cy="2248045"/>
            <a:chOff x="2855913" y="2940050"/>
            <a:chExt cx="4452937" cy="4116388"/>
          </a:xfrm>
        </p:grpSpPr>
        <p:sp>
          <p:nvSpPr>
            <p:cNvPr id="5" name="Oval 2"/>
            <p:cNvSpPr>
              <a:spLocks noChangeArrowheads="1"/>
            </p:cNvSpPr>
            <p:nvPr/>
          </p:nvSpPr>
          <p:spPr bwMode="auto">
            <a:xfrm>
              <a:off x="2855913" y="2940050"/>
              <a:ext cx="4452937" cy="4116388"/>
            </a:xfrm>
            <a:prstGeom prst="ellipse">
              <a:avLst/>
            </a:prstGeom>
            <a:noFill/>
            <a:ln w="254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75596" tIns="37798" rIns="75596" bIns="37798" anchor="ct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endParaRPr lang="en-US" altLang="en-US" sz="2100"/>
            </a:p>
          </p:txBody>
        </p:sp>
        <p:sp>
          <p:nvSpPr>
            <p:cNvPr id="6" name="Line 3"/>
            <p:cNvSpPr>
              <a:spLocks noChangeShapeType="1"/>
            </p:cNvSpPr>
            <p:nvPr/>
          </p:nvSpPr>
          <p:spPr bwMode="auto">
            <a:xfrm>
              <a:off x="4703763" y="2940050"/>
              <a:ext cx="0" cy="4116388"/>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lIns="75596" tIns="37798" rIns="75596" bIns="37798"/>
            <a:lstStyle/>
            <a:p>
              <a:endParaRPr lang="en-GB" sz="2100"/>
            </a:p>
          </p:txBody>
        </p:sp>
        <p:sp>
          <p:nvSpPr>
            <p:cNvPr id="7" name="Oval 18"/>
            <p:cNvSpPr>
              <a:spLocks noChangeArrowheads="1"/>
            </p:cNvSpPr>
            <p:nvPr/>
          </p:nvSpPr>
          <p:spPr bwMode="auto">
            <a:xfrm>
              <a:off x="5208588" y="4032250"/>
              <a:ext cx="84137" cy="84138"/>
            </a:xfrm>
            <a:prstGeom prst="ellipse">
              <a:avLst/>
            </a:prstGeom>
            <a:solidFill>
              <a:schemeClr val="tx1"/>
            </a:solidFill>
            <a:ln w="9525">
              <a:solidFill>
                <a:schemeClr val="bg1"/>
              </a:solidFill>
              <a:round/>
              <a:headEnd/>
              <a:tailEnd/>
            </a:ln>
          </p:spPr>
          <p:txBody>
            <a:bodyPr wrap="none" lIns="75596" tIns="37798" rIns="75596" bIns="37798" anchor="ct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endParaRPr lang="en-US" altLang="en-US" sz="2100"/>
            </a:p>
          </p:txBody>
        </p:sp>
        <p:sp>
          <p:nvSpPr>
            <p:cNvPr id="8" name="Oval 19"/>
            <p:cNvSpPr>
              <a:spLocks noChangeArrowheads="1"/>
            </p:cNvSpPr>
            <p:nvPr/>
          </p:nvSpPr>
          <p:spPr bwMode="auto">
            <a:xfrm>
              <a:off x="4956175" y="3192463"/>
              <a:ext cx="84138" cy="84137"/>
            </a:xfrm>
            <a:prstGeom prst="ellipse">
              <a:avLst/>
            </a:prstGeom>
            <a:solidFill>
              <a:schemeClr val="tx1"/>
            </a:solidFill>
            <a:ln w="9525">
              <a:solidFill>
                <a:schemeClr val="bg1"/>
              </a:solidFill>
              <a:round/>
              <a:headEnd/>
              <a:tailEnd/>
            </a:ln>
          </p:spPr>
          <p:txBody>
            <a:bodyPr wrap="none" lIns="75596" tIns="37798" rIns="75596" bIns="37798" anchor="ct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endParaRPr lang="en-US" altLang="en-US" sz="2100"/>
            </a:p>
          </p:txBody>
        </p:sp>
        <p:sp>
          <p:nvSpPr>
            <p:cNvPr id="9" name="Oval 20"/>
            <p:cNvSpPr>
              <a:spLocks noChangeArrowheads="1"/>
            </p:cNvSpPr>
            <p:nvPr/>
          </p:nvSpPr>
          <p:spPr bwMode="auto">
            <a:xfrm>
              <a:off x="6424613" y="4394200"/>
              <a:ext cx="84137" cy="84138"/>
            </a:xfrm>
            <a:prstGeom prst="ellipse">
              <a:avLst/>
            </a:prstGeom>
            <a:solidFill>
              <a:schemeClr val="tx1"/>
            </a:solidFill>
            <a:ln w="9525">
              <a:solidFill>
                <a:schemeClr val="bg1"/>
              </a:solidFill>
              <a:round/>
              <a:headEnd/>
              <a:tailEnd/>
            </a:ln>
          </p:spPr>
          <p:txBody>
            <a:bodyPr wrap="none" lIns="75596" tIns="37798" rIns="75596" bIns="37798" anchor="ct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endParaRPr lang="en-US" altLang="en-US" sz="2100"/>
            </a:p>
          </p:txBody>
        </p:sp>
        <p:sp>
          <p:nvSpPr>
            <p:cNvPr id="10" name="Oval 21"/>
            <p:cNvSpPr>
              <a:spLocks noChangeArrowheads="1"/>
            </p:cNvSpPr>
            <p:nvPr/>
          </p:nvSpPr>
          <p:spPr bwMode="auto">
            <a:xfrm>
              <a:off x="5292725" y="4787900"/>
              <a:ext cx="84138" cy="84138"/>
            </a:xfrm>
            <a:prstGeom prst="ellipse">
              <a:avLst/>
            </a:prstGeom>
            <a:solidFill>
              <a:schemeClr val="tx1"/>
            </a:solidFill>
            <a:ln w="9525">
              <a:solidFill>
                <a:schemeClr val="bg1"/>
              </a:solidFill>
              <a:round/>
              <a:headEnd/>
              <a:tailEnd/>
            </a:ln>
          </p:spPr>
          <p:txBody>
            <a:bodyPr wrap="none" lIns="75596" tIns="37798" rIns="75596" bIns="37798" anchor="ct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endParaRPr lang="en-US" altLang="en-US" sz="2100"/>
            </a:p>
          </p:txBody>
        </p:sp>
        <p:sp>
          <p:nvSpPr>
            <p:cNvPr id="11" name="Oval 25"/>
            <p:cNvSpPr>
              <a:spLocks noChangeArrowheads="1"/>
            </p:cNvSpPr>
            <p:nvPr/>
          </p:nvSpPr>
          <p:spPr bwMode="auto">
            <a:xfrm>
              <a:off x="4284663" y="3276600"/>
              <a:ext cx="84137" cy="82550"/>
            </a:xfrm>
            <a:prstGeom prst="ellipse">
              <a:avLst/>
            </a:prstGeom>
            <a:solidFill>
              <a:schemeClr val="tx1"/>
            </a:solidFill>
            <a:ln w="9525">
              <a:solidFill>
                <a:schemeClr val="bg1"/>
              </a:solidFill>
              <a:round/>
              <a:headEnd/>
              <a:tailEnd/>
            </a:ln>
          </p:spPr>
          <p:txBody>
            <a:bodyPr wrap="none" lIns="75596" tIns="37798" rIns="75596" bIns="37798" anchor="ct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endParaRPr lang="en-US" altLang="en-US" sz="2100"/>
            </a:p>
          </p:txBody>
        </p:sp>
        <p:sp>
          <p:nvSpPr>
            <p:cNvPr id="12" name="Oval 26"/>
            <p:cNvSpPr>
              <a:spLocks noChangeArrowheads="1"/>
            </p:cNvSpPr>
            <p:nvPr/>
          </p:nvSpPr>
          <p:spPr bwMode="auto">
            <a:xfrm>
              <a:off x="3863975" y="4032250"/>
              <a:ext cx="84138" cy="84138"/>
            </a:xfrm>
            <a:prstGeom prst="ellipse">
              <a:avLst/>
            </a:prstGeom>
            <a:solidFill>
              <a:schemeClr val="tx1"/>
            </a:solidFill>
            <a:ln w="9525">
              <a:solidFill>
                <a:schemeClr val="bg1"/>
              </a:solidFill>
              <a:round/>
              <a:headEnd/>
              <a:tailEnd/>
            </a:ln>
          </p:spPr>
          <p:txBody>
            <a:bodyPr wrap="none" lIns="75596" tIns="37798" rIns="75596" bIns="37798" anchor="ct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endParaRPr lang="en-US" altLang="en-US" sz="2100"/>
            </a:p>
          </p:txBody>
        </p:sp>
        <p:sp>
          <p:nvSpPr>
            <p:cNvPr id="13" name="Oval 27"/>
            <p:cNvSpPr>
              <a:spLocks noChangeArrowheads="1"/>
            </p:cNvSpPr>
            <p:nvPr/>
          </p:nvSpPr>
          <p:spPr bwMode="auto">
            <a:xfrm>
              <a:off x="3108325" y="4968875"/>
              <a:ext cx="84138" cy="84138"/>
            </a:xfrm>
            <a:prstGeom prst="ellipse">
              <a:avLst/>
            </a:prstGeom>
            <a:solidFill>
              <a:schemeClr val="tx1"/>
            </a:solidFill>
            <a:ln w="9525">
              <a:solidFill>
                <a:schemeClr val="bg1"/>
              </a:solidFill>
              <a:round/>
              <a:headEnd/>
              <a:tailEnd/>
            </a:ln>
          </p:spPr>
          <p:txBody>
            <a:bodyPr wrap="none" lIns="75596" tIns="37798" rIns="75596" bIns="37798" anchor="ct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endParaRPr lang="en-US" altLang="en-US" sz="2100"/>
            </a:p>
          </p:txBody>
        </p:sp>
        <p:sp>
          <p:nvSpPr>
            <p:cNvPr id="14" name="Oval 28"/>
            <p:cNvSpPr>
              <a:spLocks noChangeArrowheads="1"/>
            </p:cNvSpPr>
            <p:nvPr/>
          </p:nvSpPr>
          <p:spPr bwMode="auto">
            <a:xfrm>
              <a:off x="3863975" y="5543550"/>
              <a:ext cx="84138" cy="84138"/>
            </a:xfrm>
            <a:prstGeom prst="ellipse">
              <a:avLst/>
            </a:prstGeom>
            <a:solidFill>
              <a:schemeClr val="tx1"/>
            </a:solidFill>
            <a:ln w="9525">
              <a:solidFill>
                <a:schemeClr val="bg1"/>
              </a:solidFill>
              <a:round/>
              <a:headEnd/>
              <a:tailEnd/>
            </a:ln>
          </p:spPr>
          <p:txBody>
            <a:bodyPr wrap="none" lIns="75596" tIns="37798" rIns="75596" bIns="37798" anchor="ct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endParaRPr lang="en-US" altLang="en-US" sz="2100"/>
            </a:p>
          </p:txBody>
        </p:sp>
        <p:sp>
          <p:nvSpPr>
            <p:cNvPr id="15" name="Oval 29"/>
            <p:cNvSpPr>
              <a:spLocks noChangeArrowheads="1"/>
            </p:cNvSpPr>
            <p:nvPr/>
          </p:nvSpPr>
          <p:spPr bwMode="auto">
            <a:xfrm>
              <a:off x="3948113" y="6551613"/>
              <a:ext cx="84137" cy="84137"/>
            </a:xfrm>
            <a:prstGeom prst="ellipse">
              <a:avLst/>
            </a:prstGeom>
            <a:solidFill>
              <a:schemeClr val="tx1"/>
            </a:solidFill>
            <a:ln w="9525">
              <a:solidFill>
                <a:schemeClr val="bg1"/>
              </a:solidFill>
              <a:round/>
              <a:headEnd/>
              <a:tailEnd/>
            </a:ln>
          </p:spPr>
          <p:txBody>
            <a:bodyPr wrap="none" lIns="75596" tIns="37798" rIns="75596" bIns="37798" anchor="ct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endParaRPr lang="en-US" altLang="en-US" sz="2100"/>
            </a:p>
          </p:txBody>
        </p:sp>
        <p:sp>
          <p:nvSpPr>
            <p:cNvPr id="16" name="Freeform 15"/>
            <p:cNvSpPr/>
            <p:nvPr/>
          </p:nvSpPr>
          <p:spPr>
            <a:xfrm>
              <a:off x="3681413" y="3159125"/>
              <a:ext cx="835025" cy="1235075"/>
            </a:xfrm>
            <a:custGeom>
              <a:avLst/>
              <a:gdLst>
                <a:gd name="connsiteX0" fmla="*/ 688369 w 758189"/>
                <a:gd name="connsiteY0" fmla="*/ 11439 h 1121048"/>
                <a:gd name="connsiteX1" fmla="*/ 626724 w 758189"/>
                <a:gd name="connsiteY1" fmla="*/ 1165 h 1121048"/>
                <a:gd name="connsiteX2" fmla="*/ 400692 w 758189"/>
                <a:gd name="connsiteY2" fmla="*/ 21713 h 1121048"/>
                <a:gd name="connsiteX3" fmla="*/ 359596 w 758189"/>
                <a:gd name="connsiteY3" fmla="*/ 73084 h 1121048"/>
                <a:gd name="connsiteX4" fmla="*/ 339047 w 758189"/>
                <a:gd name="connsiteY4" fmla="*/ 93632 h 1121048"/>
                <a:gd name="connsiteX5" fmla="*/ 308225 w 758189"/>
                <a:gd name="connsiteY5" fmla="*/ 186100 h 1121048"/>
                <a:gd name="connsiteX6" fmla="*/ 297951 w 758189"/>
                <a:gd name="connsiteY6" fmla="*/ 216922 h 1121048"/>
                <a:gd name="connsiteX7" fmla="*/ 287677 w 758189"/>
                <a:gd name="connsiteY7" fmla="*/ 299115 h 1121048"/>
                <a:gd name="connsiteX8" fmla="*/ 267128 w 758189"/>
                <a:gd name="connsiteY8" fmla="*/ 391583 h 1121048"/>
                <a:gd name="connsiteX9" fmla="*/ 205483 w 758189"/>
                <a:gd name="connsiteY9" fmla="*/ 463502 h 1121048"/>
                <a:gd name="connsiteX10" fmla="*/ 174661 w 758189"/>
                <a:gd name="connsiteY10" fmla="*/ 473776 h 1121048"/>
                <a:gd name="connsiteX11" fmla="*/ 123290 w 758189"/>
                <a:gd name="connsiteY11" fmla="*/ 514873 h 1121048"/>
                <a:gd name="connsiteX12" fmla="*/ 92468 w 758189"/>
                <a:gd name="connsiteY12" fmla="*/ 525147 h 1121048"/>
                <a:gd name="connsiteX13" fmla="*/ 51371 w 758189"/>
                <a:gd name="connsiteY13" fmla="*/ 566244 h 1121048"/>
                <a:gd name="connsiteX14" fmla="*/ 20548 w 758189"/>
                <a:gd name="connsiteY14" fmla="*/ 617614 h 1121048"/>
                <a:gd name="connsiteX15" fmla="*/ 10274 w 758189"/>
                <a:gd name="connsiteY15" fmla="*/ 658711 h 1121048"/>
                <a:gd name="connsiteX16" fmla="*/ 0 w 758189"/>
                <a:gd name="connsiteY16" fmla="*/ 689533 h 1121048"/>
                <a:gd name="connsiteX17" fmla="*/ 10274 w 758189"/>
                <a:gd name="connsiteY17" fmla="*/ 997758 h 1121048"/>
                <a:gd name="connsiteX18" fmla="*/ 20548 w 758189"/>
                <a:gd name="connsiteY18" fmla="*/ 1028581 h 1121048"/>
                <a:gd name="connsiteX19" fmla="*/ 41097 w 758189"/>
                <a:gd name="connsiteY19" fmla="*/ 1049129 h 1121048"/>
                <a:gd name="connsiteX20" fmla="*/ 123290 w 758189"/>
                <a:gd name="connsiteY20" fmla="*/ 1100500 h 1121048"/>
                <a:gd name="connsiteX21" fmla="*/ 154112 w 758189"/>
                <a:gd name="connsiteY21" fmla="*/ 1110774 h 1121048"/>
                <a:gd name="connsiteX22" fmla="*/ 184935 w 758189"/>
                <a:gd name="connsiteY22" fmla="*/ 1121048 h 1121048"/>
                <a:gd name="connsiteX23" fmla="*/ 400692 w 758189"/>
                <a:gd name="connsiteY23" fmla="*/ 1110774 h 1121048"/>
                <a:gd name="connsiteX24" fmla="*/ 431515 w 758189"/>
                <a:gd name="connsiteY24" fmla="*/ 1100500 h 1121048"/>
                <a:gd name="connsiteX25" fmla="*/ 452063 w 758189"/>
                <a:gd name="connsiteY25" fmla="*/ 1079951 h 1121048"/>
                <a:gd name="connsiteX26" fmla="*/ 493160 w 758189"/>
                <a:gd name="connsiteY26" fmla="*/ 1018306 h 1121048"/>
                <a:gd name="connsiteX27" fmla="*/ 534256 w 758189"/>
                <a:gd name="connsiteY27" fmla="*/ 895017 h 1121048"/>
                <a:gd name="connsiteX28" fmla="*/ 544530 w 758189"/>
                <a:gd name="connsiteY28" fmla="*/ 864194 h 1121048"/>
                <a:gd name="connsiteX29" fmla="*/ 585627 w 758189"/>
                <a:gd name="connsiteY29" fmla="*/ 812823 h 1121048"/>
                <a:gd name="connsiteX30" fmla="*/ 606175 w 758189"/>
                <a:gd name="connsiteY30" fmla="*/ 751178 h 1121048"/>
                <a:gd name="connsiteX31" fmla="*/ 616450 w 758189"/>
                <a:gd name="connsiteY31" fmla="*/ 720356 h 1121048"/>
                <a:gd name="connsiteX32" fmla="*/ 647272 w 758189"/>
                <a:gd name="connsiteY32" fmla="*/ 689533 h 1121048"/>
                <a:gd name="connsiteX33" fmla="*/ 667820 w 758189"/>
                <a:gd name="connsiteY33" fmla="*/ 627888 h 1121048"/>
                <a:gd name="connsiteX34" fmla="*/ 678095 w 758189"/>
                <a:gd name="connsiteY34" fmla="*/ 597066 h 1121048"/>
                <a:gd name="connsiteX35" fmla="*/ 698643 w 758189"/>
                <a:gd name="connsiteY35" fmla="*/ 566244 h 1121048"/>
                <a:gd name="connsiteX36" fmla="*/ 719191 w 758189"/>
                <a:gd name="connsiteY36" fmla="*/ 504599 h 1121048"/>
                <a:gd name="connsiteX37" fmla="*/ 739739 w 758189"/>
                <a:gd name="connsiteY37" fmla="*/ 432679 h 1121048"/>
                <a:gd name="connsiteX38" fmla="*/ 739739 w 758189"/>
                <a:gd name="connsiteY38" fmla="*/ 31987 h 1121048"/>
                <a:gd name="connsiteX39" fmla="*/ 678095 w 758189"/>
                <a:gd name="connsiteY39" fmla="*/ 11439 h 1121048"/>
                <a:gd name="connsiteX40" fmla="*/ 585627 w 758189"/>
                <a:gd name="connsiteY40" fmla="*/ 11439 h 1121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58189" h="1121048">
                  <a:moveTo>
                    <a:pt x="688369" y="11439"/>
                  </a:moveTo>
                  <a:cubicBezTo>
                    <a:pt x="667821" y="8014"/>
                    <a:pt x="647556" y="1165"/>
                    <a:pt x="626724" y="1165"/>
                  </a:cubicBezTo>
                  <a:cubicBezTo>
                    <a:pt x="453231" y="1165"/>
                    <a:pt x="487924" y="-7363"/>
                    <a:pt x="400692" y="21713"/>
                  </a:cubicBezTo>
                  <a:cubicBezTo>
                    <a:pt x="351069" y="71338"/>
                    <a:pt x="411450" y="8268"/>
                    <a:pt x="359596" y="73084"/>
                  </a:cubicBezTo>
                  <a:cubicBezTo>
                    <a:pt x="353545" y="80648"/>
                    <a:pt x="345897" y="86783"/>
                    <a:pt x="339047" y="93632"/>
                  </a:cubicBezTo>
                  <a:lnTo>
                    <a:pt x="308225" y="186100"/>
                  </a:lnTo>
                  <a:lnTo>
                    <a:pt x="297951" y="216922"/>
                  </a:lnTo>
                  <a:cubicBezTo>
                    <a:pt x="294526" y="244320"/>
                    <a:pt x="291582" y="271782"/>
                    <a:pt x="287677" y="299115"/>
                  </a:cubicBezTo>
                  <a:cubicBezTo>
                    <a:pt x="284521" y="321209"/>
                    <a:pt x="279363" y="367113"/>
                    <a:pt x="267128" y="391583"/>
                  </a:cubicBezTo>
                  <a:cubicBezTo>
                    <a:pt x="257926" y="409988"/>
                    <a:pt x="220650" y="458446"/>
                    <a:pt x="205483" y="463502"/>
                  </a:cubicBezTo>
                  <a:cubicBezTo>
                    <a:pt x="195209" y="466927"/>
                    <a:pt x="184347" y="468933"/>
                    <a:pt x="174661" y="473776"/>
                  </a:cubicBezTo>
                  <a:cubicBezTo>
                    <a:pt x="51295" y="535458"/>
                    <a:pt x="218843" y="457539"/>
                    <a:pt x="123290" y="514873"/>
                  </a:cubicBezTo>
                  <a:cubicBezTo>
                    <a:pt x="114004" y="520445"/>
                    <a:pt x="102742" y="521722"/>
                    <a:pt x="92468" y="525147"/>
                  </a:cubicBezTo>
                  <a:cubicBezTo>
                    <a:pt x="78769" y="538846"/>
                    <a:pt x="57497" y="547865"/>
                    <a:pt x="51371" y="566244"/>
                  </a:cubicBezTo>
                  <a:cubicBezTo>
                    <a:pt x="38034" y="606256"/>
                    <a:pt x="48755" y="589408"/>
                    <a:pt x="20548" y="617614"/>
                  </a:cubicBezTo>
                  <a:cubicBezTo>
                    <a:pt x="17123" y="631313"/>
                    <a:pt x="14153" y="645134"/>
                    <a:pt x="10274" y="658711"/>
                  </a:cubicBezTo>
                  <a:cubicBezTo>
                    <a:pt x="7299" y="669124"/>
                    <a:pt x="0" y="678703"/>
                    <a:pt x="0" y="689533"/>
                  </a:cubicBezTo>
                  <a:cubicBezTo>
                    <a:pt x="0" y="792332"/>
                    <a:pt x="4055" y="895148"/>
                    <a:pt x="10274" y="997758"/>
                  </a:cubicBezTo>
                  <a:cubicBezTo>
                    <a:pt x="10929" y="1008568"/>
                    <a:pt x="14976" y="1019294"/>
                    <a:pt x="20548" y="1028581"/>
                  </a:cubicBezTo>
                  <a:cubicBezTo>
                    <a:pt x="25532" y="1036887"/>
                    <a:pt x="35046" y="1041565"/>
                    <a:pt x="41097" y="1049129"/>
                  </a:cubicBezTo>
                  <a:cubicBezTo>
                    <a:pt x="82542" y="1100934"/>
                    <a:pt x="34350" y="1070853"/>
                    <a:pt x="123290" y="1100500"/>
                  </a:cubicBezTo>
                  <a:lnTo>
                    <a:pt x="154112" y="1110774"/>
                  </a:lnTo>
                  <a:lnTo>
                    <a:pt x="184935" y="1121048"/>
                  </a:lnTo>
                  <a:cubicBezTo>
                    <a:pt x="256854" y="1117623"/>
                    <a:pt x="328940" y="1116753"/>
                    <a:pt x="400692" y="1110774"/>
                  </a:cubicBezTo>
                  <a:cubicBezTo>
                    <a:pt x="411485" y="1109875"/>
                    <a:pt x="422228" y="1106072"/>
                    <a:pt x="431515" y="1100500"/>
                  </a:cubicBezTo>
                  <a:cubicBezTo>
                    <a:pt x="439821" y="1095516"/>
                    <a:pt x="446251" y="1087700"/>
                    <a:pt x="452063" y="1079951"/>
                  </a:cubicBezTo>
                  <a:cubicBezTo>
                    <a:pt x="466881" y="1060194"/>
                    <a:pt x="493160" y="1018306"/>
                    <a:pt x="493160" y="1018306"/>
                  </a:cubicBezTo>
                  <a:lnTo>
                    <a:pt x="534256" y="895017"/>
                  </a:lnTo>
                  <a:cubicBezTo>
                    <a:pt x="537681" y="884743"/>
                    <a:pt x="536872" y="871852"/>
                    <a:pt x="544530" y="864194"/>
                  </a:cubicBezTo>
                  <a:cubicBezTo>
                    <a:pt x="561611" y="847114"/>
                    <a:pt x="575257" y="836155"/>
                    <a:pt x="585627" y="812823"/>
                  </a:cubicBezTo>
                  <a:cubicBezTo>
                    <a:pt x="594424" y="793030"/>
                    <a:pt x="599325" y="771726"/>
                    <a:pt x="606175" y="751178"/>
                  </a:cubicBezTo>
                  <a:cubicBezTo>
                    <a:pt x="609600" y="740904"/>
                    <a:pt x="608792" y="728014"/>
                    <a:pt x="616450" y="720356"/>
                  </a:cubicBezTo>
                  <a:lnTo>
                    <a:pt x="647272" y="689533"/>
                  </a:lnTo>
                  <a:lnTo>
                    <a:pt x="667820" y="627888"/>
                  </a:lnTo>
                  <a:cubicBezTo>
                    <a:pt x="671245" y="617614"/>
                    <a:pt x="672088" y="606077"/>
                    <a:pt x="678095" y="597066"/>
                  </a:cubicBezTo>
                  <a:lnTo>
                    <a:pt x="698643" y="566244"/>
                  </a:lnTo>
                  <a:cubicBezTo>
                    <a:pt x="705492" y="545696"/>
                    <a:pt x="713938" y="525612"/>
                    <a:pt x="719191" y="504599"/>
                  </a:cubicBezTo>
                  <a:cubicBezTo>
                    <a:pt x="732092" y="452995"/>
                    <a:pt x="725000" y="476898"/>
                    <a:pt x="739739" y="432679"/>
                  </a:cubicBezTo>
                  <a:cubicBezTo>
                    <a:pt x="754975" y="295563"/>
                    <a:pt x="772234" y="180538"/>
                    <a:pt x="739739" y="31987"/>
                  </a:cubicBezTo>
                  <a:cubicBezTo>
                    <a:pt x="735110" y="10828"/>
                    <a:pt x="699754" y="11439"/>
                    <a:pt x="678095" y="11439"/>
                  </a:cubicBezTo>
                  <a:lnTo>
                    <a:pt x="585627" y="11439"/>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75596" tIns="37798" rIns="75596" bIns="37798" anchor="ctr"/>
            <a:lstStyle/>
            <a:p>
              <a:pPr algn="ctr">
                <a:defRPr/>
              </a:pPr>
              <a:endParaRPr lang="en-US" sz="2100"/>
            </a:p>
          </p:txBody>
        </p:sp>
        <p:sp>
          <p:nvSpPr>
            <p:cNvPr id="17" name="Freeform 16"/>
            <p:cNvSpPr/>
            <p:nvPr/>
          </p:nvSpPr>
          <p:spPr>
            <a:xfrm>
              <a:off x="2990850" y="4379913"/>
              <a:ext cx="873125" cy="1263650"/>
            </a:xfrm>
            <a:custGeom>
              <a:avLst/>
              <a:gdLst>
                <a:gd name="connsiteX0" fmla="*/ 688369 w 791110"/>
                <a:gd name="connsiteY0" fmla="*/ 0 h 1145720"/>
                <a:gd name="connsiteX1" fmla="*/ 585627 w 791110"/>
                <a:gd name="connsiteY1" fmla="*/ 30823 h 1145720"/>
                <a:gd name="connsiteX2" fmla="*/ 462337 w 791110"/>
                <a:gd name="connsiteY2" fmla="*/ 61645 h 1145720"/>
                <a:gd name="connsiteX3" fmla="*/ 359596 w 791110"/>
                <a:gd name="connsiteY3" fmla="*/ 92468 h 1145720"/>
                <a:gd name="connsiteX4" fmla="*/ 287677 w 791110"/>
                <a:gd name="connsiteY4" fmla="*/ 113016 h 1145720"/>
                <a:gd name="connsiteX5" fmla="*/ 215758 w 791110"/>
                <a:gd name="connsiteY5" fmla="*/ 184935 h 1145720"/>
                <a:gd name="connsiteX6" fmla="*/ 174661 w 791110"/>
                <a:gd name="connsiteY6" fmla="*/ 226032 h 1145720"/>
                <a:gd name="connsiteX7" fmla="*/ 154113 w 791110"/>
                <a:gd name="connsiteY7" fmla="*/ 256854 h 1145720"/>
                <a:gd name="connsiteX8" fmla="*/ 102742 w 791110"/>
                <a:gd name="connsiteY8" fmla="*/ 308225 h 1145720"/>
                <a:gd name="connsiteX9" fmla="*/ 61645 w 791110"/>
                <a:gd name="connsiteY9" fmla="*/ 380144 h 1145720"/>
                <a:gd name="connsiteX10" fmla="*/ 41097 w 791110"/>
                <a:gd name="connsiteY10" fmla="*/ 410967 h 1145720"/>
                <a:gd name="connsiteX11" fmla="*/ 10274 w 791110"/>
                <a:gd name="connsiteY11" fmla="*/ 523982 h 1145720"/>
                <a:gd name="connsiteX12" fmla="*/ 0 w 791110"/>
                <a:gd name="connsiteY12" fmla="*/ 606176 h 1145720"/>
                <a:gd name="connsiteX13" fmla="*/ 10274 w 791110"/>
                <a:gd name="connsiteY13" fmla="*/ 965771 h 1145720"/>
                <a:gd name="connsiteX14" fmla="*/ 30823 w 791110"/>
                <a:gd name="connsiteY14" fmla="*/ 1078787 h 1145720"/>
                <a:gd name="connsiteX15" fmla="*/ 51371 w 791110"/>
                <a:gd name="connsiteY15" fmla="*/ 1109609 h 1145720"/>
                <a:gd name="connsiteX16" fmla="*/ 82193 w 791110"/>
                <a:gd name="connsiteY16" fmla="*/ 1119883 h 1145720"/>
                <a:gd name="connsiteX17" fmla="*/ 154113 w 791110"/>
                <a:gd name="connsiteY17" fmla="*/ 1140432 h 1145720"/>
                <a:gd name="connsiteX18" fmla="*/ 380144 w 791110"/>
                <a:gd name="connsiteY18" fmla="*/ 1109609 h 1145720"/>
                <a:gd name="connsiteX19" fmla="*/ 410966 w 791110"/>
                <a:gd name="connsiteY19" fmla="*/ 1089061 h 1145720"/>
                <a:gd name="connsiteX20" fmla="*/ 421241 w 791110"/>
                <a:gd name="connsiteY20" fmla="*/ 1047964 h 1145720"/>
                <a:gd name="connsiteX21" fmla="*/ 410966 w 791110"/>
                <a:gd name="connsiteY21" fmla="*/ 893852 h 1145720"/>
                <a:gd name="connsiteX22" fmla="*/ 400692 w 791110"/>
                <a:gd name="connsiteY22" fmla="*/ 863029 h 1145720"/>
                <a:gd name="connsiteX23" fmla="*/ 390418 w 791110"/>
                <a:gd name="connsiteY23" fmla="*/ 821933 h 1145720"/>
                <a:gd name="connsiteX24" fmla="*/ 380144 w 791110"/>
                <a:gd name="connsiteY24" fmla="*/ 750014 h 1145720"/>
                <a:gd name="connsiteX25" fmla="*/ 390418 w 791110"/>
                <a:gd name="connsiteY25" fmla="*/ 647272 h 1145720"/>
                <a:gd name="connsiteX26" fmla="*/ 493160 w 791110"/>
                <a:gd name="connsiteY26" fmla="*/ 616450 h 1145720"/>
                <a:gd name="connsiteX27" fmla="*/ 554805 w 791110"/>
                <a:gd name="connsiteY27" fmla="*/ 606176 h 1145720"/>
                <a:gd name="connsiteX28" fmla="*/ 616450 w 791110"/>
                <a:gd name="connsiteY28" fmla="*/ 585627 h 1145720"/>
                <a:gd name="connsiteX29" fmla="*/ 647272 w 791110"/>
                <a:gd name="connsiteY29" fmla="*/ 575353 h 1145720"/>
                <a:gd name="connsiteX30" fmla="*/ 698643 w 791110"/>
                <a:gd name="connsiteY30" fmla="*/ 523982 h 1145720"/>
                <a:gd name="connsiteX31" fmla="*/ 729465 w 791110"/>
                <a:gd name="connsiteY31" fmla="*/ 493160 h 1145720"/>
                <a:gd name="connsiteX32" fmla="*/ 750014 w 791110"/>
                <a:gd name="connsiteY32" fmla="*/ 431515 h 1145720"/>
                <a:gd name="connsiteX33" fmla="*/ 760288 w 791110"/>
                <a:gd name="connsiteY33" fmla="*/ 400692 h 1145720"/>
                <a:gd name="connsiteX34" fmla="*/ 770562 w 791110"/>
                <a:gd name="connsiteY34" fmla="*/ 359596 h 1145720"/>
                <a:gd name="connsiteX35" fmla="*/ 791110 w 791110"/>
                <a:gd name="connsiteY35" fmla="*/ 246580 h 1145720"/>
                <a:gd name="connsiteX36" fmla="*/ 780836 w 791110"/>
                <a:gd name="connsiteY36" fmla="*/ 102742 h 1145720"/>
                <a:gd name="connsiteX37" fmla="*/ 750014 w 791110"/>
                <a:gd name="connsiteY37" fmla="*/ 82194 h 1145720"/>
                <a:gd name="connsiteX38" fmla="*/ 729465 w 791110"/>
                <a:gd name="connsiteY38" fmla="*/ 61645 h 1145720"/>
                <a:gd name="connsiteX39" fmla="*/ 636998 w 791110"/>
                <a:gd name="connsiteY39" fmla="*/ 10274 h 1145720"/>
                <a:gd name="connsiteX40" fmla="*/ 606175 w 791110"/>
                <a:gd name="connsiteY40" fmla="*/ 10274 h 1145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91110" h="1145720">
                  <a:moveTo>
                    <a:pt x="688369" y="0"/>
                  </a:moveTo>
                  <a:cubicBezTo>
                    <a:pt x="578874" y="43799"/>
                    <a:pt x="694766" y="1058"/>
                    <a:pt x="585627" y="30823"/>
                  </a:cubicBezTo>
                  <a:cubicBezTo>
                    <a:pt x="396816" y="82316"/>
                    <a:pt x="648644" y="24384"/>
                    <a:pt x="462337" y="61645"/>
                  </a:cubicBezTo>
                  <a:cubicBezTo>
                    <a:pt x="380789" y="77955"/>
                    <a:pt x="464455" y="66254"/>
                    <a:pt x="359596" y="92468"/>
                  </a:cubicBezTo>
                  <a:cubicBezTo>
                    <a:pt x="307993" y="105369"/>
                    <a:pt x="331895" y="98277"/>
                    <a:pt x="287677" y="113016"/>
                  </a:cubicBezTo>
                  <a:lnTo>
                    <a:pt x="215758" y="184935"/>
                  </a:lnTo>
                  <a:lnTo>
                    <a:pt x="174661" y="226032"/>
                  </a:lnTo>
                  <a:cubicBezTo>
                    <a:pt x="167812" y="236306"/>
                    <a:pt x="162244" y="247561"/>
                    <a:pt x="154113" y="256854"/>
                  </a:cubicBezTo>
                  <a:cubicBezTo>
                    <a:pt x="138166" y="275079"/>
                    <a:pt x="116175" y="288076"/>
                    <a:pt x="102742" y="308225"/>
                  </a:cubicBezTo>
                  <a:cubicBezTo>
                    <a:pt x="52689" y="383301"/>
                    <a:pt x="113772" y="288918"/>
                    <a:pt x="61645" y="380144"/>
                  </a:cubicBezTo>
                  <a:cubicBezTo>
                    <a:pt x="55519" y="390865"/>
                    <a:pt x="46112" y="399683"/>
                    <a:pt x="41097" y="410967"/>
                  </a:cubicBezTo>
                  <a:cubicBezTo>
                    <a:pt x="25987" y="444965"/>
                    <a:pt x="15961" y="487019"/>
                    <a:pt x="10274" y="523982"/>
                  </a:cubicBezTo>
                  <a:cubicBezTo>
                    <a:pt x="6075" y="551272"/>
                    <a:pt x="3425" y="578778"/>
                    <a:pt x="0" y="606176"/>
                  </a:cubicBezTo>
                  <a:cubicBezTo>
                    <a:pt x="3425" y="726041"/>
                    <a:pt x="4570" y="845993"/>
                    <a:pt x="10274" y="965771"/>
                  </a:cubicBezTo>
                  <a:cubicBezTo>
                    <a:pt x="10869" y="978267"/>
                    <a:pt x="21485" y="1056997"/>
                    <a:pt x="30823" y="1078787"/>
                  </a:cubicBezTo>
                  <a:cubicBezTo>
                    <a:pt x="35687" y="1090136"/>
                    <a:pt x="41729" y="1101895"/>
                    <a:pt x="51371" y="1109609"/>
                  </a:cubicBezTo>
                  <a:cubicBezTo>
                    <a:pt x="59828" y="1116374"/>
                    <a:pt x="71780" y="1116908"/>
                    <a:pt x="82193" y="1119883"/>
                  </a:cubicBezTo>
                  <a:cubicBezTo>
                    <a:pt x="172507" y="1145688"/>
                    <a:pt x="80204" y="1115797"/>
                    <a:pt x="154113" y="1140432"/>
                  </a:cubicBezTo>
                  <a:cubicBezTo>
                    <a:pt x="499631" y="1123156"/>
                    <a:pt x="292691" y="1179573"/>
                    <a:pt x="380144" y="1109609"/>
                  </a:cubicBezTo>
                  <a:cubicBezTo>
                    <a:pt x="389786" y="1101895"/>
                    <a:pt x="400692" y="1095910"/>
                    <a:pt x="410966" y="1089061"/>
                  </a:cubicBezTo>
                  <a:cubicBezTo>
                    <a:pt x="414391" y="1075362"/>
                    <a:pt x="421241" y="1062085"/>
                    <a:pt x="421241" y="1047964"/>
                  </a:cubicBezTo>
                  <a:cubicBezTo>
                    <a:pt x="421241" y="996479"/>
                    <a:pt x="416652" y="945022"/>
                    <a:pt x="410966" y="893852"/>
                  </a:cubicBezTo>
                  <a:cubicBezTo>
                    <a:pt x="409770" y="883088"/>
                    <a:pt x="403667" y="873442"/>
                    <a:pt x="400692" y="863029"/>
                  </a:cubicBezTo>
                  <a:cubicBezTo>
                    <a:pt x="396813" y="849452"/>
                    <a:pt x="392944" y="835826"/>
                    <a:pt x="390418" y="821933"/>
                  </a:cubicBezTo>
                  <a:cubicBezTo>
                    <a:pt x="386086" y="798107"/>
                    <a:pt x="383569" y="773987"/>
                    <a:pt x="380144" y="750014"/>
                  </a:cubicBezTo>
                  <a:cubicBezTo>
                    <a:pt x="383569" y="715767"/>
                    <a:pt x="373076" y="677002"/>
                    <a:pt x="390418" y="647272"/>
                  </a:cubicBezTo>
                  <a:cubicBezTo>
                    <a:pt x="393880" y="641338"/>
                    <a:pt x="477714" y="619539"/>
                    <a:pt x="493160" y="616450"/>
                  </a:cubicBezTo>
                  <a:cubicBezTo>
                    <a:pt x="513587" y="612365"/>
                    <a:pt x="534257" y="609601"/>
                    <a:pt x="554805" y="606176"/>
                  </a:cubicBezTo>
                  <a:lnTo>
                    <a:pt x="616450" y="585627"/>
                  </a:lnTo>
                  <a:lnTo>
                    <a:pt x="647272" y="575353"/>
                  </a:lnTo>
                  <a:lnTo>
                    <a:pt x="698643" y="523982"/>
                  </a:lnTo>
                  <a:lnTo>
                    <a:pt x="729465" y="493160"/>
                  </a:lnTo>
                  <a:lnTo>
                    <a:pt x="750014" y="431515"/>
                  </a:lnTo>
                  <a:cubicBezTo>
                    <a:pt x="753439" y="421241"/>
                    <a:pt x="757661" y="411199"/>
                    <a:pt x="760288" y="400692"/>
                  </a:cubicBezTo>
                  <a:cubicBezTo>
                    <a:pt x="763713" y="386993"/>
                    <a:pt x="767499" y="373380"/>
                    <a:pt x="770562" y="359596"/>
                  </a:cubicBezTo>
                  <a:cubicBezTo>
                    <a:pt x="780135" y="316519"/>
                    <a:pt x="783675" y="291188"/>
                    <a:pt x="791110" y="246580"/>
                  </a:cubicBezTo>
                  <a:cubicBezTo>
                    <a:pt x="787685" y="198634"/>
                    <a:pt x="792494" y="149375"/>
                    <a:pt x="780836" y="102742"/>
                  </a:cubicBezTo>
                  <a:cubicBezTo>
                    <a:pt x="777841" y="90763"/>
                    <a:pt x="759656" y="89908"/>
                    <a:pt x="750014" y="82194"/>
                  </a:cubicBezTo>
                  <a:cubicBezTo>
                    <a:pt x="742450" y="76143"/>
                    <a:pt x="737215" y="67457"/>
                    <a:pt x="729465" y="61645"/>
                  </a:cubicBezTo>
                  <a:cubicBezTo>
                    <a:pt x="704255" y="42737"/>
                    <a:pt x="671319" y="15995"/>
                    <a:pt x="636998" y="10274"/>
                  </a:cubicBezTo>
                  <a:cubicBezTo>
                    <a:pt x="626863" y="8585"/>
                    <a:pt x="616449" y="10274"/>
                    <a:pt x="606175" y="10274"/>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75596" tIns="37798" rIns="75596" bIns="37798" anchor="ctr"/>
            <a:lstStyle/>
            <a:p>
              <a:pPr algn="ctr">
                <a:defRPr/>
              </a:pPr>
              <a:endParaRPr lang="en-US" sz="2100"/>
            </a:p>
          </p:txBody>
        </p:sp>
        <p:sp>
          <p:nvSpPr>
            <p:cNvPr id="18" name="Freeform 17"/>
            <p:cNvSpPr/>
            <p:nvPr/>
          </p:nvSpPr>
          <p:spPr>
            <a:xfrm>
              <a:off x="3681413" y="5424488"/>
              <a:ext cx="555625" cy="1347787"/>
            </a:xfrm>
            <a:custGeom>
              <a:avLst/>
              <a:gdLst>
                <a:gd name="connsiteX0" fmla="*/ 339047 w 504785"/>
                <a:gd name="connsiteY0" fmla="*/ 41097 h 1222625"/>
                <a:gd name="connsiteX1" fmla="*/ 256854 w 504785"/>
                <a:gd name="connsiteY1" fmla="*/ 10275 h 1222625"/>
                <a:gd name="connsiteX2" fmla="*/ 205483 w 504785"/>
                <a:gd name="connsiteY2" fmla="*/ 0 h 1222625"/>
                <a:gd name="connsiteX3" fmla="*/ 61645 w 504785"/>
                <a:gd name="connsiteY3" fmla="*/ 10275 h 1222625"/>
                <a:gd name="connsiteX4" fmla="*/ 30823 w 504785"/>
                <a:gd name="connsiteY4" fmla="*/ 20549 h 1222625"/>
                <a:gd name="connsiteX5" fmla="*/ 10274 w 504785"/>
                <a:gd name="connsiteY5" fmla="*/ 82194 h 1222625"/>
                <a:gd name="connsiteX6" fmla="*/ 0 w 504785"/>
                <a:gd name="connsiteY6" fmla="*/ 113016 h 1222625"/>
                <a:gd name="connsiteX7" fmla="*/ 10274 w 504785"/>
                <a:gd name="connsiteY7" fmla="*/ 441789 h 1222625"/>
                <a:gd name="connsiteX8" fmla="*/ 20548 w 504785"/>
                <a:gd name="connsiteY8" fmla="*/ 523982 h 1222625"/>
                <a:gd name="connsiteX9" fmla="*/ 30823 w 504785"/>
                <a:gd name="connsiteY9" fmla="*/ 626724 h 1222625"/>
                <a:gd name="connsiteX10" fmla="*/ 61645 w 504785"/>
                <a:gd name="connsiteY10" fmla="*/ 791110 h 1222625"/>
                <a:gd name="connsiteX11" fmla="*/ 92468 w 504785"/>
                <a:gd name="connsiteY11" fmla="*/ 893852 h 1222625"/>
                <a:gd name="connsiteX12" fmla="*/ 113016 w 504785"/>
                <a:gd name="connsiteY12" fmla="*/ 986319 h 1222625"/>
                <a:gd name="connsiteX13" fmla="*/ 123290 w 504785"/>
                <a:gd name="connsiteY13" fmla="*/ 1017142 h 1222625"/>
                <a:gd name="connsiteX14" fmla="*/ 143838 w 504785"/>
                <a:gd name="connsiteY14" fmla="*/ 1099335 h 1222625"/>
                <a:gd name="connsiteX15" fmla="*/ 164387 w 504785"/>
                <a:gd name="connsiteY15" fmla="*/ 1119883 h 1222625"/>
                <a:gd name="connsiteX16" fmla="*/ 184935 w 504785"/>
                <a:gd name="connsiteY16" fmla="*/ 1150706 h 1222625"/>
                <a:gd name="connsiteX17" fmla="*/ 215757 w 504785"/>
                <a:gd name="connsiteY17" fmla="*/ 1171254 h 1222625"/>
                <a:gd name="connsiteX18" fmla="*/ 236306 w 504785"/>
                <a:gd name="connsiteY18" fmla="*/ 1191803 h 1222625"/>
                <a:gd name="connsiteX19" fmla="*/ 297951 w 504785"/>
                <a:gd name="connsiteY19" fmla="*/ 1222625 h 1222625"/>
                <a:gd name="connsiteX20" fmla="*/ 441789 w 504785"/>
                <a:gd name="connsiteY20" fmla="*/ 1212351 h 1222625"/>
                <a:gd name="connsiteX21" fmla="*/ 462337 w 504785"/>
                <a:gd name="connsiteY21" fmla="*/ 1181528 h 1222625"/>
                <a:gd name="connsiteX22" fmla="*/ 493160 w 504785"/>
                <a:gd name="connsiteY22" fmla="*/ 1068513 h 1222625"/>
                <a:gd name="connsiteX23" fmla="*/ 493160 w 504785"/>
                <a:gd name="connsiteY23" fmla="*/ 246580 h 1222625"/>
                <a:gd name="connsiteX24" fmla="*/ 472611 w 504785"/>
                <a:gd name="connsiteY24" fmla="*/ 143839 h 1222625"/>
                <a:gd name="connsiteX25" fmla="*/ 452063 w 504785"/>
                <a:gd name="connsiteY25" fmla="*/ 123290 h 1222625"/>
                <a:gd name="connsiteX26" fmla="*/ 431515 w 504785"/>
                <a:gd name="connsiteY26" fmla="*/ 92468 h 1222625"/>
                <a:gd name="connsiteX27" fmla="*/ 339047 w 504785"/>
                <a:gd name="connsiteY27" fmla="*/ 61645 h 1222625"/>
                <a:gd name="connsiteX28" fmla="*/ 339047 w 504785"/>
                <a:gd name="connsiteY28" fmla="*/ 41097 h 122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04785" h="1222625">
                  <a:moveTo>
                    <a:pt x="339047" y="41097"/>
                  </a:moveTo>
                  <a:cubicBezTo>
                    <a:pt x="325348" y="32535"/>
                    <a:pt x="278333" y="15645"/>
                    <a:pt x="256854" y="10275"/>
                  </a:cubicBezTo>
                  <a:cubicBezTo>
                    <a:pt x="239913" y="6040"/>
                    <a:pt x="222607" y="3425"/>
                    <a:pt x="205483" y="0"/>
                  </a:cubicBezTo>
                  <a:cubicBezTo>
                    <a:pt x="157537" y="3425"/>
                    <a:pt x="109384" y="4658"/>
                    <a:pt x="61645" y="10275"/>
                  </a:cubicBezTo>
                  <a:cubicBezTo>
                    <a:pt x="50889" y="11540"/>
                    <a:pt x="37118" y="11736"/>
                    <a:pt x="30823" y="20549"/>
                  </a:cubicBezTo>
                  <a:cubicBezTo>
                    <a:pt x="18233" y="38174"/>
                    <a:pt x="17124" y="61646"/>
                    <a:pt x="10274" y="82194"/>
                  </a:cubicBezTo>
                  <a:lnTo>
                    <a:pt x="0" y="113016"/>
                  </a:lnTo>
                  <a:cubicBezTo>
                    <a:pt x="3425" y="222607"/>
                    <a:pt x="4799" y="332281"/>
                    <a:pt x="10274" y="441789"/>
                  </a:cubicBezTo>
                  <a:cubicBezTo>
                    <a:pt x="11653" y="469365"/>
                    <a:pt x="17499" y="496540"/>
                    <a:pt x="20548" y="523982"/>
                  </a:cubicBezTo>
                  <a:cubicBezTo>
                    <a:pt x="24349" y="558190"/>
                    <a:pt x="26173" y="592621"/>
                    <a:pt x="30823" y="626724"/>
                  </a:cubicBezTo>
                  <a:cubicBezTo>
                    <a:pt x="36049" y="665044"/>
                    <a:pt x="47246" y="743112"/>
                    <a:pt x="61645" y="791110"/>
                  </a:cubicBezTo>
                  <a:cubicBezTo>
                    <a:pt x="83592" y="864269"/>
                    <a:pt x="78938" y="832969"/>
                    <a:pt x="92468" y="893852"/>
                  </a:cubicBezTo>
                  <a:cubicBezTo>
                    <a:pt x="103064" y="941533"/>
                    <a:pt x="100485" y="942461"/>
                    <a:pt x="113016" y="986319"/>
                  </a:cubicBezTo>
                  <a:cubicBezTo>
                    <a:pt x="115991" y="996732"/>
                    <a:pt x="120663" y="1006635"/>
                    <a:pt x="123290" y="1017142"/>
                  </a:cubicBezTo>
                  <a:cubicBezTo>
                    <a:pt x="126446" y="1029768"/>
                    <a:pt x="133773" y="1082561"/>
                    <a:pt x="143838" y="1099335"/>
                  </a:cubicBezTo>
                  <a:cubicBezTo>
                    <a:pt x="148822" y="1107641"/>
                    <a:pt x="158336" y="1112319"/>
                    <a:pt x="164387" y="1119883"/>
                  </a:cubicBezTo>
                  <a:cubicBezTo>
                    <a:pt x="172101" y="1129525"/>
                    <a:pt x="176204" y="1141974"/>
                    <a:pt x="184935" y="1150706"/>
                  </a:cubicBezTo>
                  <a:cubicBezTo>
                    <a:pt x="193666" y="1159437"/>
                    <a:pt x="206115" y="1163540"/>
                    <a:pt x="215757" y="1171254"/>
                  </a:cubicBezTo>
                  <a:cubicBezTo>
                    <a:pt x="223321" y="1177305"/>
                    <a:pt x="228742" y="1185752"/>
                    <a:pt x="236306" y="1191803"/>
                  </a:cubicBezTo>
                  <a:cubicBezTo>
                    <a:pt x="264758" y="1214565"/>
                    <a:pt x="265396" y="1211774"/>
                    <a:pt x="297951" y="1222625"/>
                  </a:cubicBezTo>
                  <a:cubicBezTo>
                    <a:pt x="345897" y="1219200"/>
                    <a:pt x="395156" y="1224009"/>
                    <a:pt x="441789" y="1212351"/>
                  </a:cubicBezTo>
                  <a:cubicBezTo>
                    <a:pt x="453768" y="1209356"/>
                    <a:pt x="457322" y="1192812"/>
                    <a:pt x="462337" y="1181528"/>
                  </a:cubicBezTo>
                  <a:cubicBezTo>
                    <a:pt x="481299" y="1138864"/>
                    <a:pt x="484370" y="1112464"/>
                    <a:pt x="493160" y="1068513"/>
                  </a:cubicBezTo>
                  <a:cubicBezTo>
                    <a:pt x="507237" y="674362"/>
                    <a:pt x="510021" y="743989"/>
                    <a:pt x="493160" y="246580"/>
                  </a:cubicBezTo>
                  <a:cubicBezTo>
                    <a:pt x="492818" y="236503"/>
                    <a:pt x="485418" y="165183"/>
                    <a:pt x="472611" y="143839"/>
                  </a:cubicBezTo>
                  <a:cubicBezTo>
                    <a:pt x="467627" y="135533"/>
                    <a:pt x="458114" y="130854"/>
                    <a:pt x="452063" y="123290"/>
                  </a:cubicBezTo>
                  <a:cubicBezTo>
                    <a:pt x="444349" y="113648"/>
                    <a:pt x="441986" y="99012"/>
                    <a:pt x="431515" y="92468"/>
                  </a:cubicBezTo>
                  <a:cubicBezTo>
                    <a:pt x="431509" y="92464"/>
                    <a:pt x="354461" y="66783"/>
                    <a:pt x="339047" y="61645"/>
                  </a:cubicBezTo>
                  <a:cubicBezTo>
                    <a:pt x="303631" y="49840"/>
                    <a:pt x="352746" y="49659"/>
                    <a:pt x="339047" y="41097"/>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75596" tIns="37798" rIns="75596" bIns="37798" anchor="ctr"/>
            <a:lstStyle/>
            <a:p>
              <a:pPr algn="ctr">
                <a:defRPr/>
              </a:pPr>
              <a:endParaRPr lang="en-US" sz="2100"/>
            </a:p>
          </p:txBody>
        </p:sp>
        <p:sp>
          <p:nvSpPr>
            <p:cNvPr id="19" name="Freeform 18"/>
            <p:cNvSpPr/>
            <p:nvPr/>
          </p:nvSpPr>
          <p:spPr>
            <a:xfrm>
              <a:off x="4881563" y="4621213"/>
              <a:ext cx="790575" cy="1992312"/>
            </a:xfrm>
            <a:custGeom>
              <a:avLst/>
              <a:gdLst>
                <a:gd name="connsiteX0" fmla="*/ 359595 w 717070"/>
                <a:gd name="connsiteY0" fmla="*/ 0 h 1808252"/>
                <a:gd name="connsiteX1" fmla="*/ 328773 w 717070"/>
                <a:gd name="connsiteY1" fmla="*/ 51371 h 1808252"/>
                <a:gd name="connsiteX2" fmla="*/ 246580 w 717070"/>
                <a:gd name="connsiteY2" fmla="*/ 123290 h 1808252"/>
                <a:gd name="connsiteX3" fmla="*/ 184935 w 717070"/>
                <a:gd name="connsiteY3" fmla="*/ 195209 h 1808252"/>
                <a:gd name="connsiteX4" fmla="*/ 143838 w 717070"/>
                <a:gd name="connsiteY4" fmla="*/ 236306 h 1808252"/>
                <a:gd name="connsiteX5" fmla="*/ 123290 w 717070"/>
                <a:gd name="connsiteY5" fmla="*/ 267128 h 1808252"/>
                <a:gd name="connsiteX6" fmla="*/ 82193 w 717070"/>
                <a:gd name="connsiteY6" fmla="*/ 318499 h 1808252"/>
                <a:gd name="connsiteX7" fmla="*/ 61645 w 717070"/>
                <a:gd name="connsiteY7" fmla="*/ 380144 h 1808252"/>
                <a:gd name="connsiteX8" fmla="*/ 51371 w 717070"/>
                <a:gd name="connsiteY8" fmla="*/ 410966 h 1808252"/>
                <a:gd name="connsiteX9" fmla="*/ 30822 w 717070"/>
                <a:gd name="connsiteY9" fmla="*/ 554805 h 1808252"/>
                <a:gd name="connsiteX10" fmla="*/ 0 w 717070"/>
                <a:gd name="connsiteY10" fmla="*/ 1037690 h 1808252"/>
                <a:gd name="connsiteX11" fmla="*/ 10274 w 717070"/>
                <a:gd name="connsiteY11" fmla="*/ 1356189 h 1808252"/>
                <a:gd name="connsiteX12" fmla="*/ 30822 w 717070"/>
                <a:gd name="connsiteY12" fmla="*/ 1448656 h 1808252"/>
                <a:gd name="connsiteX13" fmla="*/ 51371 w 717070"/>
                <a:gd name="connsiteY13" fmla="*/ 1469205 h 1808252"/>
                <a:gd name="connsiteX14" fmla="*/ 92467 w 717070"/>
                <a:gd name="connsiteY14" fmla="*/ 1530850 h 1808252"/>
                <a:gd name="connsiteX15" fmla="*/ 123290 w 717070"/>
                <a:gd name="connsiteY15" fmla="*/ 1551398 h 1808252"/>
                <a:gd name="connsiteX16" fmla="*/ 174660 w 717070"/>
                <a:gd name="connsiteY16" fmla="*/ 1602769 h 1808252"/>
                <a:gd name="connsiteX17" fmla="*/ 195209 w 717070"/>
                <a:gd name="connsiteY17" fmla="*/ 1623317 h 1808252"/>
                <a:gd name="connsiteX18" fmla="*/ 226031 w 717070"/>
                <a:gd name="connsiteY18" fmla="*/ 1654140 h 1808252"/>
                <a:gd name="connsiteX19" fmla="*/ 287676 w 717070"/>
                <a:gd name="connsiteY19" fmla="*/ 1695236 h 1808252"/>
                <a:gd name="connsiteX20" fmla="*/ 318499 w 717070"/>
                <a:gd name="connsiteY20" fmla="*/ 1715784 h 1808252"/>
                <a:gd name="connsiteX21" fmla="*/ 380144 w 717070"/>
                <a:gd name="connsiteY21" fmla="*/ 1746607 h 1808252"/>
                <a:gd name="connsiteX22" fmla="*/ 462337 w 717070"/>
                <a:gd name="connsiteY22" fmla="*/ 1797978 h 1808252"/>
                <a:gd name="connsiteX23" fmla="*/ 493159 w 717070"/>
                <a:gd name="connsiteY23" fmla="*/ 1808252 h 1808252"/>
                <a:gd name="connsiteX24" fmla="*/ 626723 w 717070"/>
                <a:gd name="connsiteY24" fmla="*/ 1797978 h 1808252"/>
                <a:gd name="connsiteX25" fmla="*/ 657546 w 717070"/>
                <a:gd name="connsiteY25" fmla="*/ 1787704 h 1808252"/>
                <a:gd name="connsiteX26" fmla="*/ 678094 w 717070"/>
                <a:gd name="connsiteY26" fmla="*/ 1767155 h 1808252"/>
                <a:gd name="connsiteX27" fmla="*/ 698642 w 717070"/>
                <a:gd name="connsiteY27" fmla="*/ 1736333 h 1808252"/>
                <a:gd name="connsiteX28" fmla="*/ 698642 w 717070"/>
                <a:gd name="connsiteY28" fmla="*/ 1417834 h 1808252"/>
                <a:gd name="connsiteX29" fmla="*/ 688368 w 717070"/>
                <a:gd name="connsiteY29" fmla="*/ 1345915 h 1808252"/>
                <a:gd name="connsiteX30" fmla="*/ 647272 w 717070"/>
                <a:gd name="connsiteY30" fmla="*/ 1160980 h 1808252"/>
                <a:gd name="connsiteX31" fmla="*/ 636998 w 717070"/>
                <a:gd name="connsiteY31" fmla="*/ 1068513 h 1808252"/>
                <a:gd name="connsiteX32" fmla="*/ 616449 w 717070"/>
                <a:gd name="connsiteY32" fmla="*/ 852755 h 1808252"/>
                <a:gd name="connsiteX33" fmla="*/ 462337 w 717070"/>
                <a:gd name="connsiteY33" fmla="*/ 41097 h 1808252"/>
                <a:gd name="connsiteX34" fmla="*/ 328773 w 717070"/>
                <a:gd name="connsiteY34" fmla="*/ 41097 h 1808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070" h="1808252">
                  <a:moveTo>
                    <a:pt x="359595" y="0"/>
                  </a:moveTo>
                  <a:cubicBezTo>
                    <a:pt x="349321" y="17124"/>
                    <a:pt x="341248" y="35778"/>
                    <a:pt x="328773" y="51371"/>
                  </a:cubicBezTo>
                  <a:cubicBezTo>
                    <a:pt x="258451" y="139274"/>
                    <a:pt x="302762" y="75134"/>
                    <a:pt x="246580" y="123290"/>
                  </a:cubicBezTo>
                  <a:cubicBezTo>
                    <a:pt x="166871" y="191612"/>
                    <a:pt x="235274" y="136480"/>
                    <a:pt x="184935" y="195209"/>
                  </a:cubicBezTo>
                  <a:cubicBezTo>
                    <a:pt x="172327" y="209918"/>
                    <a:pt x="154584" y="220186"/>
                    <a:pt x="143838" y="236306"/>
                  </a:cubicBezTo>
                  <a:cubicBezTo>
                    <a:pt x="136989" y="246580"/>
                    <a:pt x="131004" y="257486"/>
                    <a:pt x="123290" y="267128"/>
                  </a:cubicBezTo>
                  <a:cubicBezTo>
                    <a:pt x="64731" y="340326"/>
                    <a:pt x="145436" y="223635"/>
                    <a:pt x="82193" y="318499"/>
                  </a:cubicBezTo>
                  <a:lnTo>
                    <a:pt x="61645" y="380144"/>
                  </a:lnTo>
                  <a:cubicBezTo>
                    <a:pt x="58220" y="390418"/>
                    <a:pt x="53495" y="400347"/>
                    <a:pt x="51371" y="410966"/>
                  </a:cubicBezTo>
                  <a:cubicBezTo>
                    <a:pt x="37304" y="481297"/>
                    <a:pt x="38957" y="465315"/>
                    <a:pt x="30822" y="554805"/>
                  </a:cubicBezTo>
                  <a:cubicBezTo>
                    <a:pt x="5984" y="828023"/>
                    <a:pt x="11698" y="768627"/>
                    <a:pt x="0" y="1037690"/>
                  </a:cubicBezTo>
                  <a:cubicBezTo>
                    <a:pt x="3425" y="1143856"/>
                    <a:pt x="4541" y="1250122"/>
                    <a:pt x="10274" y="1356189"/>
                  </a:cubicBezTo>
                  <a:cubicBezTo>
                    <a:pt x="10808" y="1366070"/>
                    <a:pt x="19949" y="1430535"/>
                    <a:pt x="30822" y="1448656"/>
                  </a:cubicBezTo>
                  <a:cubicBezTo>
                    <a:pt x="35806" y="1456962"/>
                    <a:pt x="45559" y="1461455"/>
                    <a:pt x="51371" y="1469205"/>
                  </a:cubicBezTo>
                  <a:cubicBezTo>
                    <a:pt x="66188" y="1488962"/>
                    <a:pt x="71919" y="1517151"/>
                    <a:pt x="92467" y="1530850"/>
                  </a:cubicBezTo>
                  <a:cubicBezTo>
                    <a:pt x="102741" y="1537699"/>
                    <a:pt x="113997" y="1543267"/>
                    <a:pt x="123290" y="1551398"/>
                  </a:cubicBezTo>
                  <a:cubicBezTo>
                    <a:pt x="141515" y="1567345"/>
                    <a:pt x="157536" y="1585645"/>
                    <a:pt x="174660" y="1602769"/>
                  </a:cubicBezTo>
                  <a:lnTo>
                    <a:pt x="195209" y="1623317"/>
                  </a:lnTo>
                  <a:cubicBezTo>
                    <a:pt x="205483" y="1633591"/>
                    <a:pt x="213941" y="1646080"/>
                    <a:pt x="226031" y="1654140"/>
                  </a:cubicBezTo>
                  <a:lnTo>
                    <a:pt x="287676" y="1695236"/>
                  </a:lnTo>
                  <a:cubicBezTo>
                    <a:pt x="297950" y="1702085"/>
                    <a:pt x="306785" y="1711879"/>
                    <a:pt x="318499" y="1715784"/>
                  </a:cubicBezTo>
                  <a:cubicBezTo>
                    <a:pt x="361035" y="1729964"/>
                    <a:pt x="340310" y="1720052"/>
                    <a:pt x="380144" y="1746607"/>
                  </a:cubicBezTo>
                  <a:cubicBezTo>
                    <a:pt x="412707" y="1795451"/>
                    <a:pt x="388978" y="1773525"/>
                    <a:pt x="462337" y="1797978"/>
                  </a:cubicBezTo>
                  <a:lnTo>
                    <a:pt x="493159" y="1808252"/>
                  </a:lnTo>
                  <a:cubicBezTo>
                    <a:pt x="537680" y="1804827"/>
                    <a:pt x="582415" y="1803516"/>
                    <a:pt x="626723" y="1797978"/>
                  </a:cubicBezTo>
                  <a:cubicBezTo>
                    <a:pt x="637469" y="1796635"/>
                    <a:pt x="648259" y="1793276"/>
                    <a:pt x="657546" y="1787704"/>
                  </a:cubicBezTo>
                  <a:cubicBezTo>
                    <a:pt x="665852" y="1782720"/>
                    <a:pt x="672043" y="1774719"/>
                    <a:pt x="678094" y="1767155"/>
                  </a:cubicBezTo>
                  <a:cubicBezTo>
                    <a:pt x="685808" y="1757513"/>
                    <a:pt x="691793" y="1746607"/>
                    <a:pt x="698642" y="1736333"/>
                  </a:cubicBezTo>
                  <a:cubicBezTo>
                    <a:pt x="730576" y="1608606"/>
                    <a:pt x="714581" y="1688784"/>
                    <a:pt x="698642" y="1417834"/>
                  </a:cubicBezTo>
                  <a:cubicBezTo>
                    <a:pt x="697220" y="1393659"/>
                    <a:pt x="693117" y="1369661"/>
                    <a:pt x="688368" y="1345915"/>
                  </a:cubicBezTo>
                  <a:cubicBezTo>
                    <a:pt x="673188" y="1270014"/>
                    <a:pt x="656244" y="1241730"/>
                    <a:pt x="647272" y="1160980"/>
                  </a:cubicBezTo>
                  <a:cubicBezTo>
                    <a:pt x="643847" y="1130158"/>
                    <a:pt x="640084" y="1099371"/>
                    <a:pt x="636998" y="1068513"/>
                  </a:cubicBezTo>
                  <a:cubicBezTo>
                    <a:pt x="629809" y="996627"/>
                    <a:pt x="616449" y="852755"/>
                    <a:pt x="616449" y="852755"/>
                  </a:cubicBezTo>
                  <a:cubicBezTo>
                    <a:pt x="597119" y="98887"/>
                    <a:pt x="861935" y="56466"/>
                    <a:pt x="462337" y="41097"/>
                  </a:cubicBezTo>
                  <a:cubicBezTo>
                    <a:pt x="417849" y="39386"/>
                    <a:pt x="373294" y="41097"/>
                    <a:pt x="328773" y="41097"/>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75596" tIns="37798" rIns="75596" bIns="37798" anchor="ctr"/>
            <a:lstStyle/>
            <a:p>
              <a:pPr algn="ctr">
                <a:defRPr/>
              </a:pPr>
              <a:endParaRPr lang="en-US" sz="2100"/>
            </a:p>
          </p:txBody>
        </p:sp>
        <p:sp>
          <p:nvSpPr>
            <p:cNvPr id="20" name="Freeform 19"/>
            <p:cNvSpPr/>
            <p:nvPr/>
          </p:nvSpPr>
          <p:spPr>
            <a:xfrm>
              <a:off x="4810125" y="3035300"/>
              <a:ext cx="1555750" cy="1301750"/>
            </a:xfrm>
            <a:custGeom>
              <a:avLst/>
              <a:gdLst>
                <a:gd name="connsiteX0" fmla="*/ 353236 w 1411474"/>
                <a:gd name="connsiteY0" fmla="*/ 41097 h 1181528"/>
                <a:gd name="connsiteX1" fmla="*/ 209398 w 1411474"/>
                <a:gd name="connsiteY1" fmla="*/ 10274 h 1181528"/>
                <a:gd name="connsiteX2" fmla="*/ 178576 w 1411474"/>
                <a:gd name="connsiteY2" fmla="*/ 0 h 1181528"/>
                <a:gd name="connsiteX3" fmla="*/ 55286 w 1411474"/>
                <a:gd name="connsiteY3" fmla="*/ 61645 h 1181528"/>
                <a:gd name="connsiteX4" fmla="*/ 34737 w 1411474"/>
                <a:gd name="connsiteY4" fmla="*/ 82193 h 1181528"/>
                <a:gd name="connsiteX5" fmla="*/ 14189 w 1411474"/>
                <a:gd name="connsiteY5" fmla="*/ 102742 h 1181528"/>
                <a:gd name="connsiteX6" fmla="*/ 14189 w 1411474"/>
                <a:gd name="connsiteY6" fmla="*/ 400692 h 1181528"/>
                <a:gd name="connsiteX7" fmla="*/ 45011 w 1411474"/>
                <a:gd name="connsiteY7" fmla="*/ 534256 h 1181528"/>
                <a:gd name="connsiteX8" fmla="*/ 86108 w 1411474"/>
                <a:gd name="connsiteY8" fmla="*/ 585627 h 1181528"/>
                <a:gd name="connsiteX9" fmla="*/ 106656 w 1411474"/>
                <a:gd name="connsiteY9" fmla="*/ 904126 h 1181528"/>
                <a:gd name="connsiteX10" fmla="*/ 137479 w 1411474"/>
                <a:gd name="connsiteY10" fmla="*/ 1037690 h 1181528"/>
                <a:gd name="connsiteX11" fmla="*/ 219672 w 1411474"/>
                <a:gd name="connsiteY11" fmla="*/ 1109609 h 1181528"/>
                <a:gd name="connsiteX12" fmla="*/ 250495 w 1411474"/>
                <a:gd name="connsiteY12" fmla="*/ 1130157 h 1181528"/>
                <a:gd name="connsiteX13" fmla="*/ 281317 w 1411474"/>
                <a:gd name="connsiteY13" fmla="*/ 1150706 h 1181528"/>
                <a:gd name="connsiteX14" fmla="*/ 342962 w 1411474"/>
                <a:gd name="connsiteY14" fmla="*/ 1171254 h 1181528"/>
                <a:gd name="connsiteX15" fmla="*/ 373785 w 1411474"/>
                <a:gd name="connsiteY15" fmla="*/ 1181528 h 1181528"/>
                <a:gd name="connsiteX16" fmla="*/ 589542 w 1411474"/>
                <a:gd name="connsiteY16" fmla="*/ 1171254 h 1181528"/>
                <a:gd name="connsiteX17" fmla="*/ 620364 w 1411474"/>
                <a:gd name="connsiteY17" fmla="*/ 1150706 h 1181528"/>
                <a:gd name="connsiteX18" fmla="*/ 661461 w 1411474"/>
                <a:gd name="connsiteY18" fmla="*/ 1099335 h 1181528"/>
                <a:gd name="connsiteX19" fmla="*/ 723106 w 1411474"/>
                <a:gd name="connsiteY19" fmla="*/ 1037690 h 1181528"/>
                <a:gd name="connsiteX20" fmla="*/ 743654 w 1411474"/>
                <a:gd name="connsiteY20" fmla="*/ 996593 h 1181528"/>
                <a:gd name="connsiteX21" fmla="*/ 815573 w 1411474"/>
                <a:gd name="connsiteY21" fmla="*/ 945223 h 1181528"/>
                <a:gd name="connsiteX22" fmla="*/ 866944 w 1411474"/>
                <a:gd name="connsiteY22" fmla="*/ 904126 h 1181528"/>
                <a:gd name="connsiteX23" fmla="*/ 928589 w 1411474"/>
                <a:gd name="connsiteY23" fmla="*/ 883578 h 1181528"/>
                <a:gd name="connsiteX24" fmla="*/ 1000508 w 1411474"/>
                <a:gd name="connsiteY24" fmla="*/ 863029 h 1181528"/>
                <a:gd name="connsiteX25" fmla="*/ 1164895 w 1411474"/>
                <a:gd name="connsiteY25" fmla="*/ 852755 h 1181528"/>
                <a:gd name="connsiteX26" fmla="*/ 1267636 w 1411474"/>
                <a:gd name="connsiteY26" fmla="*/ 842481 h 1181528"/>
                <a:gd name="connsiteX27" fmla="*/ 1339555 w 1411474"/>
                <a:gd name="connsiteY27" fmla="*/ 821933 h 1181528"/>
                <a:gd name="connsiteX28" fmla="*/ 1360104 w 1411474"/>
                <a:gd name="connsiteY28" fmla="*/ 801384 h 1181528"/>
                <a:gd name="connsiteX29" fmla="*/ 1370378 w 1411474"/>
                <a:gd name="connsiteY29" fmla="*/ 770562 h 1181528"/>
                <a:gd name="connsiteX30" fmla="*/ 1390926 w 1411474"/>
                <a:gd name="connsiteY30" fmla="*/ 739739 h 1181528"/>
                <a:gd name="connsiteX31" fmla="*/ 1411474 w 1411474"/>
                <a:gd name="connsiteY31" fmla="*/ 606175 h 1181528"/>
                <a:gd name="connsiteX32" fmla="*/ 1401200 w 1411474"/>
                <a:gd name="connsiteY32" fmla="*/ 328773 h 1181528"/>
                <a:gd name="connsiteX33" fmla="*/ 1390926 w 1411474"/>
                <a:gd name="connsiteY33" fmla="*/ 297951 h 1181528"/>
                <a:gd name="connsiteX34" fmla="*/ 1360104 w 1411474"/>
                <a:gd name="connsiteY34" fmla="*/ 277402 h 1181528"/>
                <a:gd name="connsiteX35" fmla="*/ 1288185 w 1411474"/>
                <a:gd name="connsiteY35" fmla="*/ 246580 h 1181528"/>
                <a:gd name="connsiteX36" fmla="*/ 1247088 w 1411474"/>
                <a:gd name="connsiteY36" fmla="*/ 236306 h 1181528"/>
                <a:gd name="connsiteX37" fmla="*/ 1185443 w 1411474"/>
                <a:gd name="connsiteY37" fmla="*/ 215757 h 1181528"/>
                <a:gd name="connsiteX38" fmla="*/ 1154620 w 1411474"/>
                <a:gd name="connsiteY38" fmla="*/ 205483 h 1181528"/>
                <a:gd name="connsiteX39" fmla="*/ 918315 w 1411474"/>
                <a:gd name="connsiteY39" fmla="*/ 184935 h 1181528"/>
                <a:gd name="connsiteX40" fmla="*/ 856670 w 1411474"/>
                <a:gd name="connsiteY40" fmla="*/ 174661 h 1181528"/>
                <a:gd name="connsiteX41" fmla="*/ 712832 w 1411474"/>
                <a:gd name="connsiteY41" fmla="*/ 154113 h 1181528"/>
                <a:gd name="connsiteX42" fmla="*/ 610090 w 1411474"/>
                <a:gd name="connsiteY42" fmla="*/ 123290 h 1181528"/>
                <a:gd name="connsiteX43" fmla="*/ 568994 w 1411474"/>
                <a:gd name="connsiteY43" fmla="*/ 113016 h 1181528"/>
                <a:gd name="connsiteX44" fmla="*/ 507349 w 1411474"/>
                <a:gd name="connsiteY44" fmla="*/ 92468 h 1181528"/>
                <a:gd name="connsiteX45" fmla="*/ 414881 w 1411474"/>
                <a:gd name="connsiteY45" fmla="*/ 61645 h 1181528"/>
                <a:gd name="connsiteX46" fmla="*/ 353236 w 1411474"/>
                <a:gd name="connsiteY46" fmla="*/ 41097 h 1181528"/>
                <a:gd name="connsiteX47" fmla="*/ 353236 w 1411474"/>
                <a:gd name="connsiteY47" fmla="*/ 41097 h 1181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411474" h="1181528">
                  <a:moveTo>
                    <a:pt x="353236" y="41097"/>
                  </a:moveTo>
                  <a:cubicBezTo>
                    <a:pt x="249548" y="28136"/>
                    <a:pt x="297238" y="39555"/>
                    <a:pt x="209398" y="10274"/>
                  </a:cubicBezTo>
                  <a:lnTo>
                    <a:pt x="178576" y="0"/>
                  </a:lnTo>
                  <a:cubicBezTo>
                    <a:pt x="82682" y="13699"/>
                    <a:pt x="123781" y="-6850"/>
                    <a:pt x="55286" y="61645"/>
                  </a:cubicBezTo>
                  <a:lnTo>
                    <a:pt x="34737" y="82193"/>
                  </a:lnTo>
                  <a:lnTo>
                    <a:pt x="14189" y="102742"/>
                  </a:lnTo>
                  <a:cubicBezTo>
                    <a:pt x="-7921" y="235406"/>
                    <a:pt x="-1248" y="169127"/>
                    <a:pt x="14189" y="400692"/>
                  </a:cubicBezTo>
                  <a:cubicBezTo>
                    <a:pt x="15400" y="418855"/>
                    <a:pt x="27651" y="516896"/>
                    <a:pt x="45011" y="534256"/>
                  </a:cubicBezTo>
                  <a:cubicBezTo>
                    <a:pt x="74291" y="563536"/>
                    <a:pt x="60187" y="546745"/>
                    <a:pt x="86108" y="585627"/>
                  </a:cubicBezTo>
                  <a:cubicBezTo>
                    <a:pt x="120091" y="721563"/>
                    <a:pt x="87553" y="579387"/>
                    <a:pt x="106656" y="904126"/>
                  </a:cubicBezTo>
                  <a:cubicBezTo>
                    <a:pt x="108337" y="932697"/>
                    <a:pt x="119700" y="1011021"/>
                    <a:pt x="137479" y="1037690"/>
                  </a:cubicBezTo>
                  <a:cubicBezTo>
                    <a:pt x="171725" y="1089061"/>
                    <a:pt x="147753" y="1061664"/>
                    <a:pt x="219672" y="1109609"/>
                  </a:cubicBezTo>
                  <a:lnTo>
                    <a:pt x="250495" y="1130157"/>
                  </a:lnTo>
                  <a:cubicBezTo>
                    <a:pt x="260769" y="1137006"/>
                    <a:pt x="269603" y="1146801"/>
                    <a:pt x="281317" y="1150706"/>
                  </a:cubicBezTo>
                  <a:lnTo>
                    <a:pt x="342962" y="1171254"/>
                  </a:lnTo>
                  <a:lnTo>
                    <a:pt x="373785" y="1181528"/>
                  </a:lnTo>
                  <a:cubicBezTo>
                    <a:pt x="445704" y="1178103"/>
                    <a:pt x="518097" y="1180184"/>
                    <a:pt x="589542" y="1171254"/>
                  </a:cubicBezTo>
                  <a:cubicBezTo>
                    <a:pt x="601794" y="1169722"/>
                    <a:pt x="610722" y="1158420"/>
                    <a:pt x="620364" y="1150706"/>
                  </a:cubicBezTo>
                  <a:cubicBezTo>
                    <a:pt x="655090" y="1122925"/>
                    <a:pt x="628598" y="1136306"/>
                    <a:pt x="661461" y="1099335"/>
                  </a:cubicBezTo>
                  <a:cubicBezTo>
                    <a:pt x="680767" y="1077615"/>
                    <a:pt x="723106" y="1037690"/>
                    <a:pt x="723106" y="1037690"/>
                  </a:cubicBezTo>
                  <a:cubicBezTo>
                    <a:pt x="729955" y="1023991"/>
                    <a:pt x="733687" y="1008222"/>
                    <a:pt x="743654" y="996593"/>
                  </a:cubicBezTo>
                  <a:cubicBezTo>
                    <a:pt x="759428" y="978189"/>
                    <a:pt x="795887" y="960972"/>
                    <a:pt x="815573" y="945223"/>
                  </a:cubicBezTo>
                  <a:cubicBezTo>
                    <a:pt x="842258" y="923875"/>
                    <a:pt x="831370" y="919937"/>
                    <a:pt x="866944" y="904126"/>
                  </a:cubicBezTo>
                  <a:cubicBezTo>
                    <a:pt x="886737" y="895329"/>
                    <a:pt x="908041" y="890427"/>
                    <a:pt x="928589" y="883578"/>
                  </a:cubicBezTo>
                  <a:cubicBezTo>
                    <a:pt x="947362" y="877320"/>
                    <a:pt x="982082" y="864872"/>
                    <a:pt x="1000508" y="863029"/>
                  </a:cubicBezTo>
                  <a:cubicBezTo>
                    <a:pt x="1055138" y="857566"/>
                    <a:pt x="1110154" y="856966"/>
                    <a:pt x="1164895" y="852755"/>
                  </a:cubicBezTo>
                  <a:cubicBezTo>
                    <a:pt x="1199211" y="850115"/>
                    <a:pt x="1233389" y="845906"/>
                    <a:pt x="1267636" y="842481"/>
                  </a:cubicBezTo>
                  <a:cubicBezTo>
                    <a:pt x="1275313" y="840562"/>
                    <a:pt x="1329027" y="828250"/>
                    <a:pt x="1339555" y="821933"/>
                  </a:cubicBezTo>
                  <a:cubicBezTo>
                    <a:pt x="1347861" y="816949"/>
                    <a:pt x="1353254" y="808234"/>
                    <a:pt x="1360104" y="801384"/>
                  </a:cubicBezTo>
                  <a:cubicBezTo>
                    <a:pt x="1363529" y="791110"/>
                    <a:pt x="1365535" y="780248"/>
                    <a:pt x="1370378" y="770562"/>
                  </a:cubicBezTo>
                  <a:cubicBezTo>
                    <a:pt x="1375900" y="759517"/>
                    <a:pt x="1386590" y="751301"/>
                    <a:pt x="1390926" y="739739"/>
                  </a:cubicBezTo>
                  <a:cubicBezTo>
                    <a:pt x="1399751" y="716204"/>
                    <a:pt x="1409887" y="618874"/>
                    <a:pt x="1411474" y="606175"/>
                  </a:cubicBezTo>
                  <a:cubicBezTo>
                    <a:pt x="1408049" y="513708"/>
                    <a:pt x="1407355" y="421099"/>
                    <a:pt x="1401200" y="328773"/>
                  </a:cubicBezTo>
                  <a:cubicBezTo>
                    <a:pt x="1400480" y="317967"/>
                    <a:pt x="1397691" y="306408"/>
                    <a:pt x="1390926" y="297951"/>
                  </a:cubicBezTo>
                  <a:cubicBezTo>
                    <a:pt x="1383212" y="288309"/>
                    <a:pt x="1370825" y="283528"/>
                    <a:pt x="1360104" y="277402"/>
                  </a:cubicBezTo>
                  <a:cubicBezTo>
                    <a:pt x="1332709" y="261748"/>
                    <a:pt x="1316999" y="254812"/>
                    <a:pt x="1288185" y="246580"/>
                  </a:cubicBezTo>
                  <a:cubicBezTo>
                    <a:pt x="1274608" y="242701"/>
                    <a:pt x="1260613" y="240364"/>
                    <a:pt x="1247088" y="236306"/>
                  </a:cubicBezTo>
                  <a:cubicBezTo>
                    <a:pt x="1226342" y="230082"/>
                    <a:pt x="1205991" y="222607"/>
                    <a:pt x="1185443" y="215757"/>
                  </a:cubicBezTo>
                  <a:cubicBezTo>
                    <a:pt x="1175169" y="212332"/>
                    <a:pt x="1165341" y="207015"/>
                    <a:pt x="1154620" y="205483"/>
                  </a:cubicBezTo>
                  <a:cubicBezTo>
                    <a:pt x="1028351" y="187445"/>
                    <a:pt x="1106870" y="196720"/>
                    <a:pt x="918315" y="184935"/>
                  </a:cubicBezTo>
                  <a:cubicBezTo>
                    <a:pt x="897767" y="181510"/>
                    <a:pt x="877292" y="177607"/>
                    <a:pt x="856670" y="174661"/>
                  </a:cubicBezTo>
                  <a:cubicBezTo>
                    <a:pt x="790393" y="165193"/>
                    <a:pt x="774108" y="166369"/>
                    <a:pt x="712832" y="154113"/>
                  </a:cubicBezTo>
                  <a:cubicBezTo>
                    <a:pt x="631315" y="137809"/>
                    <a:pt x="714900" y="149493"/>
                    <a:pt x="610090" y="123290"/>
                  </a:cubicBezTo>
                  <a:cubicBezTo>
                    <a:pt x="596391" y="119865"/>
                    <a:pt x="582519" y="117073"/>
                    <a:pt x="568994" y="113016"/>
                  </a:cubicBezTo>
                  <a:cubicBezTo>
                    <a:pt x="548248" y="106792"/>
                    <a:pt x="527897" y="99317"/>
                    <a:pt x="507349" y="92468"/>
                  </a:cubicBezTo>
                  <a:lnTo>
                    <a:pt x="414881" y="61645"/>
                  </a:lnTo>
                  <a:cubicBezTo>
                    <a:pt x="414879" y="61644"/>
                    <a:pt x="353237" y="41097"/>
                    <a:pt x="353236" y="41097"/>
                  </a:cubicBezTo>
                  <a:lnTo>
                    <a:pt x="353236" y="41097"/>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75596" tIns="37798" rIns="75596" bIns="37798" anchor="ctr"/>
            <a:lstStyle/>
            <a:p>
              <a:pPr algn="ctr">
                <a:defRPr/>
              </a:pPr>
              <a:endParaRPr lang="en-US" sz="2100"/>
            </a:p>
          </p:txBody>
        </p:sp>
        <p:sp>
          <p:nvSpPr>
            <p:cNvPr id="21" name="Oval 27"/>
            <p:cNvSpPr>
              <a:spLocks noChangeArrowheads="1"/>
            </p:cNvSpPr>
            <p:nvPr/>
          </p:nvSpPr>
          <p:spPr bwMode="auto">
            <a:xfrm flipH="1">
              <a:off x="4089400" y="4840288"/>
              <a:ext cx="80963" cy="84137"/>
            </a:xfrm>
            <a:prstGeom prst="ellipse">
              <a:avLst/>
            </a:prstGeom>
            <a:solidFill>
              <a:schemeClr val="tx1"/>
            </a:solidFill>
            <a:ln w="9525">
              <a:solidFill>
                <a:schemeClr val="bg1"/>
              </a:solidFill>
              <a:round/>
              <a:headEnd/>
              <a:tailEnd/>
            </a:ln>
          </p:spPr>
          <p:txBody>
            <a:bodyPr wrap="none" lIns="75596" tIns="37798" rIns="75596" bIns="37798" anchor="ct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endParaRPr lang="en-US" altLang="en-US" sz="2100"/>
            </a:p>
          </p:txBody>
        </p:sp>
        <p:sp>
          <p:nvSpPr>
            <p:cNvPr id="22" name="Oval 27"/>
            <p:cNvSpPr>
              <a:spLocks noChangeArrowheads="1"/>
            </p:cNvSpPr>
            <p:nvPr/>
          </p:nvSpPr>
          <p:spPr bwMode="auto">
            <a:xfrm>
              <a:off x="4389438" y="5140325"/>
              <a:ext cx="80962" cy="80963"/>
            </a:xfrm>
            <a:prstGeom prst="ellipse">
              <a:avLst/>
            </a:prstGeom>
            <a:solidFill>
              <a:schemeClr val="tx1"/>
            </a:solidFill>
            <a:ln w="9525">
              <a:solidFill>
                <a:schemeClr val="bg1"/>
              </a:solidFill>
              <a:round/>
              <a:headEnd/>
              <a:tailEnd/>
            </a:ln>
          </p:spPr>
          <p:txBody>
            <a:bodyPr wrap="none" lIns="75596" tIns="37798" rIns="75596" bIns="37798" anchor="ct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endParaRPr lang="en-US" altLang="en-US" sz="2100"/>
            </a:p>
          </p:txBody>
        </p:sp>
        <p:sp>
          <p:nvSpPr>
            <p:cNvPr id="23" name="Freeform 22"/>
            <p:cNvSpPr/>
            <p:nvPr/>
          </p:nvSpPr>
          <p:spPr>
            <a:xfrm>
              <a:off x="3902075" y="4681538"/>
              <a:ext cx="773113" cy="712787"/>
            </a:xfrm>
            <a:custGeom>
              <a:avLst/>
              <a:gdLst>
                <a:gd name="connsiteX0" fmla="*/ 506889 w 702098"/>
                <a:gd name="connsiteY0" fmla="*/ 636997 h 647490"/>
                <a:gd name="connsiteX1" fmla="*/ 568534 w 702098"/>
                <a:gd name="connsiteY1" fmla="*/ 626723 h 647490"/>
                <a:gd name="connsiteX2" fmla="*/ 640453 w 702098"/>
                <a:gd name="connsiteY2" fmla="*/ 606175 h 647490"/>
                <a:gd name="connsiteX3" fmla="*/ 691823 w 702098"/>
                <a:gd name="connsiteY3" fmla="*/ 544530 h 647490"/>
                <a:gd name="connsiteX4" fmla="*/ 702098 w 702098"/>
                <a:gd name="connsiteY4" fmla="*/ 513708 h 647490"/>
                <a:gd name="connsiteX5" fmla="*/ 691823 w 702098"/>
                <a:gd name="connsiteY5" fmla="*/ 369869 h 647490"/>
                <a:gd name="connsiteX6" fmla="*/ 661001 w 702098"/>
                <a:gd name="connsiteY6" fmla="*/ 267128 h 647490"/>
                <a:gd name="connsiteX7" fmla="*/ 609630 w 702098"/>
                <a:gd name="connsiteY7" fmla="*/ 174660 h 647490"/>
                <a:gd name="connsiteX8" fmla="*/ 578808 w 702098"/>
                <a:gd name="connsiteY8" fmla="*/ 154112 h 647490"/>
                <a:gd name="connsiteX9" fmla="*/ 558259 w 702098"/>
                <a:gd name="connsiteY9" fmla="*/ 133564 h 647490"/>
                <a:gd name="connsiteX10" fmla="*/ 496614 w 702098"/>
                <a:gd name="connsiteY10" fmla="*/ 113015 h 647490"/>
                <a:gd name="connsiteX11" fmla="*/ 434969 w 702098"/>
                <a:gd name="connsiteY11" fmla="*/ 71919 h 647490"/>
                <a:gd name="connsiteX12" fmla="*/ 373325 w 702098"/>
                <a:gd name="connsiteY12" fmla="*/ 51370 h 647490"/>
                <a:gd name="connsiteX13" fmla="*/ 352776 w 702098"/>
                <a:gd name="connsiteY13" fmla="*/ 30822 h 647490"/>
                <a:gd name="connsiteX14" fmla="*/ 250035 w 702098"/>
                <a:gd name="connsiteY14" fmla="*/ 0 h 647490"/>
                <a:gd name="connsiteX15" fmla="*/ 95922 w 702098"/>
                <a:gd name="connsiteY15" fmla="*/ 10274 h 647490"/>
                <a:gd name="connsiteX16" fmla="*/ 34277 w 702098"/>
                <a:gd name="connsiteY16" fmla="*/ 30822 h 647490"/>
                <a:gd name="connsiteX17" fmla="*/ 13729 w 702098"/>
                <a:gd name="connsiteY17" fmla="*/ 61645 h 647490"/>
                <a:gd name="connsiteX18" fmla="*/ 13729 w 702098"/>
                <a:gd name="connsiteY18" fmla="*/ 226031 h 647490"/>
                <a:gd name="connsiteX19" fmla="*/ 44551 w 702098"/>
                <a:gd name="connsiteY19" fmla="*/ 256854 h 647490"/>
                <a:gd name="connsiteX20" fmla="*/ 137019 w 702098"/>
                <a:gd name="connsiteY20" fmla="*/ 297950 h 647490"/>
                <a:gd name="connsiteX21" fmla="*/ 167841 w 702098"/>
                <a:gd name="connsiteY21" fmla="*/ 308224 h 647490"/>
                <a:gd name="connsiteX22" fmla="*/ 188390 w 702098"/>
                <a:gd name="connsiteY22" fmla="*/ 328773 h 647490"/>
                <a:gd name="connsiteX23" fmla="*/ 219212 w 702098"/>
                <a:gd name="connsiteY23" fmla="*/ 339047 h 647490"/>
                <a:gd name="connsiteX24" fmla="*/ 270583 w 702098"/>
                <a:gd name="connsiteY24" fmla="*/ 380144 h 647490"/>
                <a:gd name="connsiteX25" fmla="*/ 311680 w 702098"/>
                <a:gd name="connsiteY25" fmla="*/ 441788 h 647490"/>
                <a:gd name="connsiteX26" fmla="*/ 342502 w 702098"/>
                <a:gd name="connsiteY26" fmla="*/ 503433 h 647490"/>
                <a:gd name="connsiteX27" fmla="*/ 383599 w 702098"/>
                <a:gd name="connsiteY27" fmla="*/ 544530 h 647490"/>
                <a:gd name="connsiteX28" fmla="*/ 434969 w 702098"/>
                <a:gd name="connsiteY28" fmla="*/ 595901 h 647490"/>
                <a:gd name="connsiteX29" fmla="*/ 455518 w 702098"/>
                <a:gd name="connsiteY29" fmla="*/ 616449 h 647490"/>
                <a:gd name="connsiteX30" fmla="*/ 517163 w 702098"/>
                <a:gd name="connsiteY30" fmla="*/ 647272 h 647490"/>
                <a:gd name="connsiteX31" fmla="*/ 506889 w 702098"/>
                <a:gd name="connsiteY31" fmla="*/ 636997 h 647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02098" h="647490">
                  <a:moveTo>
                    <a:pt x="506889" y="636997"/>
                  </a:moveTo>
                  <a:cubicBezTo>
                    <a:pt x="515451" y="633572"/>
                    <a:pt x="548107" y="630808"/>
                    <a:pt x="568534" y="626723"/>
                  </a:cubicBezTo>
                  <a:cubicBezTo>
                    <a:pt x="600784" y="620273"/>
                    <a:pt x="611078" y="615966"/>
                    <a:pt x="640453" y="606175"/>
                  </a:cubicBezTo>
                  <a:cubicBezTo>
                    <a:pt x="663178" y="583450"/>
                    <a:pt x="677517" y="573141"/>
                    <a:pt x="691823" y="544530"/>
                  </a:cubicBezTo>
                  <a:cubicBezTo>
                    <a:pt x="696666" y="534844"/>
                    <a:pt x="698673" y="523982"/>
                    <a:pt x="702098" y="513708"/>
                  </a:cubicBezTo>
                  <a:cubicBezTo>
                    <a:pt x="698673" y="465762"/>
                    <a:pt x="697131" y="417643"/>
                    <a:pt x="691823" y="369869"/>
                  </a:cubicBezTo>
                  <a:cubicBezTo>
                    <a:pt x="689235" y="346579"/>
                    <a:pt x="666166" y="282623"/>
                    <a:pt x="661001" y="267128"/>
                  </a:cubicBezTo>
                  <a:cubicBezTo>
                    <a:pt x="650295" y="235008"/>
                    <a:pt x="639913" y="194848"/>
                    <a:pt x="609630" y="174660"/>
                  </a:cubicBezTo>
                  <a:cubicBezTo>
                    <a:pt x="599356" y="167811"/>
                    <a:pt x="588450" y="161826"/>
                    <a:pt x="578808" y="154112"/>
                  </a:cubicBezTo>
                  <a:cubicBezTo>
                    <a:pt x="571244" y="148061"/>
                    <a:pt x="566923" y="137896"/>
                    <a:pt x="558259" y="133564"/>
                  </a:cubicBezTo>
                  <a:cubicBezTo>
                    <a:pt x="538886" y="123877"/>
                    <a:pt x="514636" y="125030"/>
                    <a:pt x="496614" y="113015"/>
                  </a:cubicBezTo>
                  <a:cubicBezTo>
                    <a:pt x="476066" y="99316"/>
                    <a:pt x="458397" y="79729"/>
                    <a:pt x="434969" y="71919"/>
                  </a:cubicBezTo>
                  <a:lnTo>
                    <a:pt x="373325" y="51370"/>
                  </a:lnTo>
                  <a:cubicBezTo>
                    <a:pt x="366475" y="44521"/>
                    <a:pt x="361440" y="35154"/>
                    <a:pt x="352776" y="30822"/>
                  </a:cubicBezTo>
                  <a:cubicBezTo>
                    <a:pt x="327763" y="18316"/>
                    <a:pt x="279531" y="7374"/>
                    <a:pt x="250035" y="0"/>
                  </a:cubicBezTo>
                  <a:cubicBezTo>
                    <a:pt x="198664" y="3425"/>
                    <a:pt x="146890" y="2993"/>
                    <a:pt x="95922" y="10274"/>
                  </a:cubicBezTo>
                  <a:cubicBezTo>
                    <a:pt x="74480" y="13337"/>
                    <a:pt x="34277" y="30822"/>
                    <a:pt x="34277" y="30822"/>
                  </a:cubicBezTo>
                  <a:cubicBezTo>
                    <a:pt x="27428" y="41096"/>
                    <a:pt x="19251" y="50600"/>
                    <a:pt x="13729" y="61645"/>
                  </a:cubicBezTo>
                  <a:cubicBezTo>
                    <a:pt x="-10691" y="110486"/>
                    <a:pt x="2730" y="182036"/>
                    <a:pt x="13729" y="226031"/>
                  </a:cubicBezTo>
                  <a:cubicBezTo>
                    <a:pt x="17253" y="240127"/>
                    <a:pt x="33389" y="247552"/>
                    <a:pt x="44551" y="256854"/>
                  </a:cubicBezTo>
                  <a:cubicBezTo>
                    <a:pt x="77112" y="283989"/>
                    <a:pt x="92223" y="283018"/>
                    <a:pt x="137019" y="297950"/>
                  </a:cubicBezTo>
                  <a:lnTo>
                    <a:pt x="167841" y="308224"/>
                  </a:lnTo>
                  <a:cubicBezTo>
                    <a:pt x="174691" y="315074"/>
                    <a:pt x="180084" y="323789"/>
                    <a:pt x="188390" y="328773"/>
                  </a:cubicBezTo>
                  <a:cubicBezTo>
                    <a:pt x="197676" y="334345"/>
                    <a:pt x="209526" y="334204"/>
                    <a:pt x="219212" y="339047"/>
                  </a:cubicBezTo>
                  <a:cubicBezTo>
                    <a:pt x="235392" y="347137"/>
                    <a:pt x="259113" y="364851"/>
                    <a:pt x="270583" y="380144"/>
                  </a:cubicBezTo>
                  <a:cubicBezTo>
                    <a:pt x="285401" y="399901"/>
                    <a:pt x="311680" y="441788"/>
                    <a:pt x="311680" y="441788"/>
                  </a:cubicBezTo>
                  <a:cubicBezTo>
                    <a:pt x="321624" y="471621"/>
                    <a:pt x="320775" y="478084"/>
                    <a:pt x="342502" y="503433"/>
                  </a:cubicBezTo>
                  <a:cubicBezTo>
                    <a:pt x="355110" y="518142"/>
                    <a:pt x="372853" y="528410"/>
                    <a:pt x="383599" y="544530"/>
                  </a:cubicBezTo>
                  <a:cubicBezTo>
                    <a:pt x="418823" y="597367"/>
                    <a:pt x="386047" y="556764"/>
                    <a:pt x="434969" y="595901"/>
                  </a:cubicBezTo>
                  <a:cubicBezTo>
                    <a:pt x="442533" y="601952"/>
                    <a:pt x="447954" y="610398"/>
                    <a:pt x="455518" y="616449"/>
                  </a:cubicBezTo>
                  <a:cubicBezTo>
                    <a:pt x="474202" y="631396"/>
                    <a:pt x="493176" y="643274"/>
                    <a:pt x="517163" y="647272"/>
                  </a:cubicBezTo>
                  <a:cubicBezTo>
                    <a:pt x="527297" y="648961"/>
                    <a:pt x="498327" y="640422"/>
                    <a:pt x="506889" y="636997"/>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75596" tIns="37798" rIns="75596" bIns="37798" anchor="ctr"/>
            <a:lstStyle/>
            <a:p>
              <a:pPr algn="ctr">
                <a:defRPr/>
              </a:pPr>
              <a:endParaRPr lang="en-US" sz="2100"/>
            </a:p>
          </p:txBody>
        </p:sp>
        <p:sp>
          <p:nvSpPr>
            <p:cNvPr id="24" name="Oval 28"/>
            <p:cNvSpPr>
              <a:spLocks noChangeArrowheads="1"/>
            </p:cNvSpPr>
            <p:nvPr/>
          </p:nvSpPr>
          <p:spPr bwMode="auto">
            <a:xfrm>
              <a:off x="6475413" y="4976813"/>
              <a:ext cx="80962" cy="80962"/>
            </a:xfrm>
            <a:prstGeom prst="ellipse">
              <a:avLst/>
            </a:prstGeom>
            <a:solidFill>
              <a:schemeClr val="tx1"/>
            </a:solidFill>
            <a:ln w="9525">
              <a:solidFill>
                <a:schemeClr val="bg1"/>
              </a:solidFill>
              <a:round/>
              <a:headEnd/>
              <a:tailEnd/>
            </a:ln>
          </p:spPr>
          <p:txBody>
            <a:bodyPr wrap="none" lIns="75596" tIns="37798" rIns="75596" bIns="37798" anchor="ct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endParaRPr lang="en-US" altLang="en-US" sz="2100"/>
            </a:p>
          </p:txBody>
        </p:sp>
        <p:sp>
          <p:nvSpPr>
            <p:cNvPr id="25" name="Oval 28"/>
            <p:cNvSpPr>
              <a:spLocks noChangeArrowheads="1"/>
            </p:cNvSpPr>
            <p:nvPr/>
          </p:nvSpPr>
          <p:spPr bwMode="auto">
            <a:xfrm>
              <a:off x="6210300" y="5502275"/>
              <a:ext cx="80963" cy="80963"/>
            </a:xfrm>
            <a:prstGeom prst="ellipse">
              <a:avLst/>
            </a:prstGeom>
            <a:solidFill>
              <a:schemeClr val="tx1"/>
            </a:solidFill>
            <a:ln w="9525">
              <a:solidFill>
                <a:schemeClr val="bg1"/>
              </a:solidFill>
              <a:round/>
              <a:headEnd/>
              <a:tailEnd/>
            </a:ln>
          </p:spPr>
          <p:txBody>
            <a:bodyPr wrap="none" lIns="75596" tIns="37798" rIns="75596" bIns="37798" anchor="ct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endParaRPr lang="en-US" altLang="en-US" sz="2100"/>
            </a:p>
          </p:txBody>
        </p:sp>
        <p:sp>
          <p:nvSpPr>
            <p:cNvPr id="26" name="Oval 28"/>
            <p:cNvSpPr>
              <a:spLocks noChangeArrowheads="1"/>
            </p:cNvSpPr>
            <p:nvPr/>
          </p:nvSpPr>
          <p:spPr bwMode="auto">
            <a:xfrm>
              <a:off x="6800850" y="5472113"/>
              <a:ext cx="79375" cy="80962"/>
            </a:xfrm>
            <a:prstGeom prst="ellipse">
              <a:avLst/>
            </a:prstGeom>
            <a:solidFill>
              <a:schemeClr val="tx1"/>
            </a:solidFill>
            <a:ln w="9525">
              <a:solidFill>
                <a:schemeClr val="bg1"/>
              </a:solidFill>
              <a:round/>
              <a:headEnd/>
              <a:tailEnd/>
            </a:ln>
          </p:spPr>
          <p:txBody>
            <a:bodyPr wrap="none" lIns="75596" tIns="37798" rIns="75596" bIns="37798" anchor="ct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endParaRPr lang="en-US" altLang="en-US" sz="2100"/>
            </a:p>
          </p:txBody>
        </p:sp>
        <p:sp>
          <p:nvSpPr>
            <p:cNvPr id="27" name="Freeform 26"/>
            <p:cNvSpPr/>
            <p:nvPr/>
          </p:nvSpPr>
          <p:spPr>
            <a:xfrm>
              <a:off x="6078538" y="4081463"/>
              <a:ext cx="952500" cy="1758950"/>
            </a:xfrm>
            <a:custGeom>
              <a:avLst/>
              <a:gdLst>
                <a:gd name="connsiteX0" fmla="*/ 297951 w 863029"/>
                <a:gd name="connsiteY0" fmla="*/ 14504 h 1596724"/>
                <a:gd name="connsiteX1" fmla="*/ 123290 w 863029"/>
                <a:gd name="connsiteY1" fmla="*/ 35052 h 1596724"/>
                <a:gd name="connsiteX2" fmla="*/ 61645 w 863029"/>
                <a:gd name="connsiteY2" fmla="*/ 55601 h 1596724"/>
                <a:gd name="connsiteX3" fmla="*/ 20548 w 863029"/>
                <a:gd name="connsiteY3" fmla="*/ 117246 h 1596724"/>
                <a:gd name="connsiteX4" fmla="*/ 0 w 863029"/>
                <a:gd name="connsiteY4" fmla="*/ 178890 h 1596724"/>
                <a:gd name="connsiteX5" fmla="*/ 10274 w 863029"/>
                <a:gd name="connsiteY5" fmla="*/ 898082 h 1596724"/>
                <a:gd name="connsiteX6" fmla="*/ 20548 w 863029"/>
                <a:gd name="connsiteY6" fmla="*/ 1000823 h 1596724"/>
                <a:gd name="connsiteX7" fmla="*/ 41097 w 863029"/>
                <a:gd name="connsiteY7" fmla="*/ 1144661 h 1596724"/>
                <a:gd name="connsiteX8" fmla="*/ 61645 w 863029"/>
                <a:gd name="connsiteY8" fmla="*/ 1401515 h 1596724"/>
                <a:gd name="connsiteX9" fmla="*/ 71919 w 863029"/>
                <a:gd name="connsiteY9" fmla="*/ 1473434 h 1596724"/>
                <a:gd name="connsiteX10" fmla="*/ 82193 w 863029"/>
                <a:gd name="connsiteY10" fmla="*/ 1504257 h 1596724"/>
                <a:gd name="connsiteX11" fmla="*/ 113016 w 863029"/>
                <a:gd name="connsiteY11" fmla="*/ 1514531 h 1596724"/>
                <a:gd name="connsiteX12" fmla="*/ 143838 w 863029"/>
                <a:gd name="connsiteY12" fmla="*/ 1535079 h 1596724"/>
                <a:gd name="connsiteX13" fmla="*/ 164387 w 863029"/>
                <a:gd name="connsiteY13" fmla="*/ 1555628 h 1596724"/>
                <a:gd name="connsiteX14" fmla="*/ 226032 w 863029"/>
                <a:gd name="connsiteY14" fmla="*/ 1576176 h 1596724"/>
                <a:gd name="connsiteX15" fmla="*/ 421241 w 863029"/>
                <a:gd name="connsiteY15" fmla="*/ 1596724 h 1596724"/>
                <a:gd name="connsiteX16" fmla="*/ 750014 w 863029"/>
                <a:gd name="connsiteY16" fmla="*/ 1576176 h 1596724"/>
                <a:gd name="connsiteX17" fmla="*/ 780836 w 863029"/>
                <a:gd name="connsiteY17" fmla="*/ 1565902 h 1596724"/>
                <a:gd name="connsiteX18" fmla="*/ 842481 w 863029"/>
                <a:gd name="connsiteY18" fmla="*/ 1463160 h 1596724"/>
                <a:gd name="connsiteX19" fmla="*/ 852755 w 863029"/>
                <a:gd name="connsiteY19" fmla="*/ 1432338 h 1596724"/>
                <a:gd name="connsiteX20" fmla="*/ 863029 w 863029"/>
                <a:gd name="connsiteY20" fmla="*/ 1401515 h 1596724"/>
                <a:gd name="connsiteX21" fmla="*/ 852755 w 863029"/>
                <a:gd name="connsiteY21" fmla="*/ 1196032 h 1596724"/>
                <a:gd name="connsiteX22" fmla="*/ 832207 w 863029"/>
                <a:gd name="connsiteY22" fmla="*/ 1093290 h 1596724"/>
                <a:gd name="connsiteX23" fmla="*/ 821933 w 863029"/>
                <a:gd name="connsiteY23" fmla="*/ 1041920 h 1596724"/>
                <a:gd name="connsiteX24" fmla="*/ 811659 w 863029"/>
                <a:gd name="connsiteY24" fmla="*/ 1011097 h 1596724"/>
                <a:gd name="connsiteX25" fmla="*/ 791110 w 863029"/>
                <a:gd name="connsiteY25" fmla="*/ 918630 h 1596724"/>
                <a:gd name="connsiteX26" fmla="*/ 780836 w 863029"/>
                <a:gd name="connsiteY26" fmla="*/ 836437 h 1596724"/>
                <a:gd name="connsiteX27" fmla="*/ 770562 w 863029"/>
                <a:gd name="connsiteY27" fmla="*/ 774792 h 1596724"/>
                <a:gd name="connsiteX28" fmla="*/ 760288 w 863029"/>
                <a:gd name="connsiteY28" fmla="*/ 548760 h 1596724"/>
                <a:gd name="connsiteX29" fmla="*/ 739739 w 863029"/>
                <a:gd name="connsiteY29" fmla="*/ 353551 h 1596724"/>
                <a:gd name="connsiteX30" fmla="*/ 698643 w 863029"/>
                <a:gd name="connsiteY30" fmla="*/ 209713 h 1596724"/>
                <a:gd name="connsiteX31" fmla="*/ 678095 w 863029"/>
                <a:gd name="connsiteY31" fmla="*/ 148068 h 1596724"/>
                <a:gd name="connsiteX32" fmla="*/ 636998 w 863029"/>
                <a:gd name="connsiteY32" fmla="*/ 106971 h 1596724"/>
                <a:gd name="connsiteX33" fmla="*/ 585627 w 863029"/>
                <a:gd name="connsiteY33" fmla="*/ 55601 h 1596724"/>
                <a:gd name="connsiteX34" fmla="*/ 565079 w 863029"/>
                <a:gd name="connsiteY34" fmla="*/ 35052 h 1596724"/>
                <a:gd name="connsiteX35" fmla="*/ 503434 w 863029"/>
                <a:gd name="connsiteY35" fmla="*/ 14504 h 1596724"/>
                <a:gd name="connsiteX36" fmla="*/ 297951 w 863029"/>
                <a:gd name="connsiteY36" fmla="*/ 14504 h 1596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863029" h="1596724">
                  <a:moveTo>
                    <a:pt x="297951" y="14504"/>
                  </a:moveTo>
                  <a:cubicBezTo>
                    <a:pt x="234594" y="17929"/>
                    <a:pt x="179842" y="19629"/>
                    <a:pt x="123290" y="35052"/>
                  </a:cubicBezTo>
                  <a:cubicBezTo>
                    <a:pt x="102393" y="40751"/>
                    <a:pt x="61645" y="55601"/>
                    <a:pt x="61645" y="55601"/>
                  </a:cubicBezTo>
                  <a:cubicBezTo>
                    <a:pt x="47946" y="76149"/>
                    <a:pt x="28358" y="93817"/>
                    <a:pt x="20548" y="117246"/>
                  </a:cubicBezTo>
                  <a:lnTo>
                    <a:pt x="0" y="178890"/>
                  </a:lnTo>
                  <a:cubicBezTo>
                    <a:pt x="3425" y="418621"/>
                    <a:pt x="4282" y="658402"/>
                    <a:pt x="10274" y="898082"/>
                  </a:cubicBezTo>
                  <a:cubicBezTo>
                    <a:pt x="11134" y="932489"/>
                    <a:pt x="16747" y="966616"/>
                    <a:pt x="20548" y="1000823"/>
                  </a:cubicBezTo>
                  <a:cubicBezTo>
                    <a:pt x="29119" y="1077956"/>
                    <a:pt x="29519" y="1075194"/>
                    <a:pt x="41097" y="1144661"/>
                  </a:cubicBezTo>
                  <a:cubicBezTo>
                    <a:pt x="47946" y="1230279"/>
                    <a:pt x="49498" y="1316487"/>
                    <a:pt x="61645" y="1401515"/>
                  </a:cubicBezTo>
                  <a:cubicBezTo>
                    <a:pt x="65070" y="1425488"/>
                    <a:pt x="67170" y="1449688"/>
                    <a:pt x="71919" y="1473434"/>
                  </a:cubicBezTo>
                  <a:cubicBezTo>
                    <a:pt x="74043" y="1484054"/>
                    <a:pt x="74535" y="1496599"/>
                    <a:pt x="82193" y="1504257"/>
                  </a:cubicBezTo>
                  <a:cubicBezTo>
                    <a:pt x="89851" y="1511915"/>
                    <a:pt x="102742" y="1511106"/>
                    <a:pt x="113016" y="1514531"/>
                  </a:cubicBezTo>
                  <a:cubicBezTo>
                    <a:pt x="123290" y="1521380"/>
                    <a:pt x="134196" y="1527365"/>
                    <a:pt x="143838" y="1535079"/>
                  </a:cubicBezTo>
                  <a:cubicBezTo>
                    <a:pt x="151402" y="1541130"/>
                    <a:pt x="155723" y="1551296"/>
                    <a:pt x="164387" y="1555628"/>
                  </a:cubicBezTo>
                  <a:cubicBezTo>
                    <a:pt x="183760" y="1565315"/>
                    <a:pt x="204793" y="1571928"/>
                    <a:pt x="226032" y="1576176"/>
                  </a:cubicBezTo>
                  <a:cubicBezTo>
                    <a:pt x="324537" y="1595877"/>
                    <a:pt x="259984" y="1585206"/>
                    <a:pt x="421241" y="1596724"/>
                  </a:cubicBezTo>
                  <a:cubicBezTo>
                    <a:pt x="592758" y="1590598"/>
                    <a:pt x="634999" y="1609037"/>
                    <a:pt x="750014" y="1576176"/>
                  </a:cubicBezTo>
                  <a:cubicBezTo>
                    <a:pt x="760427" y="1573201"/>
                    <a:pt x="770562" y="1569327"/>
                    <a:pt x="780836" y="1565902"/>
                  </a:cubicBezTo>
                  <a:cubicBezTo>
                    <a:pt x="837249" y="1509489"/>
                    <a:pt x="815806" y="1543184"/>
                    <a:pt x="842481" y="1463160"/>
                  </a:cubicBezTo>
                  <a:lnTo>
                    <a:pt x="852755" y="1432338"/>
                  </a:lnTo>
                  <a:lnTo>
                    <a:pt x="863029" y="1401515"/>
                  </a:lnTo>
                  <a:cubicBezTo>
                    <a:pt x="859604" y="1333021"/>
                    <a:pt x="859579" y="1264272"/>
                    <a:pt x="852755" y="1196032"/>
                  </a:cubicBezTo>
                  <a:cubicBezTo>
                    <a:pt x="849280" y="1161280"/>
                    <a:pt x="839056" y="1127537"/>
                    <a:pt x="832207" y="1093290"/>
                  </a:cubicBezTo>
                  <a:cubicBezTo>
                    <a:pt x="828782" y="1076167"/>
                    <a:pt x="827455" y="1058486"/>
                    <a:pt x="821933" y="1041920"/>
                  </a:cubicBezTo>
                  <a:cubicBezTo>
                    <a:pt x="818508" y="1031646"/>
                    <a:pt x="814008" y="1021669"/>
                    <a:pt x="811659" y="1011097"/>
                  </a:cubicBezTo>
                  <a:cubicBezTo>
                    <a:pt x="787550" y="902609"/>
                    <a:pt x="814238" y="988014"/>
                    <a:pt x="791110" y="918630"/>
                  </a:cubicBezTo>
                  <a:cubicBezTo>
                    <a:pt x="787685" y="891232"/>
                    <a:pt x="784741" y="863770"/>
                    <a:pt x="780836" y="836437"/>
                  </a:cubicBezTo>
                  <a:cubicBezTo>
                    <a:pt x="777890" y="815815"/>
                    <a:pt x="772046" y="795571"/>
                    <a:pt x="770562" y="774792"/>
                  </a:cubicBezTo>
                  <a:cubicBezTo>
                    <a:pt x="765189" y="699562"/>
                    <a:pt x="764717" y="624052"/>
                    <a:pt x="760288" y="548760"/>
                  </a:cubicBezTo>
                  <a:cubicBezTo>
                    <a:pt x="757692" y="504629"/>
                    <a:pt x="750157" y="405640"/>
                    <a:pt x="739739" y="353551"/>
                  </a:cubicBezTo>
                  <a:cubicBezTo>
                    <a:pt x="726837" y="289043"/>
                    <a:pt x="718228" y="268469"/>
                    <a:pt x="698643" y="209713"/>
                  </a:cubicBezTo>
                  <a:lnTo>
                    <a:pt x="678095" y="148068"/>
                  </a:lnTo>
                  <a:cubicBezTo>
                    <a:pt x="664396" y="134369"/>
                    <a:pt x="647744" y="123091"/>
                    <a:pt x="636998" y="106971"/>
                  </a:cubicBezTo>
                  <a:cubicBezTo>
                    <a:pt x="601771" y="54131"/>
                    <a:pt x="634554" y="94743"/>
                    <a:pt x="585627" y="55601"/>
                  </a:cubicBezTo>
                  <a:cubicBezTo>
                    <a:pt x="578063" y="49550"/>
                    <a:pt x="573743" y="39384"/>
                    <a:pt x="565079" y="35052"/>
                  </a:cubicBezTo>
                  <a:cubicBezTo>
                    <a:pt x="545706" y="25365"/>
                    <a:pt x="523982" y="21353"/>
                    <a:pt x="503434" y="14504"/>
                  </a:cubicBezTo>
                  <a:cubicBezTo>
                    <a:pt x="410881" y="-16346"/>
                    <a:pt x="361308" y="11079"/>
                    <a:pt x="297951" y="14504"/>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75596" tIns="37798" rIns="75596" bIns="37798" anchor="ctr"/>
            <a:lstStyle/>
            <a:p>
              <a:pPr algn="ctr">
                <a:defRPr/>
              </a:pPr>
              <a:endParaRPr lang="en-US" sz="2100"/>
            </a:p>
          </p:txBody>
        </p:sp>
        <p:sp>
          <p:nvSpPr>
            <p:cNvPr id="28" name="Oval 27"/>
            <p:cNvSpPr/>
            <p:nvPr/>
          </p:nvSpPr>
          <p:spPr>
            <a:xfrm>
              <a:off x="6424613" y="4926013"/>
              <a:ext cx="220662" cy="22066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75596" tIns="37798" rIns="75596" bIns="37798" anchor="ctr"/>
            <a:lstStyle/>
            <a:p>
              <a:pPr algn="ctr">
                <a:defRPr/>
              </a:pPr>
              <a:endParaRPr lang="en-US" sz="2100"/>
            </a:p>
          </p:txBody>
        </p:sp>
        <p:sp>
          <p:nvSpPr>
            <p:cNvPr id="29" name="Oval 28"/>
            <p:cNvSpPr/>
            <p:nvPr/>
          </p:nvSpPr>
          <p:spPr>
            <a:xfrm>
              <a:off x="5222875" y="4714875"/>
              <a:ext cx="222250" cy="22066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75596" tIns="37798" rIns="75596" bIns="37798" anchor="ctr"/>
            <a:lstStyle/>
            <a:p>
              <a:pPr algn="ctr">
                <a:defRPr/>
              </a:pPr>
              <a:endParaRPr lang="en-US" sz="2100"/>
            </a:p>
          </p:txBody>
        </p:sp>
        <p:sp>
          <p:nvSpPr>
            <p:cNvPr id="30" name="Oval 29"/>
            <p:cNvSpPr/>
            <p:nvPr/>
          </p:nvSpPr>
          <p:spPr>
            <a:xfrm>
              <a:off x="3790950" y="5475288"/>
              <a:ext cx="222250" cy="22066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75596" tIns="37798" rIns="75596" bIns="37798" anchor="ctr"/>
            <a:lstStyle/>
            <a:p>
              <a:pPr algn="ctr">
                <a:defRPr/>
              </a:pPr>
              <a:endParaRPr lang="en-US" sz="2100"/>
            </a:p>
          </p:txBody>
        </p:sp>
        <p:sp>
          <p:nvSpPr>
            <p:cNvPr id="31" name="Oval 30"/>
            <p:cNvSpPr/>
            <p:nvPr/>
          </p:nvSpPr>
          <p:spPr>
            <a:xfrm>
              <a:off x="4043363" y="4773613"/>
              <a:ext cx="222250" cy="22066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75596" tIns="37798" rIns="75596" bIns="37798" anchor="ctr"/>
            <a:lstStyle/>
            <a:p>
              <a:pPr algn="ctr">
                <a:defRPr/>
              </a:pPr>
              <a:endParaRPr lang="en-US" sz="2100"/>
            </a:p>
          </p:txBody>
        </p:sp>
        <p:sp>
          <p:nvSpPr>
            <p:cNvPr id="32" name="Oval 31"/>
            <p:cNvSpPr/>
            <p:nvPr/>
          </p:nvSpPr>
          <p:spPr>
            <a:xfrm>
              <a:off x="3795713" y="3963988"/>
              <a:ext cx="220662" cy="22066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75596" tIns="37798" rIns="75596" bIns="37798" anchor="ctr"/>
            <a:lstStyle/>
            <a:p>
              <a:pPr algn="ctr">
                <a:defRPr/>
              </a:pPr>
              <a:endParaRPr lang="en-US" sz="2100"/>
            </a:p>
          </p:txBody>
        </p:sp>
        <p:sp>
          <p:nvSpPr>
            <p:cNvPr id="33" name="Oval 26"/>
            <p:cNvSpPr>
              <a:spLocks noChangeArrowheads="1"/>
            </p:cNvSpPr>
            <p:nvPr/>
          </p:nvSpPr>
          <p:spPr bwMode="auto">
            <a:xfrm>
              <a:off x="3386138" y="4706938"/>
              <a:ext cx="84137" cy="84137"/>
            </a:xfrm>
            <a:prstGeom prst="ellipse">
              <a:avLst/>
            </a:prstGeom>
            <a:solidFill>
              <a:schemeClr val="tx1"/>
            </a:solidFill>
            <a:ln w="9525">
              <a:solidFill>
                <a:schemeClr val="bg1"/>
              </a:solidFill>
              <a:round/>
              <a:headEnd/>
              <a:tailEnd/>
            </a:ln>
          </p:spPr>
          <p:txBody>
            <a:bodyPr wrap="none" lIns="75596" tIns="37798" rIns="75596" bIns="37798" anchor="ct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endParaRPr lang="en-US" altLang="en-US" sz="2100"/>
            </a:p>
          </p:txBody>
        </p:sp>
        <p:sp>
          <p:nvSpPr>
            <p:cNvPr id="34" name="Oval 33"/>
            <p:cNvSpPr/>
            <p:nvPr/>
          </p:nvSpPr>
          <p:spPr>
            <a:xfrm>
              <a:off x="3316288" y="4638675"/>
              <a:ext cx="222250" cy="22066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75596" tIns="37798" rIns="75596" bIns="37798" anchor="ctr"/>
            <a:lstStyle/>
            <a:p>
              <a:pPr algn="ctr">
                <a:defRPr/>
              </a:pPr>
              <a:endParaRPr lang="en-US" sz="2100"/>
            </a:p>
          </p:txBody>
        </p:sp>
        <p:sp>
          <p:nvSpPr>
            <p:cNvPr id="35" name="Oval 27"/>
            <p:cNvSpPr>
              <a:spLocks noChangeArrowheads="1"/>
            </p:cNvSpPr>
            <p:nvPr/>
          </p:nvSpPr>
          <p:spPr bwMode="auto">
            <a:xfrm>
              <a:off x="3192463" y="5383213"/>
              <a:ext cx="84137" cy="84137"/>
            </a:xfrm>
            <a:prstGeom prst="ellipse">
              <a:avLst/>
            </a:prstGeom>
            <a:solidFill>
              <a:schemeClr val="tx1"/>
            </a:solidFill>
            <a:ln w="9525">
              <a:solidFill>
                <a:schemeClr val="bg1"/>
              </a:solidFill>
              <a:round/>
              <a:headEnd/>
              <a:tailEnd/>
            </a:ln>
          </p:spPr>
          <p:txBody>
            <a:bodyPr wrap="none" lIns="75596" tIns="37798" rIns="75596" bIns="37798" anchor="ct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endParaRPr lang="en-US" altLang="en-US" sz="2100"/>
            </a:p>
          </p:txBody>
        </p:sp>
        <p:sp>
          <p:nvSpPr>
            <p:cNvPr id="36" name="Oval 27"/>
            <p:cNvSpPr>
              <a:spLocks noChangeArrowheads="1"/>
            </p:cNvSpPr>
            <p:nvPr/>
          </p:nvSpPr>
          <p:spPr bwMode="auto">
            <a:xfrm>
              <a:off x="3917950" y="6097588"/>
              <a:ext cx="84138" cy="82550"/>
            </a:xfrm>
            <a:prstGeom prst="ellipse">
              <a:avLst/>
            </a:prstGeom>
            <a:solidFill>
              <a:schemeClr val="tx1"/>
            </a:solidFill>
            <a:ln w="9525">
              <a:solidFill>
                <a:schemeClr val="bg1"/>
              </a:solidFill>
              <a:round/>
              <a:headEnd/>
              <a:tailEnd/>
            </a:ln>
          </p:spPr>
          <p:txBody>
            <a:bodyPr wrap="none" lIns="75596" tIns="37798" rIns="75596" bIns="37798" anchor="ct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endParaRPr lang="en-US" altLang="en-US" sz="2100"/>
            </a:p>
          </p:txBody>
        </p:sp>
        <p:sp>
          <p:nvSpPr>
            <p:cNvPr id="37" name="Oval 27"/>
            <p:cNvSpPr>
              <a:spLocks noChangeArrowheads="1"/>
            </p:cNvSpPr>
            <p:nvPr/>
          </p:nvSpPr>
          <p:spPr bwMode="auto">
            <a:xfrm>
              <a:off x="5249863" y="6075363"/>
              <a:ext cx="84137" cy="84137"/>
            </a:xfrm>
            <a:prstGeom prst="ellipse">
              <a:avLst/>
            </a:prstGeom>
            <a:solidFill>
              <a:schemeClr val="tx1"/>
            </a:solidFill>
            <a:ln w="9525">
              <a:solidFill>
                <a:schemeClr val="bg1"/>
              </a:solidFill>
              <a:round/>
              <a:headEnd/>
              <a:tailEnd/>
            </a:ln>
          </p:spPr>
          <p:txBody>
            <a:bodyPr wrap="none" lIns="75596" tIns="37798" rIns="75596" bIns="37798" anchor="ct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endParaRPr lang="en-US" altLang="en-US" sz="2100"/>
            </a:p>
          </p:txBody>
        </p:sp>
        <p:sp>
          <p:nvSpPr>
            <p:cNvPr id="38" name="Oval 27"/>
            <p:cNvSpPr>
              <a:spLocks noChangeArrowheads="1"/>
            </p:cNvSpPr>
            <p:nvPr/>
          </p:nvSpPr>
          <p:spPr bwMode="auto">
            <a:xfrm>
              <a:off x="5078413" y="5575300"/>
              <a:ext cx="84137" cy="84138"/>
            </a:xfrm>
            <a:prstGeom prst="ellipse">
              <a:avLst/>
            </a:prstGeom>
            <a:solidFill>
              <a:schemeClr val="tx1"/>
            </a:solidFill>
            <a:ln w="9525">
              <a:solidFill>
                <a:schemeClr val="bg1"/>
              </a:solidFill>
              <a:round/>
              <a:headEnd/>
              <a:tailEnd/>
            </a:ln>
          </p:spPr>
          <p:txBody>
            <a:bodyPr wrap="none" lIns="75596" tIns="37798" rIns="75596" bIns="37798" anchor="ct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endParaRPr lang="en-US" altLang="en-US" sz="2100"/>
            </a:p>
          </p:txBody>
        </p:sp>
        <p:sp>
          <p:nvSpPr>
            <p:cNvPr id="39" name="Oval 27"/>
            <p:cNvSpPr>
              <a:spLocks noChangeArrowheads="1"/>
            </p:cNvSpPr>
            <p:nvPr/>
          </p:nvSpPr>
          <p:spPr bwMode="auto">
            <a:xfrm>
              <a:off x="5353050" y="5187950"/>
              <a:ext cx="84138" cy="82550"/>
            </a:xfrm>
            <a:prstGeom prst="ellipse">
              <a:avLst/>
            </a:prstGeom>
            <a:solidFill>
              <a:schemeClr val="tx1"/>
            </a:solidFill>
            <a:ln w="9525">
              <a:solidFill>
                <a:schemeClr val="bg1"/>
              </a:solidFill>
              <a:round/>
              <a:headEnd/>
              <a:tailEnd/>
            </a:ln>
          </p:spPr>
          <p:txBody>
            <a:bodyPr wrap="none" lIns="75596" tIns="37798" rIns="75596" bIns="37798" anchor="ct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endParaRPr lang="en-US" altLang="en-US" sz="2100"/>
            </a:p>
          </p:txBody>
        </p:sp>
        <p:sp>
          <p:nvSpPr>
            <p:cNvPr id="40" name="Oval 28"/>
            <p:cNvSpPr>
              <a:spLocks noChangeArrowheads="1"/>
            </p:cNvSpPr>
            <p:nvPr/>
          </p:nvSpPr>
          <p:spPr bwMode="auto">
            <a:xfrm>
              <a:off x="5764213" y="3627438"/>
              <a:ext cx="80962" cy="79375"/>
            </a:xfrm>
            <a:prstGeom prst="ellipse">
              <a:avLst/>
            </a:prstGeom>
            <a:solidFill>
              <a:schemeClr val="tx1"/>
            </a:solidFill>
            <a:ln w="9525">
              <a:solidFill>
                <a:schemeClr val="bg1"/>
              </a:solidFill>
              <a:round/>
              <a:headEnd/>
              <a:tailEnd/>
            </a:ln>
          </p:spPr>
          <p:txBody>
            <a:bodyPr wrap="none" lIns="75596" tIns="37798" rIns="75596" bIns="37798" anchor="ct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endParaRPr lang="en-US" altLang="en-US" sz="2100"/>
            </a:p>
          </p:txBody>
        </p:sp>
        <p:sp>
          <p:nvSpPr>
            <p:cNvPr id="41" name="Oval 40"/>
            <p:cNvSpPr/>
            <p:nvPr/>
          </p:nvSpPr>
          <p:spPr>
            <a:xfrm>
              <a:off x="5711825" y="3576638"/>
              <a:ext cx="222250" cy="22066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75596" tIns="37798" rIns="75596" bIns="37798" anchor="ctr"/>
            <a:lstStyle/>
            <a:p>
              <a:pPr algn="ctr">
                <a:defRPr/>
              </a:pPr>
              <a:endParaRPr lang="en-US" sz="2100"/>
            </a:p>
          </p:txBody>
        </p:sp>
        <p:grpSp>
          <p:nvGrpSpPr>
            <p:cNvPr id="42" name="Group 48"/>
            <p:cNvGrpSpPr>
              <a:grpSpLocks/>
            </p:cNvGrpSpPr>
            <p:nvPr/>
          </p:nvGrpSpPr>
          <p:grpSpPr bwMode="auto">
            <a:xfrm>
              <a:off x="3779838" y="3465513"/>
              <a:ext cx="485775" cy="220662"/>
              <a:chOff x="3657600" y="5362632"/>
              <a:chExt cx="439690" cy="199968"/>
            </a:xfrm>
          </p:grpSpPr>
          <p:sp>
            <p:nvSpPr>
              <p:cNvPr id="43" name="Oval 28"/>
              <p:cNvSpPr>
                <a:spLocks noChangeArrowheads="1"/>
              </p:cNvSpPr>
              <p:nvPr/>
            </p:nvSpPr>
            <p:spPr bwMode="auto">
              <a:xfrm>
                <a:off x="3704243" y="5408676"/>
                <a:ext cx="73152" cy="73152"/>
              </a:xfrm>
              <a:prstGeom prst="ellipse">
                <a:avLst/>
              </a:prstGeom>
              <a:solidFill>
                <a:schemeClr val="tx1"/>
              </a:solidFill>
              <a:ln w="9525">
                <a:solidFill>
                  <a:schemeClr val="bg1"/>
                </a:solidFill>
                <a:round/>
                <a:headEnd/>
                <a:tailEnd/>
              </a:ln>
            </p:spPr>
            <p:txBody>
              <a:bodyPr wrap="none" anchor="ct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endParaRPr lang="en-US" altLang="en-US" sz="2100"/>
              </a:p>
            </p:txBody>
          </p:sp>
          <p:sp>
            <p:nvSpPr>
              <p:cNvPr id="44" name="Oval 43"/>
              <p:cNvSpPr/>
              <p:nvPr/>
            </p:nvSpPr>
            <p:spPr>
              <a:xfrm>
                <a:off x="3657600" y="5362632"/>
                <a:ext cx="439690" cy="199968"/>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100"/>
              </a:p>
            </p:txBody>
          </p:sp>
          <p:sp>
            <p:nvSpPr>
              <p:cNvPr id="45" name="Oval 28"/>
              <p:cNvSpPr>
                <a:spLocks noChangeArrowheads="1"/>
              </p:cNvSpPr>
              <p:nvPr/>
            </p:nvSpPr>
            <p:spPr bwMode="auto">
              <a:xfrm>
                <a:off x="3923353" y="5424943"/>
                <a:ext cx="73152" cy="73152"/>
              </a:xfrm>
              <a:prstGeom prst="ellipse">
                <a:avLst/>
              </a:prstGeom>
              <a:solidFill>
                <a:schemeClr val="tx1"/>
              </a:solidFill>
              <a:ln w="9525">
                <a:solidFill>
                  <a:schemeClr val="bg1"/>
                </a:solidFill>
                <a:round/>
                <a:headEnd/>
                <a:tailEnd/>
              </a:ln>
            </p:spPr>
            <p:txBody>
              <a:bodyPr wrap="none" anchor="ct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endParaRPr lang="en-US" altLang="en-US" sz="2100"/>
              </a:p>
            </p:txBody>
          </p:sp>
          <p:sp>
            <p:nvSpPr>
              <p:cNvPr id="46" name="Oval 28"/>
              <p:cNvSpPr>
                <a:spLocks noChangeArrowheads="1"/>
              </p:cNvSpPr>
              <p:nvPr/>
            </p:nvSpPr>
            <p:spPr bwMode="auto">
              <a:xfrm>
                <a:off x="3807875" y="5424943"/>
                <a:ext cx="73152" cy="73152"/>
              </a:xfrm>
              <a:prstGeom prst="ellipse">
                <a:avLst/>
              </a:prstGeom>
              <a:solidFill>
                <a:schemeClr val="tx1"/>
              </a:solidFill>
              <a:ln w="9525">
                <a:solidFill>
                  <a:schemeClr val="bg1"/>
                </a:solidFill>
                <a:round/>
                <a:headEnd/>
                <a:tailEnd/>
              </a:ln>
            </p:spPr>
            <p:txBody>
              <a:bodyPr wrap="none" anchor="ct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endParaRPr lang="en-US" altLang="en-US" sz="2100"/>
              </a:p>
            </p:txBody>
          </p:sp>
        </p:grpSp>
        <p:grpSp>
          <p:nvGrpSpPr>
            <p:cNvPr id="47" name="Group 73"/>
            <p:cNvGrpSpPr>
              <a:grpSpLocks/>
            </p:cNvGrpSpPr>
            <p:nvPr/>
          </p:nvGrpSpPr>
          <p:grpSpPr bwMode="auto">
            <a:xfrm>
              <a:off x="5911850" y="4418013"/>
              <a:ext cx="485775" cy="220662"/>
              <a:chOff x="3657600" y="5362632"/>
              <a:chExt cx="439690" cy="199968"/>
            </a:xfrm>
          </p:grpSpPr>
          <p:sp>
            <p:nvSpPr>
              <p:cNvPr id="48" name="Oval 28"/>
              <p:cNvSpPr>
                <a:spLocks noChangeArrowheads="1"/>
              </p:cNvSpPr>
              <p:nvPr/>
            </p:nvSpPr>
            <p:spPr bwMode="auto">
              <a:xfrm>
                <a:off x="3704243" y="5408676"/>
                <a:ext cx="73152" cy="73152"/>
              </a:xfrm>
              <a:prstGeom prst="ellipse">
                <a:avLst/>
              </a:prstGeom>
              <a:solidFill>
                <a:schemeClr val="tx1"/>
              </a:solidFill>
              <a:ln w="9525">
                <a:solidFill>
                  <a:schemeClr val="bg1"/>
                </a:solidFill>
                <a:round/>
                <a:headEnd/>
                <a:tailEnd/>
              </a:ln>
            </p:spPr>
            <p:txBody>
              <a:bodyPr wrap="none" anchor="ct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endParaRPr lang="en-US" altLang="en-US" sz="2100"/>
              </a:p>
            </p:txBody>
          </p:sp>
          <p:sp>
            <p:nvSpPr>
              <p:cNvPr id="49" name="Oval 48"/>
              <p:cNvSpPr/>
              <p:nvPr/>
            </p:nvSpPr>
            <p:spPr>
              <a:xfrm>
                <a:off x="3657600" y="5362632"/>
                <a:ext cx="439690" cy="199968"/>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100"/>
              </a:p>
            </p:txBody>
          </p:sp>
          <p:sp>
            <p:nvSpPr>
              <p:cNvPr id="50" name="Oval 28"/>
              <p:cNvSpPr>
                <a:spLocks noChangeArrowheads="1"/>
              </p:cNvSpPr>
              <p:nvPr/>
            </p:nvSpPr>
            <p:spPr bwMode="auto">
              <a:xfrm>
                <a:off x="3923353" y="5424943"/>
                <a:ext cx="73152" cy="73152"/>
              </a:xfrm>
              <a:prstGeom prst="ellipse">
                <a:avLst/>
              </a:prstGeom>
              <a:solidFill>
                <a:schemeClr val="tx1"/>
              </a:solidFill>
              <a:ln w="9525">
                <a:solidFill>
                  <a:schemeClr val="bg1"/>
                </a:solidFill>
                <a:round/>
                <a:headEnd/>
                <a:tailEnd/>
              </a:ln>
            </p:spPr>
            <p:txBody>
              <a:bodyPr wrap="none" anchor="ct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endParaRPr lang="en-US" altLang="en-US" sz="2100"/>
              </a:p>
            </p:txBody>
          </p:sp>
          <p:sp>
            <p:nvSpPr>
              <p:cNvPr id="51" name="Oval 28"/>
              <p:cNvSpPr>
                <a:spLocks noChangeArrowheads="1"/>
              </p:cNvSpPr>
              <p:nvPr/>
            </p:nvSpPr>
            <p:spPr bwMode="auto">
              <a:xfrm>
                <a:off x="3807875" y="5424943"/>
                <a:ext cx="73152" cy="73152"/>
              </a:xfrm>
              <a:prstGeom prst="ellipse">
                <a:avLst/>
              </a:prstGeom>
              <a:solidFill>
                <a:schemeClr val="tx1"/>
              </a:solidFill>
              <a:ln w="9525">
                <a:solidFill>
                  <a:schemeClr val="bg1"/>
                </a:solidFill>
                <a:round/>
                <a:headEnd/>
                <a:tailEnd/>
              </a:ln>
            </p:spPr>
            <p:txBody>
              <a:bodyPr wrap="none" anchor="ct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endParaRPr lang="en-US" altLang="en-US" sz="2100"/>
              </a:p>
            </p:txBody>
          </p:sp>
        </p:grpSp>
        <p:grpSp>
          <p:nvGrpSpPr>
            <p:cNvPr id="52" name="Group 78"/>
            <p:cNvGrpSpPr>
              <a:grpSpLocks/>
            </p:cNvGrpSpPr>
            <p:nvPr/>
          </p:nvGrpSpPr>
          <p:grpSpPr bwMode="auto">
            <a:xfrm>
              <a:off x="5335588" y="5575300"/>
              <a:ext cx="484187" cy="220663"/>
              <a:chOff x="3657600" y="5362632"/>
              <a:chExt cx="439690" cy="199968"/>
            </a:xfrm>
          </p:grpSpPr>
          <p:sp>
            <p:nvSpPr>
              <p:cNvPr id="53" name="Oval 28"/>
              <p:cNvSpPr>
                <a:spLocks noChangeArrowheads="1"/>
              </p:cNvSpPr>
              <p:nvPr/>
            </p:nvSpPr>
            <p:spPr bwMode="auto">
              <a:xfrm>
                <a:off x="3704243" y="5408676"/>
                <a:ext cx="73152" cy="73152"/>
              </a:xfrm>
              <a:prstGeom prst="ellipse">
                <a:avLst/>
              </a:prstGeom>
              <a:solidFill>
                <a:schemeClr val="tx1"/>
              </a:solidFill>
              <a:ln w="9525">
                <a:solidFill>
                  <a:schemeClr val="bg1"/>
                </a:solidFill>
                <a:round/>
                <a:headEnd/>
                <a:tailEnd/>
              </a:ln>
            </p:spPr>
            <p:txBody>
              <a:bodyPr wrap="none" anchor="ct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endParaRPr lang="en-US" altLang="en-US" sz="2100"/>
              </a:p>
            </p:txBody>
          </p:sp>
          <p:sp>
            <p:nvSpPr>
              <p:cNvPr id="54" name="Oval 53"/>
              <p:cNvSpPr/>
              <p:nvPr/>
            </p:nvSpPr>
            <p:spPr>
              <a:xfrm>
                <a:off x="3657600" y="5362632"/>
                <a:ext cx="439690" cy="199968"/>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100"/>
              </a:p>
            </p:txBody>
          </p:sp>
          <p:sp>
            <p:nvSpPr>
              <p:cNvPr id="55" name="Oval 28"/>
              <p:cNvSpPr>
                <a:spLocks noChangeArrowheads="1"/>
              </p:cNvSpPr>
              <p:nvPr/>
            </p:nvSpPr>
            <p:spPr bwMode="auto">
              <a:xfrm>
                <a:off x="3923353" y="5424943"/>
                <a:ext cx="73152" cy="73152"/>
              </a:xfrm>
              <a:prstGeom prst="ellipse">
                <a:avLst/>
              </a:prstGeom>
              <a:solidFill>
                <a:schemeClr val="tx1"/>
              </a:solidFill>
              <a:ln w="9525">
                <a:solidFill>
                  <a:schemeClr val="bg1"/>
                </a:solidFill>
                <a:round/>
                <a:headEnd/>
                <a:tailEnd/>
              </a:ln>
            </p:spPr>
            <p:txBody>
              <a:bodyPr wrap="none" anchor="ct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endParaRPr lang="en-US" altLang="en-US" sz="2100"/>
              </a:p>
            </p:txBody>
          </p:sp>
          <p:sp>
            <p:nvSpPr>
              <p:cNvPr id="56" name="Oval 28"/>
              <p:cNvSpPr>
                <a:spLocks noChangeArrowheads="1"/>
              </p:cNvSpPr>
              <p:nvPr/>
            </p:nvSpPr>
            <p:spPr bwMode="auto">
              <a:xfrm>
                <a:off x="3807875" y="5424943"/>
                <a:ext cx="73152" cy="73152"/>
              </a:xfrm>
              <a:prstGeom prst="ellipse">
                <a:avLst/>
              </a:prstGeom>
              <a:solidFill>
                <a:schemeClr val="tx1"/>
              </a:solidFill>
              <a:ln w="9525">
                <a:solidFill>
                  <a:schemeClr val="bg1"/>
                </a:solidFill>
                <a:round/>
                <a:headEnd/>
                <a:tailEnd/>
              </a:ln>
            </p:spPr>
            <p:txBody>
              <a:bodyPr wrap="none" anchor="ct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endParaRPr lang="en-US" altLang="en-US" sz="2100"/>
              </a:p>
            </p:txBody>
          </p:sp>
        </p:grpSp>
        <p:grpSp>
          <p:nvGrpSpPr>
            <p:cNvPr id="57" name="Group 83"/>
            <p:cNvGrpSpPr>
              <a:grpSpLocks/>
            </p:cNvGrpSpPr>
            <p:nvPr/>
          </p:nvGrpSpPr>
          <p:grpSpPr bwMode="auto">
            <a:xfrm>
              <a:off x="5422900" y="4032250"/>
              <a:ext cx="484188" cy="220663"/>
              <a:chOff x="3657600" y="5362632"/>
              <a:chExt cx="439690" cy="199968"/>
            </a:xfrm>
          </p:grpSpPr>
          <p:sp>
            <p:nvSpPr>
              <p:cNvPr id="58" name="Oval 28"/>
              <p:cNvSpPr>
                <a:spLocks noChangeArrowheads="1"/>
              </p:cNvSpPr>
              <p:nvPr/>
            </p:nvSpPr>
            <p:spPr bwMode="auto">
              <a:xfrm>
                <a:off x="3704243" y="5408676"/>
                <a:ext cx="73152" cy="73152"/>
              </a:xfrm>
              <a:prstGeom prst="ellipse">
                <a:avLst/>
              </a:prstGeom>
              <a:solidFill>
                <a:schemeClr val="tx1"/>
              </a:solidFill>
              <a:ln w="9525">
                <a:solidFill>
                  <a:schemeClr val="bg1"/>
                </a:solidFill>
                <a:round/>
                <a:headEnd/>
                <a:tailEnd/>
              </a:ln>
            </p:spPr>
            <p:txBody>
              <a:bodyPr wrap="none" anchor="ct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endParaRPr lang="en-US" altLang="en-US" sz="2100"/>
              </a:p>
            </p:txBody>
          </p:sp>
          <p:sp>
            <p:nvSpPr>
              <p:cNvPr id="59" name="Oval 58"/>
              <p:cNvSpPr/>
              <p:nvPr/>
            </p:nvSpPr>
            <p:spPr>
              <a:xfrm>
                <a:off x="3657600" y="5362632"/>
                <a:ext cx="439690" cy="199968"/>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100"/>
              </a:p>
            </p:txBody>
          </p:sp>
          <p:sp>
            <p:nvSpPr>
              <p:cNvPr id="60" name="Oval 28"/>
              <p:cNvSpPr>
                <a:spLocks noChangeArrowheads="1"/>
              </p:cNvSpPr>
              <p:nvPr/>
            </p:nvSpPr>
            <p:spPr bwMode="auto">
              <a:xfrm>
                <a:off x="3923353" y="5424943"/>
                <a:ext cx="73152" cy="73152"/>
              </a:xfrm>
              <a:prstGeom prst="ellipse">
                <a:avLst/>
              </a:prstGeom>
              <a:solidFill>
                <a:schemeClr val="tx1"/>
              </a:solidFill>
              <a:ln w="9525">
                <a:solidFill>
                  <a:schemeClr val="bg1"/>
                </a:solidFill>
                <a:round/>
                <a:headEnd/>
                <a:tailEnd/>
              </a:ln>
            </p:spPr>
            <p:txBody>
              <a:bodyPr wrap="none" anchor="ct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endParaRPr lang="en-US" altLang="en-US" sz="2100"/>
              </a:p>
            </p:txBody>
          </p:sp>
          <p:sp>
            <p:nvSpPr>
              <p:cNvPr id="61" name="Oval 28"/>
              <p:cNvSpPr>
                <a:spLocks noChangeArrowheads="1"/>
              </p:cNvSpPr>
              <p:nvPr/>
            </p:nvSpPr>
            <p:spPr bwMode="auto">
              <a:xfrm>
                <a:off x="3807875" y="5424943"/>
                <a:ext cx="73152" cy="73152"/>
              </a:xfrm>
              <a:prstGeom prst="ellipse">
                <a:avLst/>
              </a:prstGeom>
              <a:solidFill>
                <a:schemeClr val="tx1"/>
              </a:solidFill>
              <a:ln w="9525">
                <a:solidFill>
                  <a:schemeClr val="bg1"/>
                </a:solidFill>
                <a:round/>
                <a:headEnd/>
                <a:tailEnd/>
              </a:ln>
            </p:spPr>
            <p:txBody>
              <a:bodyPr wrap="none" anchor="ct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endParaRPr lang="en-US" altLang="en-US" sz="2100"/>
              </a:p>
            </p:txBody>
          </p:sp>
        </p:grpSp>
        <p:grpSp>
          <p:nvGrpSpPr>
            <p:cNvPr id="62" name="Group 88"/>
            <p:cNvGrpSpPr>
              <a:grpSpLocks/>
            </p:cNvGrpSpPr>
            <p:nvPr/>
          </p:nvGrpSpPr>
          <p:grpSpPr bwMode="auto">
            <a:xfrm>
              <a:off x="3186113" y="4394200"/>
              <a:ext cx="484187" cy="220663"/>
              <a:chOff x="3657600" y="5362632"/>
              <a:chExt cx="439690" cy="199968"/>
            </a:xfrm>
          </p:grpSpPr>
          <p:sp>
            <p:nvSpPr>
              <p:cNvPr id="63" name="Oval 28"/>
              <p:cNvSpPr>
                <a:spLocks noChangeArrowheads="1"/>
              </p:cNvSpPr>
              <p:nvPr/>
            </p:nvSpPr>
            <p:spPr bwMode="auto">
              <a:xfrm>
                <a:off x="3704243" y="5408676"/>
                <a:ext cx="73152" cy="73152"/>
              </a:xfrm>
              <a:prstGeom prst="ellipse">
                <a:avLst/>
              </a:prstGeom>
              <a:solidFill>
                <a:schemeClr val="tx1"/>
              </a:solidFill>
              <a:ln w="9525">
                <a:solidFill>
                  <a:schemeClr val="bg1"/>
                </a:solidFill>
                <a:round/>
                <a:headEnd/>
                <a:tailEnd/>
              </a:ln>
            </p:spPr>
            <p:txBody>
              <a:bodyPr wrap="none" anchor="ct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endParaRPr lang="en-US" altLang="en-US" sz="2100"/>
              </a:p>
            </p:txBody>
          </p:sp>
          <p:sp>
            <p:nvSpPr>
              <p:cNvPr id="64" name="Oval 63"/>
              <p:cNvSpPr/>
              <p:nvPr/>
            </p:nvSpPr>
            <p:spPr>
              <a:xfrm>
                <a:off x="3657600" y="5362632"/>
                <a:ext cx="439690" cy="199968"/>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100"/>
              </a:p>
            </p:txBody>
          </p:sp>
          <p:sp>
            <p:nvSpPr>
              <p:cNvPr id="65" name="Oval 28"/>
              <p:cNvSpPr>
                <a:spLocks noChangeArrowheads="1"/>
              </p:cNvSpPr>
              <p:nvPr/>
            </p:nvSpPr>
            <p:spPr bwMode="auto">
              <a:xfrm>
                <a:off x="3923353" y="5424943"/>
                <a:ext cx="73152" cy="73152"/>
              </a:xfrm>
              <a:prstGeom prst="ellipse">
                <a:avLst/>
              </a:prstGeom>
              <a:solidFill>
                <a:schemeClr val="tx1"/>
              </a:solidFill>
              <a:ln w="9525">
                <a:solidFill>
                  <a:schemeClr val="bg1"/>
                </a:solidFill>
                <a:round/>
                <a:headEnd/>
                <a:tailEnd/>
              </a:ln>
            </p:spPr>
            <p:txBody>
              <a:bodyPr wrap="none" anchor="ct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endParaRPr lang="en-US" altLang="en-US" sz="2100"/>
              </a:p>
            </p:txBody>
          </p:sp>
          <p:sp>
            <p:nvSpPr>
              <p:cNvPr id="66" name="Oval 28"/>
              <p:cNvSpPr>
                <a:spLocks noChangeArrowheads="1"/>
              </p:cNvSpPr>
              <p:nvPr/>
            </p:nvSpPr>
            <p:spPr bwMode="auto">
              <a:xfrm>
                <a:off x="3807875" y="5424943"/>
                <a:ext cx="73152" cy="73152"/>
              </a:xfrm>
              <a:prstGeom prst="ellipse">
                <a:avLst/>
              </a:prstGeom>
              <a:solidFill>
                <a:schemeClr val="tx1"/>
              </a:solidFill>
              <a:ln w="9525">
                <a:solidFill>
                  <a:schemeClr val="bg1"/>
                </a:solidFill>
                <a:round/>
                <a:headEnd/>
                <a:tailEnd/>
              </a:ln>
            </p:spPr>
            <p:txBody>
              <a:bodyPr wrap="none" anchor="ct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endParaRPr lang="en-US" altLang="en-US" sz="2100"/>
              </a:p>
            </p:txBody>
          </p:sp>
        </p:grpSp>
        <p:grpSp>
          <p:nvGrpSpPr>
            <p:cNvPr id="67" name="Group 93"/>
            <p:cNvGrpSpPr>
              <a:grpSpLocks/>
            </p:cNvGrpSpPr>
            <p:nvPr/>
          </p:nvGrpSpPr>
          <p:grpSpPr bwMode="auto">
            <a:xfrm>
              <a:off x="3468688" y="5845175"/>
              <a:ext cx="484187" cy="220663"/>
              <a:chOff x="3657600" y="5362632"/>
              <a:chExt cx="439690" cy="199968"/>
            </a:xfrm>
          </p:grpSpPr>
          <p:sp>
            <p:nvSpPr>
              <p:cNvPr id="68" name="Oval 28"/>
              <p:cNvSpPr>
                <a:spLocks noChangeArrowheads="1"/>
              </p:cNvSpPr>
              <p:nvPr/>
            </p:nvSpPr>
            <p:spPr bwMode="auto">
              <a:xfrm>
                <a:off x="3704243" y="5408676"/>
                <a:ext cx="73152" cy="73152"/>
              </a:xfrm>
              <a:prstGeom prst="ellipse">
                <a:avLst/>
              </a:prstGeom>
              <a:solidFill>
                <a:schemeClr val="tx1"/>
              </a:solidFill>
              <a:ln w="9525">
                <a:solidFill>
                  <a:schemeClr val="bg1"/>
                </a:solidFill>
                <a:round/>
                <a:headEnd/>
                <a:tailEnd/>
              </a:ln>
            </p:spPr>
            <p:txBody>
              <a:bodyPr wrap="none" anchor="ct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endParaRPr lang="en-US" altLang="en-US" sz="2100"/>
              </a:p>
            </p:txBody>
          </p:sp>
          <p:sp>
            <p:nvSpPr>
              <p:cNvPr id="69" name="Oval 68"/>
              <p:cNvSpPr/>
              <p:nvPr/>
            </p:nvSpPr>
            <p:spPr>
              <a:xfrm>
                <a:off x="3657600" y="5362632"/>
                <a:ext cx="439690" cy="199968"/>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100"/>
              </a:p>
            </p:txBody>
          </p:sp>
          <p:sp>
            <p:nvSpPr>
              <p:cNvPr id="70" name="Oval 28"/>
              <p:cNvSpPr>
                <a:spLocks noChangeArrowheads="1"/>
              </p:cNvSpPr>
              <p:nvPr/>
            </p:nvSpPr>
            <p:spPr bwMode="auto">
              <a:xfrm>
                <a:off x="3923353" y="5424943"/>
                <a:ext cx="73152" cy="73152"/>
              </a:xfrm>
              <a:prstGeom prst="ellipse">
                <a:avLst/>
              </a:prstGeom>
              <a:solidFill>
                <a:schemeClr val="tx1"/>
              </a:solidFill>
              <a:ln w="9525">
                <a:solidFill>
                  <a:schemeClr val="bg1"/>
                </a:solidFill>
                <a:round/>
                <a:headEnd/>
                <a:tailEnd/>
              </a:ln>
            </p:spPr>
            <p:txBody>
              <a:bodyPr wrap="none" anchor="ct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endParaRPr lang="en-US" altLang="en-US" sz="2100"/>
              </a:p>
            </p:txBody>
          </p:sp>
          <p:sp>
            <p:nvSpPr>
              <p:cNvPr id="71" name="Oval 28"/>
              <p:cNvSpPr>
                <a:spLocks noChangeArrowheads="1"/>
              </p:cNvSpPr>
              <p:nvPr/>
            </p:nvSpPr>
            <p:spPr bwMode="auto">
              <a:xfrm>
                <a:off x="3807875" y="5424943"/>
                <a:ext cx="73152" cy="73152"/>
              </a:xfrm>
              <a:prstGeom prst="ellipse">
                <a:avLst/>
              </a:prstGeom>
              <a:solidFill>
                <a:schemeClr val="tx1"/>
              </a:solidFill>
              <a:ln w="9525">
                <a:solidFill>
                  <a:schemeClr val="bg1"/>
                </a:solidFill>
                <a:round/>
                <a:headEnd/>
                <a:tailEnd/>
              </a:ln>
            </p:spPr>
            <p:txBody>
              <a:bodyPr wrap="none" anchor="ct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endParaRPr lang="en-US" altLang="en-US" sz="2100"/>
              </a:p>
            </p:txBody>
          </p:sp>
        </p:grpSp>
        <p:grpSp>
          <p:nvGrpSpPr>
            <p:cNvPr id="72" name="Group 98"/>
            <p:cNvGrpSpPr>
              <a:grpSpLocks/>
            </p:cNvGrpSpPr>
            <p:nvPr/>
          </p:nvGrpSpPr>
          <p:grpSpPr bwMode="auto">
            <a:xfrm>
              <a:off x="4351338" y="4886325"/>
              <a:ext cx="485775" cy="219075"/>
              <a:chOff x="3657600" y="5362632"/>
              <a:chExt cx="439690" cy="199968"/>
            </a:xfrm>
          </p:grpSpPr>
          <p:sp>
            <p:nvSpPr>
              <p:cNvPr id="73" name="Oval 28"/>
              <p:cNvSpPr>
                <a:spLocks noChangeArrowheads="1"/>
              </p:cNvSpPr>
              <p:nvPr/>
            </p:nvSpPr>
            <p:spPr bwMode="auto">
              <a:xfrm>
                <a:off x="3704243" y="5408676"/>
                <a:ext cx="73152" cy="73152"/>
              </a:xfrm>
              <a:prstGeom prst="ellipse">
                <a:avLst/>
              </a:prstGeom>
              <a:solidFill>
                <a:schemeClr val="tx1"/>
              </a:solidFill>
              <a:ln w="9525">
                <a:solidFill>
                  <a:schemeClr val="bg1"/>
                </a:solidFill>
                <a:round/>
                <a:headEnd/>
                <a:tailEnd/>
              </a:ln>
            </p:spPr>
            <p:txBody>
              <a:bodyPr wrap="none" anchor="ct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endParaRPr lang="en-US" altLang="en-US" sz="2100"/>
              </a:p>
            </p:txBody>
          </p:sp>
          <p:sp>
            <p:nvSpPr>
              <p:cNvPr id="74" name="Oval 73"/>
              <p:cNvSpPr/>
              <p:nvPr/>
            </p:nvSpPr>
            <p:spPr>
              <a:xfrm>
                <a:off x="3657600" y="5362632"/>
                <a:ext cx="439690" cy="199968"/>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100"/>
              </a:p>
            </p:txBody>
          </p:sp>
          <p:sp>
            <p:nvSpPr>
              <p:cNvPr id="75" name="Oval 28"/>
              <p:cNvSpPr>
                <a:spLocks noChangeArrowheads="1"/>
              </p:cNvSpPr>
              <p:nvPr/>
            </p:nvSpPr>
            <p:spPr bwMode="auto">
              <a:xfrm>
                <a:off x="3923353" y="5424943"/>
                <a:ext cx="73152" cy="73152"/>
              </a:xfrm>
              <a:prstGeom prst="ellipse">
                <a:avLst/>
              </a:prstGeom>
              <a:solidFill>
                <a:schemeClr val="tx1"/>
              </a:solidFill>
              <a:ln w="9525">
                <a:solidFill>
                  <a:schemeClr val="bg1"/>
                </a:solidFill>
                <a:round/>
                <a:headEnd/>
                <a:tailEnd/>
              </a:ln>
            </p:spPr>
            <p:txBody>
              <a:bodyPr wrap="none" anchor="ct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endParaRPr lang="en-US" altLang="en-US" sz="2100"/>
              </a:p>
            </p:txBody>
          </p:sp>
          <p:sp>
            <p:nvSpPr>
              <p:cNvPr id="76" name="Oval 28"/>
              <p:cNvSpPr>
                <a:spLocks noChangeArrowheads="1"/>
              </p:cNvSpPr>
              <p:nvPr/>
            </p:nvSpPr>
            <p:spPr bwMode="auto">
              <a:xfrm>
                <a:off x="3807875" y="5424943"/>
                <a:ext cx="73152" cy="73152"/>
              </a:xfrm>
              <a:prstGeom prst="ellipse">
                <a:avLst/>
              </a:prstGeom>
              <a:solidFill>
                <a:schemeClr val="tx1"/>
              </a:solidFill>
              <a:ln w="9525">
                <a:solidFill>
                  <a:schemeClr val="bg1"/>
                </a:solidFill>
                <a:round/>
                <a:headEnd/>
                <a:tailEnd/>
              </a:ln>
            </p:spPr>
            <p:txBody>
              <a:bodyPr wrap="none" anchor="ct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endParaRPr lang="en-US" altLang="en-US" sz="2100"/>
              </a:p>
            </p:txBody>
          </p:sp>
        </p:grpSp>
      </p:grpSp>
      <p:pic>
        <p:nvPicPr>
          <p:cNvPr id="79" name="Picture 78"/>
          <p:cNvPicPr>
            <a:picLocks noChangeAspect="1"/>
          </p:cNvPicPr>
          <p:nvPr/>
        </p:nvPicPr>
        <p:blipFill>
          <a:blip r:embed="rId3"/>
          <a:stretch>
            <a:fillRect/>
          </a:stretch>
        </p:blipFill>
        <p:spPr>
          <a:xfrm>
            <a:off x="6770371" y="2336015"/>
            <a:ext cx="3622470" cy="2653180"/>
          </a:xfrm>
          <a:prstGeom prst="rect">
            <a:avLst/>
          </a:prstGeom>
        </p:spPr>
      </p:pic>
    </p:spTree>
    <p:extLst>
      <p:ext uri="{BB962C8B-B14F-4D97-AF65-F5344CB8AC3E}">
        <p14:creationId xmlns:p14="http://schemas.microsoft.com/office/powerpoint/2010/main" val="1858080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Normal BVA</a:t>
            </a:r>
            <a:endParaRPr lang="en-US" dirty="0"/>
          </a:p>
        </p:txBody>
      </p:sp>
      <p:sp>
        <p:nvSpPr>
          <p:cNvPr id="3" name="Content Placeholder 2"/>
          <p:cNvSpPr>
            <a:spLocks noGrp="1"/>
          </p:cNvSpPr>
          <p:nvPr>
            <p:ph idx="1"/>
          </p:nvPr>
        </p:nvSpPr>
        <p:spPr/>
        <p:txBody>
          <a:bodyPr/>
          <a:lstStyle/>
          <a:p>
            <a:r>
              <a:rPr lang="en-GB" dirty="0"/>
              <a:t>User input values at </a:t>
            </a:r>
            <a:endParaRPr lang="en-US" dirty="0"/>
          </a:p>
          <a:p>
            <a:pPr lvl="1"/>
            <a:r>
              <a:rPr lang="en-US" dirty="0"/>
              <a:t>1) their minimum</a:t>
            </a:r>
          </a:p>
          <a:p>
            <a:pPr lvl="1"/>
            <a:r>
              <a:rPr lang="en-US" dirty="0"/>
              <a:t>2) just above the minimum, </a:t>
            </a:r>
          </a:p>
          <a:p>
            <a:pPr lvl="1"/>
            <a:r>
              <a:rPr lang="en-US" dirty="0"/>
              <a:t>3) a nominal value, </a:t>
            </a:r>
          </a:p>
          <a:p>
            <a:pPr lvl="1"/>
            <a:r>
              <a:rPr lang="en-US" dirty="0"/>
              <a:t>4) just below their maximum </a:t>
            </a:r>
          </a:p>
          <a:p>
            <a:pPr lvl="1"/>
            <a:r>
              <a:rPr lang="en-US" dirty="0"/>
              <a:t>5) at their maximum.</a:t>
            </a:r>
          </a:p>
        </p:txBody>
      </p:sp>
      <p:pic>
        <p:nvPicPr>
          <p:cNvPr id="4" name="Picture 3"/>
          <p:cNvPicPr>
            <a:picLocks noChangeAspect="1"/>
          </p:cNvPicPr>
          <p:nvPr/>
        </p:nvPicPr>
        <p:blipFill>
          <a:blip r:embed="rId2"/>
          <a:stretch>
            <a:fillRect/>
          </a:stretch>
        </p:blipFill>
        <p:spPr>
          <a:xfrm>
            <a:off x="6059652" y="1316335"/>
            <a:ext cx="4284821" cy="3286839"/>
          </a:xfrm>
          <a:prstGeom prst="rect">
            <a:avLst/>
          </a:prstGeom>
        </p:spPr>
      </p:pic>
      <p:sp>
        <p:nvSpPr>
          <p:cNvPr id="5" name="TextBox 4"/>
          <p:cNvSpPr txBox="1"/>
          <p:nvPr/>
        </p:nvSpPr>
        <p:spPr>
          <a:xfrm>
            <a:off x="1792461" y="4646831"/>
            <a:ext cx="8933856" cy="553998"/>
          </a:xfrm>
          <a:prstGeom prst="rect">
            <a:avLst/>
          </a:prstGeom>
          <a:noFill/>
        </p:spPr>
        <p:txBody>
          <a:bodyPr wrap="none" rtlCol="0">
            <a:spAutoFit/>
          </a:bodyPr>
          <a:lstStyle/>
          <a:p>
            <a:r>
              <a:rPr lang="en-US" sz="1500" b="0" dirty="0">
                <a:solidFill>
                  <a:srgbClr val="C00000"/>
                </a:solidFill>
              </a:rPr>
              <a:t>Function </a:t>
            </a:r>
            <a:r>
              <a:rPr lang="en-US" sz="1500" i="1" dirty="0">
                <a:solidFill>
                  <a:srgbClr val="C00000"/>
                </a:solidFill>
              </a:rPr>
              <a:t>f </a:t>
            </a:r>
            <a:r>
              <a:rPr lang="en-US" sz="1500" b="0" dirty="0">
                <a:solidFill>
                  <a:srgbClr val="C00000"/>
                </a:solidFill>
              </a:rPr>
              <a:t>that computes the number of test cases for a given number of variables </a:t>
            </a:r>
            <a:r>
              <a:rPr lang="en-US" sz="1500" i="1" dirty="0">
                <a:solidFill>
                  <a:srgbClr val="C00000"/>
                </a:solidFill>
              </a:rPr>
              <a:t>n </a:t>
            </a:r>
            <a:r>
              <a:rPr lang="en-US" sz="1500" b="0" dirty="0">
                <a:solidFill>
                  <a:srgbClr val="C00000"/>
                </a:solidFill>
              </a:rPr>
              <a:t>can be shown as: </a:t>
            </a:r>
          </a:p>
          <a:p>
            <a:endParaRPr lang="en-US" sz="1500" dirty="0">
              <a:solidFill>
                <a:srgbClr val="C00000"/>
              </a:solidFill>
            </a:endParaRPr>
          </a:p>
        </p:txBody>
      </p:sp>
      <p:pic>
        <p:nvPicPr>
          <p:cNvPr id="6" name="Picture 5"/>
          <p:cNvPicPr>
            <a:picLocks noChangeAspect="1"/>
          </p:cNvPicPr>
          <p:nvPr/>
        </p:nvPicPr>
        <p:blipFill>
          <a:blip r:embed="rId3"/>
          <a:stretch>
            <a:fillRect/>
          </a:stretch>
        </p:blipFill>
        <p:spPr>
          <a:xfrm>
            <a:off x="5190500" y="4989232"/>
            <a:ext cx="1428750" cy="464344"/>
          </a:xfrm>
          <a:prstGeom prst="rect">
            <a:avLst/>
          </a:prstGeom>
        </p:spPr>
      </p:pic>
    </p:spTree>
    <p:extLst>
      <p:ext uri="{BB962C8B-B14F-4D97-AF65-F5344CB8AC3E}">
        <p14:creationId xmlns:p14="http://schemas.microsoft.com/office/powerpoint/2010/main" val="1250613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C980C-FBDD-6F49-9B04-06E7943F518C}"/>
              </a:ext>
            </a:extLst>
          </p:cNvPr>
          <p:cNvSpPr>
            <a:spLocks noGrp="1"/>
          </p:cNvSpPr>
          <p:nvPr>
            <p:ph type="title"/>
          </p:nvPr>
        </p:nvSpPr>
        <p:spPr/>
        <p:txBody>
          <a:bodyPr/>
          <a:lstStyle/>
          <a:p>
            <a:r>
              <a:rPr lang="en-US" dirty="0"/>
              <a:t>Scenario</a:t>
            </a:r>
          </a:p>
        </p:txBody>
      </p:sp>
      <p:sp>
        <p:nvSpPr>
          <p:cNvPr id="5" name="Rectangle 4">
            <a:extLst>
              <a:ext uri="{FF2B5EF4-FFF2-40B4-BE49-F238E27FC236}">
                <a16:creationId xmlns:a16="http://schemas.microsoft.com/office/drawing/2014/main" id="{BDAAEC4A-9896-AC48-BC0A-DC96A52844C2}"/>
              </a:ext>
            </a:extLst>
          </p:cNvPr>
          <p:cNvSpPr/>
          <p:nvPr/>
        </p:nvSpPr>
        <p:spPr bwMode="auto">
          <a:xfrm>
            <a:off x="5473701" y="1659131"/>
            <a:ext cx="1270000" cy="393700"/>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797"/>
            <a:r>
              <a:rPr lang="en-US" sz="2100" dirty="0">
                <a:solidFill>
                  <a:srgbClr val="0070C0"/>
                </a:solidFill>
              </a:rPr>
              <a:t>Input A</a:t>
            </a:r>
          </a:p>
        </p:txBody>
      </p:sp>
      <p:sp>
        <p:nvSpPr>
          <p:cNvPr id="6" name="Rectangle 5">
            <a:extLst>
              <a:ext uri="{FF2B5EF4-FFF2-40B4-BE49-F238E27FC236}">
                <a16:creationId xmlns:a16="http://schemas.microsoft.com/office/drawing/2014/main" id="{C7C4BFD3-C2A8-8747-BC4D-E36C246502AA}"/>
              </a:ext>
            </a:extLst>
          </p:cNvPr>
          <p:cNvSpPr/>
          <p:nvPr/>
        </p:nvSpPr>
        <p:spPr bwMode="auto">
          <a:xfrm>
            <a:off x="8242300" y="4233165"/>
            <a:ext cx="1155701" cy="393700"/>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797"/>
            <a:r>
              <a:rPr lang="en-US" sz="2100" dirty="0">
                <a:solidFill>
                  <a:srgbClr val="0070C0"/>
                </a:solidFill>
              </a:rPr>
              <a:t>Print A</a:t>
            </a:r>
          </a:p>
        </p:txBody>
      </p:sp>
      <p:sp>
        <p:nvSpPr>
          <p:cNvPr id="7" name="Diamond 6">
            <a:extLst>
              <a:ext uri="{FF2B5EF4-FFF2-40B4-BE49-F238E27FC236}">
                <a16:creationId xmlns:a16="http://schemas.microsoft.com/office/drawing/2014/main" id="{73841081-ABB2-604F-9956-0CAC31206C6A}"/>
              </a:ext>
            </a:extLst>
          </p:cNvPr>
          <p:cNvSpPr/>
          <p:nvPr/>
        </p:nvSpPr>
        <p:spPr bwMode="auto">
          <a:xfrm>
            <a:off x="5167474" y="2713230"/>
            <a:ext cx="1930400" cy="749300"/>
          </a:xfrm>
          <a:prstGeom prst="diamond">
            <a:avLst/>
          </a:prstGeom>
          <a:solidFill>
            <a:schemeClr val="bg2">
              <a:lumMod val="60000"/>
              <a:lumOff val="40000"/>
            </a:schemeClr>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797"/>
            <a:r>
              <a:rPr lang="en-US" sz="2100" dirty="0">
                <a:solidFill>
                  <a:srgbClr val="0070C0"/>
                </a:solidFill>
              </a:rPr>
              <a:t>A&lt;=25</a:t>
            </a:r>
          </a:p>
        </p:txBody>
      </p:sp>
      <p:cxnSp>
        <p:nvCxnSpPr>
          <p:cNvPr id="9" name="Straight Arrow Connector 8">
            <a:extLst>
              <a:ext uri="{FF2B5EF4-FFF2-40B4-BE49-F238E27FC236}">
                <a16:creationId xmlns:a16="http://schemas.microsoft.com/office/drawing/2014/main" id="{66D8C1D7-CE1D-5343-90FC-D031377AF66D}"/>
              </a:ext>
            </a:extLst>
          </p:cNvPr>
          <p:cNvCxnSpPr>
            <a:stCxn id="5" idx="2"/>
            <a:endCxn id="7" idx="0"/>
          </p:cNvCxnSpPr>
          <p:nvPr/>
        </p:nvCxnSpPr>
        <p:spPr bwMode="auto">
          <a:xfrm>
            <a:off x="6108700" y="2052830"/>
            <a:ext cx="23974" cy="660400"/>
          </a:xfrm>
          <a:prstGeom prst="straightConnector1">
            <a:avLst/>
          </a:prstGeom>
          <a:solidFill>
            <a:schemeClr val="accent1"/>
          </a:solidFill>
          <a:ln w="57150" cap="flat" cmpd="sng" algn="ctr">
            <a:solidFill>
              <a:schemeClr val="bg1"/>
            </a:solidFill>
            <a:prstDash val="solid"/>
            <a:round/>
            <a:headEnd type="none" w="med" len="med"/>
            <a:tailEnd type="triangle"/>
          </a:ln>
          <a:effectLst/>
        </p:spPr>
      </p:cxnSp>
      <p:cxnSp>
        <p:nvCxnSpPr>
          <p:cNvPr id="11" name="Straight Arrow Connector 10">
            <a:extLst>
              <a:ext uri="{FF2B5EF4-FFF2-40B4-BE49-F238E27FC236}">
                <a16:creationId xmlns:a16="http://schemas.microsoft.com/office/drawing/2014/main" id="{43936880-FD8C-CC41-97AA-A33A86E0CC63}"/>
              </a:ext>
            </a:extLst>
          </p:cNvPr>
          <p:cNvCxnSpPr>
            <a:stCxn id="7" idx="2"/>
          </p:cNvCxnSpPr>
          <p:nvPr/>
        </p:nvCxnSpPr>
        <p:spPr bwMode="auto">
          <a:xfrm flipH="1">
            <a:off x="6132674" y="3462530"/>
            <a:ext cx="1" cy="677670"/>
          </a:xfrm>
          <a:prstGeom prst="straightConnector1">
            <a:avLst/>
          </a:prstGeom>
          <a:solidFill>
            <a:schemeClr val="accent1"/>
          </a:solidFill>
          <a:ln w="57150" cap="flat" cmpd="sng" algn="ctr">
            <a:solidFill>
              <a:schemeClr val="bg1">
                <a:alpha val="97000"/>
              </a:schemeClr>
            </a:solidFill>
            <a:prstDash val="solid"/>
            <a:round/>
            <a:headEnd type="none" w="med" len="med"/>
            <a:tailEnd type="triangle"/>
          </a:ln>
          <a:effectLst/>
        </p:spPr>
      </p:cxnSp>
      <p:sp>
        <p:nvSpPr>
          <p:cNvPr id="12" name="Oval 11">
            <a:extLst>
              <a:ext uri="{FF2B5EF4-FFF2-40B4-BE49-F238E27FC236}">
                <a16:creationId xmlns:a16="http://schemas.microsoft.com/office/drawing/2014/main" id="{10420AA8-1013-3A44-998A-C1090F22D4FE}"/>
              </a:ext>
            </a:extLst>
          </p:cNvPr>
          <p:cNvSpPr/>
          <p:nvPr/>
        </p:nvSpPr>
        <p:spPr bwMode="auto">
          <a:xfrm>
            <a:off x="5269074" y="4122930"/>
            <a:ext cx="1727200" cy="614171"/>
          </a:xfrm>
          <a:prstGeom prst="ellipse">
            <a:avLst/>
          </a:prstGeom>
          <a:solidFill>
            <a:schemeClr val="bg2">
              <a:lumMod val="60000"/>
              <a:lumOff val="40000"/>
            </a:schemeClr>
          </a:solidFill>
          <a:ln w="9525" cap="flat" cmpd="sng" algn="ctr">
            <a:solidFill>
              <a:srgbClr val="0070C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797"/>
            <a:r>
              <a:rPr lang="en-US" sz="2100" dirty="0">
                <a:solidFill>
                  <a:srgbClr val="0070C0"/>
                </a:solidFill>
              </a:rPr>
              <a:t>End</a:t>
            </a:r>
          </a:p>
        </p:txBody>
      </p:sp>
      <p:cxnSp>
        <p:nvCxnSpPr>
          <p:cNvPr id="14" name="Elbow Connector 13">
            <a:extLst>
              <a:ext uri="{FF2B5EF4-FFF2-40B4-BE49-F238E27FC236}">
                <a16:creationId xmlns:a16="http://schemas.microsoft.com/office/drawing/2014/main" id="{C491D419-F2F1-B04F-B975-556EC431FE3F}"/>
              </a:ext>
            </a:extLst>
          </p:cNvPr>
          <p:cNvCxnSpPr>
            <a:stCxn id="7" idx="3"/>
            <a:endCxn id="6" idx="0"/>
          </p:cNvCxnSpPr>
          <p:nvPr/>
        </p:nvCxnSpPr>
        <p:spPr bwMode="auto">
          <a:xfrm>
            <a:off x="7097875" y="3087880"/>
            <a:ext cx="1722276" cy="1145284"/>
          </a:xfrm>
          <a:prstGeom prst="bentConnector2">
            <a:avLst/>
          </a:prstGeom>
          <a:solidFill>
            <a:schemeClr val="accent1"/>
          </a:solidFill>
          <a:ln w="47625" cap="flat" cmpd="sng" algn="ctr">
            <a:solidFill>
              <a:schemeClr val="bg1"/>
            </a:solidFill>
            <a:prstDash val="solid"/>
            <a:round/>
            <a:headEnd type="none" w="med" len="med"/>
            <a:tailEnd type="triangle"/>
          </a:ln>
          <a:effectLst/>
        </p:spPr>
      </p:cxnSp>
      <p:sp>
        <p:nvSpPr>
          <p:cNvPr id="15" name="TextBox 14">
            <a:extLst>
              <a:ext uri="{FF2B5EF4-FFF2-40B4-BE49-F238E27FC236}">
                <a16:creationId xmlns:a16="http://schemas.microsoft.com/office/drawing/2014/main" id="{8965E744-DBC4-E344-AD1D-4835AFFA848B}"/>
              </a:ext>
            </a:extLst>
          </p:cNvPr>
          <p:cNvSpPr txBox="1"/>
          <p:nvPr/>
        </p:nvSpPr>
        <p:spPr>
          <a:xfrm>
            <a:off x="8063074" y="2713229"/>
            <a:ext cx="647485" cy="415498"/>
          </a:xfrm>
          <a:prstGeom prst="rect">
            <a:avLst/>
          </a:prstGeom>
          <a:noFill/>
        </p:spPr>
        <p:txBody>
          <a:bodyPr wrap="none" rtlCol="0">
            <a:spAutoFit/>
          </a:bodyPr>
          <a:lstStyle/>
          <a:p>
            <a:r>
              <a:rPr lang="en-US" sz="2100" dirty="0">
                <a:solidFill>
                  <a:srgbClr val="0070C0"/>
                </a:solidFill>
              </a:rPr>
              <a:t>Yes</a:t>
            </a:r>
          </a:p>
        </p:txBody>
      </p:sp>
      <p:sp>
        <p:nvSpPr>
          <p:cNvPr id="16" name="TextBox 15">
            <a:extLst>
              <a:ext uri="{FF2B5EF4-FFF2-40B4-BE49-F238E27FC236}">
                <a16:creationId xmlns:a16="http://schemas.microsoft.com/office/drawing/2014/main" id="{8F3272EB-E0AF-894E-9AB4-818AF4B69F9B}"/>
              </a:ext>
            </a:extLst>
          </p:cNvPr>
          <p:cNvSpPr txBox="1"/>
          <p:nvPr/>
        </p:nvSpPr>
        <p:spPr>
          <a:xfrm>
            <a:off x="5634701" y="3596522"/>
            <a:ext cx="543739" cy="415498"/>
          </a:xfrm>
          <a:prstGeom prst="rect">
            <a:avLst/>
          </a:prstGeom>
          <a:noFill/>
        </p:spPr>
        <p:txBody>
          <a:bodyPr wrap="none" rtlCol="0">
            <a:spAutoFit/>
          </a:bodyPr>
          <a:lstStyle/>
          <a:p>
            <a:r>
              <a:rPr lang="en-US" sz="2100" dirty="0">
                <a:solidFill>
                  <a:srgbClr val="0070C0"/>
                </a:solidFill>
              </a:rPr>
              <a:t>No</a:t>
            </a:r>
          </a:p>
        </p:txBody>
      </p:sp>
      <p:cxnSp>
        <p:nvCxnSpPr>
          <p:cNvPr id="18" name="Straight Arrow Connector 17">
            <a:extLst>
              <a:ext uri="{FF2B5EF4-FFF2-40B4-BE49-F238E27FC236}">
                <a16:creationId xmlns:a16="http://schemas.microsoft.com/office/drawing/2014/main" id="{A58EB291-C5CC-6D48-A766-BB3FC15188B0}"/>
              </a:ext>
            </a:extLst>
          </p:cNvPr>
          <p:cNvCxnSpPr>
            <a:stCxn id="6" idx="1"/>
            <a:endCxn id="12" idx="6"/>
          </p:cNvCxnSpPr>
          <p:nvPr/>
        </p:nvCxnSpPr>
        <p:spPr bwMode="auto">
          <a:xfrm flipH="1">
            <a:off x="6996273" y="4430015"/>
            <a:ext cx="1246026" cy="1"/>
          </a:xfrm>
          <a:prstGeom prst="straightConnector1">
            <a:avLst/>
          </a:prstGeom>
          <a:solidFill>
            <a:schemeClr val="accent1"/>
          </a:solidFill>
          <a:ln w="50800" cap="flat" cmpd="sng" algn="ctr">
            <a:solidFill>
              <a:schemeClr val="bg1"/>
            </a:solidFill>
            <a:prstDash val="solid"/>
            <a:round/>
            <a:headEnd type="none" w="med" len="med"/>
            <a:tailEnd type="triangle"/>
          </a:ln>
          <a:effectLst/>
        </p:spPr>
      </p:cxnSp>
      <p:sp>
        <p:nvSpPr>
          <p:cNvPr id="19" name="TextBox 18">
            <a:extLst>
              <a:ext uri="{FF2B5EF4-FFF2-40B4-BE49-F238E27FC236}">
                <a16:creationId xmlns:a16="http://schemas.microsoft.com/office/drawing/2014/main" id="{EF5BEFC5-19B3-E94B-AFAD-11A994821FA8}"/>
              </a:ext>
            </a:extLst>
          </p:cNvPr>
          <p:cNvSpPr txBox="1"/>
          <p:nvPr/>
        </p:nvSpPr>
        <p:spPr>
          <a:xfrm>
            <a:off x="1561046" y="1997007"/>
            <a:ext cx="4105611" cy="1061829"/>
          </a:xfrm>
          <a:prstGeom prst="rect">
            <a:avLst/>
          </a:prstGeom>
          <a:noFill/>
        </p:spPr>
        <p:txBody>
          <a:bodyPr wrap="none" rtlCol="0">
            <a:spAutoFit/>
          </a:bodyPr>
          <a:lstStyle/>
          <a:p>
            <a:r>
              <a:rPr lang="en-US" sz="2100" dirty="0">
                <a:solidFill>
                  <a:schemeClr val="bg1"/>
                </a:solidFill>
              </a:rPr>
              <a:t>How many test cases are </a:t>
            </a:r>
          </a:p>
          <a:p>
            <a:r>
              <a:rPr lang="en-US" sz="2100" dirty="0">
                <a:solidFill>
                  <a:schemeClr val="bg1"/>
                </a:solidFill>
              </a:rPr>
              <a:t>needed to test the product </a:t>
            </a:r>
          </a:p>
          <a:p>
            <a:r>
              <a:rPr lang="en-US" sz="2100" dirty="0">
                <a:solidFill>
                  <a:schemeClr val="bg1"/>
                </a:solidFill>
              </a:rPr>
              <a:t>represented by this flowchart?</a:t>
            </a:r>
          </a:p>
        </p:txBody>
      </p:sp>
      <p:pic>
        <p:nvPicPr>
          <p:cNvPr id="17" name="Picture 16">
            <a:extLst>
              <a:ext uri="{FF2B5EF4-FFF2-40B4-BE49-F238E27FC236}">
                <a16:creationId xmlns:a16="http://schemas.microsoft.com/office/drawing/2014/main" id="{004DC70A-5AE6-6340-85FE-8BBA699FA4AC}"/>
              </a:ext>
            </a:extLst>
          </p:cNvPr>
          <p:cNvPicPr>
            <a:picLocks noChangeAspect="1"/>
          </p:cNvPicPr>
          <p:nvPr/>
        </p:nvPicPr>
        <p:blipFill>
          <a:blip r:embed="rId3"/>
          <a:stretch>
            <a:fillRect/>
          </a:stretch>
        </p:blipFill>
        <p:spPr>
          <a:xfrm>
            <a:off x="1920875" y="3262201"/>
            <a:ext cx="2204539" cy="716475"/>
          </a:xfrm>
          <a:prstGeom prst="rect">
            <a:avLst/>
          </a:prstGeom>
        </p:spPr>
      </p:pic>
      <p:sp>
        <p:nvSpPr>
          <p:cNvPr id="3" name="TextBox 2">
            <a:extLst>
              <a:ext uri="{FF2B5EF4-FFF2-40B4-BE49-F238E27FC236}">
                <a16:creationId xmlns:a16="http://schemas.microsoft.com/office/drawing/2014/main" id="{6CBEDCC4-1470-6948-99C6-A493813A60B0}"/>
              </a:ext>
            </a:extLst>
          </p:cNvPr>
          <p:cNvSpPr txBox="1"/>
          <p:nvPr/>
        </p:nvSpPr>
        <p:spPr>
          <a:xfrm>
            <a:off x="1764292" y="4247732"/>
            <a:ext cx="4065055" cy="1061829"/>
          </a:xfrm>
          <a:prstGeom prst="rect">
            <a:avLst/>
          </a:prstGeom>
          <a:noFill/>
        </p:spPr>
        <p:txBody>
          <a:bodyPr wrap="square" rtlCol="0">
            <a:spAutoFit/>
          </a:bodyPr>
          <a:lstStyle/>
          <a:p>
            <a:r>
              <a:rPr lang="en-US" sz="2100" dirty="0">
                <a:solidFill>
                  <a:srgbClr val="C00000"/>
                </a:solidFill>
              </a:rPr>
              <a:t>N=1 </a:t>
            </a:r>
          </a:p>
          <a:p>
            <a:r>
              <a:rPr lang="en-US" sz="2100" dirty="0">
                <a:solidFill>
                  <a:srgbClr val="C00000"/>
                </a:solidFill>
              </a:rPr>
              <a:t>So 5 test cases</a:t>
            </a:r>
          </a:p>
          <a:p>
            <a:r>
              <a:rPr lang="en-US" sz="2100" dirty="0">
                <a:solidFill>
                  <a:srgbClr val="C00000"/>
                </a:solidFill>
              </a:rPr>
              <a:t>A=0, A=1, A=15, A=24, A=25 </a:t>
            </a:r>
          </a:p>
        </p:txBody>
      </p:sp>
    </p:spTree>
    <p:extLst>
      <p:ext uri="{BB962C8B-B14F-4D97-AF65-F5344CB8AC3E}">
        <p14:creationId xmlns:p14="http://schemas.microsoft.com/office/powerpoint/2010/main" val="2511143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Robust BVT</a:t>
            </a:r>
          </a:p>
        </p:txBody>
      </p:sp>
      <p:sp>
        <p:nvSpPr>
          <p:cNvPr id="3" name="Content Placeholder 2"/>
          <p:cNvSpPr>
            <a:spLocks noGrp="1"/>
          </p:cNvSpPr>
          <p:nvPr>
            <p:ph idx="1"/>
          </p:nvPr>
        </p:nvSpPr>
        <p:spPr>
          <a:xfrm>
            <a:off x="1752236" y="1687566"/>
            <a:ext cx="8423597" cy="3186354"/>
          </a:xfrm>
        </p:spPr>
        <p:txBody>
          <a:bodyPr/>
          <a:lstStyle/>
          <a:p>
            <a:r>
              <a:rPr lang="en-US" sz="1800" dirty="0"/>
              <a:t>extension to normal BVT —&gt; extrema are exceeded with a value slightly greater than the maximum and a value slightly less than the minimum.</a:t>
            </a:r>
          </a:p>
        </p:txBody>
      </p:sp>
      <p:pic>
        <p:nvPicPr>
          <p:cNvPr id="4" name="Picture 3"/>
          <p:cNvPicPr>
            <a:picLocks noChangeAspect="1"/>
          </p:cNvPicPr>
          <p:nvPr/>
        </p:nvPicPr>
        <p:blipFill>
          <a:blip r:embed="rId3"/>
          <a:stretch>
            <a:fillRect/>
          </a:stretch>
        </p:blipFill>
        <p:spPr>
          <a:xfrm>
            <a:off x="6695336" y="2250730"/>
            <a:ext cx="3773207" cy="2735286"/>
          </a:xfrm>
          <a:prstGeom prst="rect">
            <a:avLst/>
          </a:prstGeom>
        </p:spPr>
      </p:pic>
      <p:pic>
        <p:nvPicPr>
          <p:cNvPr id="6" name="Picture 5"/>
          <p:cNvPicPr>
            <a:picLocks noChangeAspect="1"/>
          </p:cNvPicPr>
          <p:nvPr/>
        </p:nvPicPr>
        <p:blipFill>
          <a:blip r:embed="rId4"/>
          <a:stretch>
            <a:fillRect/>
          </a:stretch>
        </p:blipFill>
        <p:spPr>
          <a:xfrm>
            <a:off x="6842163" y="2250730"/>
            <a:ext cx="3626380" cy="2655650"/>
          </a:xfrm>
          <a:prstGeom prst="rect">
            <a:avLst/>
          </a:prstGeom>
        </p:spPr>
      </p:pic>
      <p:sp>
        <p:nvSpPr>
          <p:cNvPr id="7" name="TextBox 6"/>
          <p:cNvSpPr txBox="1"/>
          <p:nvPr/>
        </p:nvSpPr>
        <p:spPr>
          <a:xfrm>
            <a:off x="1798745" y="4986015"/>
            <a:ext cx="8933856" cy="553998"/>
          </a:xfrm>
          <a:prstGeom prst="rect">
            <a:avLst/>
          </a:prstGeom>
          <a:noFill/>
        </p:spPr>
        <p:txBody>
          <a:bodyPr wrap="none" rtlCol="0">
            <a:spAutoFit/>
          </a:bodyPr>
          <a:lstStyle/>
          <a:p>
            <a:r>
              <a:rPr lang="en-US" sz="1500" b="0" dirty="0">
                <a:solidFill>
                  <a:srgbClr val="C00000"/>
                </a:solidFill>
              </a:rPr>
              <a:t>Function </a:t>
            </a:r>
            <a:r>
              <a:rPr lang="en-US" sz="1500" i="1" dirty="0">
                <a:solidFill>
                  <a:srgbClr val="C00000"/>
                </a:solidFill>
              </a:rPr>
              <a:t>f </a:t>
            </a:r>
            <a:r>
              <a:rPr lang="en-US" sz="1500" b="0" dirty="0">
                <a:solidFill>
                  <a:srgbClr val="C00000"/>
                </a:solidFill>
              </a:rPr>
              <a:t>that computes the number of test cases for a given number of variables </a:t>
            </a:r>
            <a:r>
              <a:rPr lang="en-US" sz="1500" i="1" dirty="0">
                <a:solidFill>
                  <a:srgbClr val="C00000"/>
                </a:solidFill>
              </a:rPr>
              <a:t>n </a:t>
            </a:r>
            <a:r>
              <a:rPr lang="en-US" sz="1500" b="0" dirty="0">
                <a:solidFill>
                  <a:srgbClr val="C00000"/>
                </a:solidFill>
              </a:rPr>
              <a:t>can be shown as: </a:t>
            </a:r>
          </a:p>
          <a:p>
            <a:endParaRPr lang="en-US" sz="1500" dirty="0">
              <a:solidFill>
                <a:srgbClr val="C00000"/>
              </a:solidFill>
            </a:endParaRPr>
          </a:p>
        </p:txBody>
      </p:sp>
      <p:pic>
        <p:nvPicPr>
          <p:cNvPr id="5" name="Picture 4"/>
          <p:cNvPicPr>
            <a:picLocks noChangeAspect="1"/>
          </p:cNvPicPr>
          <p:nvPr/>
        </p:nvPicPr>
        <p:blipFill>
          <a:blip r:embed="rId5"/>
          <a:stretch>
            <a:fillRect/>
          </a:stretch>
        </p:blipFill>
        <p:spPr>
          <a:xfrm>
            <a:off x="3064765" y="4165652"/>
            <a:ext cx="1877522" cy="626515"/>
          </a:xfrm>
          <a:prstGeom prst="rect">
            <a:avLst/>
          </a:prstGeom>
        </p:spPr>
      </p:pic>
    </p:spTree>
    <p:extLst>
      <p:ext uri="{BB962C8B-B14F-4D97-AF65-F5344CB8AC3E}">
        <p14:creationId xmlns:p14="http://schemas.microsoft.com/office/powerpoint/2010/main" val="2818508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Robust BVA Example</a:t>
            </a:r>
            <a:endParaRPr lang="en-US" dirty="0"/>
          </a:p>
        </p:txBody>
      </p:sp>
      <p:pic>
        <p:nvPicPr>
          <p:cNvPr id="6" name="Content Placeholder 5"/>
          <p:cNvPicPr>
            <a:picLocks noGrp="1" noChangeAspect="1"/>
          </p:cNvPicPr>
          <p:nvPr>
            <p:ph idx="1"/>
          </p:nvPr>
        </p:nvPicPr>
        <p:blipFill>
          <a:blip r:embed="rId2"/>
          <a:stretch>
            <a:fillRect/>
          </a:stretch>
        </p:blipFill>
        <p:spPr>
          <a:xfrm>
            <a:off x="3502703" y="2025254"/>
            <a:ext cx="5014628" cy="3349489"/>
          </a:xfrm>
          <a:prstGeom prst="rect">
            <a:avLst/>
          </a:prstGeom>
        </p:spPr>
      </p:pic>
      <p:sp>
        <p:nvSpPr>
          <p:cNvPr id="7" name="TextBox 6"/>
          <p:cNvSpPr txBox="1"/>
          <p:nvPr/>
        </p:nvSpPr>
        <p:spPr>
          <a:xfrm>
            <a:off x="2063646" y="1640535"/>
            <a:ext cx="6883616" cy="323165"/>
          </a:xfrm>
          <a:prstGeom prst="rect">
            <a:avLst/>
          </a:prstGeom>
          <a:noFill/>
        </p:spPr>
        <p:txBody>
          <a:bodyPr wrap="none" rtlCol="0">
            <a:spAutoFit/>
          </a:bodyPr>
          <a:lstStyle/>
          <a:p>
            <a:r>
              <a:rPr lang="en-GB" sz="1500" dirty="0">
                <a:solidFill>
                  <a:schemeClr val="bg1"/>
                </a:solidFill>
              </a:rPr>
              <a:t>As per requirements, the textbox should accept  the values from 4 and 20</a:t>
            </a:r>
            <a:endParaRPr lang="en-US" sz="1500" dirty="0">
              <a:solidFill>
                <a:schemeClr val="bg1"/>
              </a:solidFill>
            </a:endParaRPr>
          </a:p>
        </p:txBody>
      </p:sp>
      <p:cxnSp>
        <p:nvCxnSpPr>
          <p:cNvPr id="4" name="Straight Arrow Connector 3">
            <a:extLst>
              <a:ext uri="{FF2B5EF4-FFF2-40B4-BE49-F238E27FC236}">
                <a16:creationId xmlns:a16="http://schemas.microsoft.com/office/drawing/2014/main" id="{78014A56-8763-3B48-86F1-2A17A6ADA71E}"/>
              </a:ext>
            </a:extLst>
          </p:cNvPr>
          <p:cNvCxnSpPr/>
          <p:nvPr/>
        </p:nvCxnSpPr>
        <p:spPr bwMode="auto">
          <a:xfrm>
            <a:off x="6058786" y="2276698"/>
            <a:ext cx="0" cy="430618"/>
          </a:xfrm>
          <a:prstGeom prst="straightConnector1">
            <a:avLst/>
          </a:prstGeom>
          <a:solidFill>
            <a:schemeClr val="accent1"/>
          </a:solidFill>
          <a:ln w="60325" cap="flat" cmpd="sng" algn="ctr">
            <a:solidFill>
              <a:srgbClr val="C00000"/>
            </a:solidFill>
            <a:prstDash val="solid"/>
            <a:round/>
            <a:headEnd type="none" w="med" len="med"/>
            <a:tailEnd type="triangle"/>
          </a:ln>
          <a:effectLst/>
        </p:spPr>
      </p:cxnSp>
    </p:spTree>
    <p:extLst>
      <p:ext uri="{BB962C8B-B14F-4D97-AF65-F5344CB8AC3E}">
        <p14:creationId xmlns:p14="http://schemas.microsoft.com/office/powerpoint/2010/main" val="642456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GB" dirty="0">
                <a:solidFill>
                  <a:schemeClr val="bg2">
                    <a:lumMod val="50000"/>
                  </a:schemeClr>
                </a:solidFill>
              </a:rPr>
              <a:t>Black-Box </a:t>
            </a:r>
            <a:br>
              <a:rPr lang="en-GB" dirty="0">
                <a:solidFill>
                  <a:schemeClr val="bg2">
                    <a:lumMod val="50000"/>
                  </a:schemeClr>
                </a:solidFill>
              </a:rPr>
            </a:br>
            <a:r>
              <a:rPr lang="en-US" sz="3300" dirty="0">
                <a:solidFill>
                  <a:schemeClr val="bg2">
                    <a:lumMod val="50000"/>
                  </a:schemeClr>
                </a:solidFill>
              </a:rPr>
              <a:t>Boundary Value Analysis-Robust</a:t>
            </a:r>
            <a:endParaRPr lang="en-GB" dirty="0">
              <a:solidFill>
                <a:schemeClr val="bg2">
                  <a:lumMod val="50000"/>
                </a:schemeClr>
              </a:solidFill>
            </a:endParaRPr>
          </a:p>
        </p:txBody>
      </p:sp>
      <p:pic>
        <p:nvPicPr>
          <p:cNvPr id="8" name="Content Placeholder 7"/>
          <p:cNvPicPr>
            <a:picLocks noGrp="1" noChangeAspect="1"/>
          </p:cNvPicPr>
          <p:nvPr>
            <p:ph idx="1"/>
          </p:nvPr>
        </p:nvPicPr>
        <p:blipFill>
          <a:blip r:embed="rId3"/>
          <a:stretch>
            <a:fillRect/>
          </a:stretch>
        </p:blipFill>
        <p:spPr>
          <a:xfrm>
            <a:off x="2346960" y="2215532"/>
            <a:ext cx="3777156" cy="1151825"/>
          </a:xfrm>
          <a:prstGeom prst="rect">
            <a:avLst/>
          </a:prstGeom>
        </p:spPr>
      </p:pic>
      <p:sp>
        <p:nvSpPr>
          <p:cNvPr id="4" name="Slide Number Placeholder 3"/>
          <p:cNvSpPr>
            <a:spLocks noGrp="1"/>
          </p:cNvSpPr>
          <p:nvPr>
            <p:ph type="sldNum" sz="quarter" idx="4294967295"/>
          </p:nvPr>
        </p:nvSpPr>
        <p:spPr>
          <a:xfrm>
            <a:off x="9684544" y="5701904"/>
            <a:ext cx="983456" cy="273844"/>
          </a:xfrm>
          <a:prstGeom prst="rect">
            <a:avLst/>
          </a:prstGeom>
        </p:spPr>
        <p:txBody>
          <a:bodyPr/>
          <a:lstStyle/>
          <a:p>
            <a:fld id="{093BD2B3-17EE-41BF-8C35-45C86DAAB9CF}" type="slidenum">
              <a:rPr lang="en-GB" smtClean="0"/>
              <a:t>16</a:t>
            </a:fld>
            <a:endParaRPr lang="en-GB"/>
          </a:p>
        </p:txBody>
      </p:sp>
      <p:graphicFrame>
        <p:nvGraphicFramePr>
          <p:cNvPr id="6" name="Table 5"/>
          <p:cNvGraphicFramePr>
            <a:graphicFrameLocks noGrp="1"/>
          </p:cNvGraphicFramePr>
          <p:nvPr/>
        </p:nvGraphicFramePr>
        <p:xfrm>
          <a:off x="6238705" y="2241345"/>
          <a:ext cx="3778404" cy="1600200"/>
        </p:xfrm>
        <a:graphic>
          <a:graphicData uri="http://schemas.openxmlformats.org/drawingml/2006/table">
            <a:tbl>
              <a:tblPr firstRow="1" bandRow="1">
                <a:tableStyleId>{5C22544A-7EE6-4342-B048-85BDC9FD1C3A}</a:tableStyleId>
              </a:tblPr>
              <a:tblGrid>
                <a:gridCol w="750848">
                  <a:extLst>
                    <a:ext uri="{9D8B030D-6E8A-4147-A177-3AD203B41FA5}">
                      <a16:colId xmlns:a16="http://schemas.microsoft.com/office/drawing/2014/main" val="2238747284"/>
                    </a:ext>
                  </a:extLst>
                </a:gridCol>
                <a:gridCol w="1881768">
                  <a:extLst>
                    <a:ext uri="{9D8B030D-6E8A-4147-A177-3AD203B41FA5}">
                      <a16:colId xmlns:a16="http://schemas.microsoft.com/office/drawing/2014/main" val="2307840766"/>
                    </a:ext>
                  </a:extLst>
                </a:gridCol>
                <a:gridCol w="1145788">
                  <a:extLst>
                    <a:ext uri="{9D8B030D-6E8A-4147-A177-3AD203B41FA5}">
                      <a16:colId xmlns:a16="http://schemas.microsoft.com/office/drawing/2014/main" val="474732108"/>
                    </a:ext>
                  </a:extLst>
                </a:gridCol>
              </a:tblGrid>
              <a:tr h="1239012">
                <a:tc>
                  <a:txBody>
                    <a:bodyPr/>
                    <a:lstStyle/>
                    <a:p>
                      <a:r>
                        <a:rPr lang="en-GB" sz="1900" dirty="0"/>
                        <a:t>Invalid</a:t>
                      </a:r>
                    </a:p>
                    <a:p>
                      <a:r>
                        <a:rPr lang="en-GB" sz="1900" dirty="0"/>
                        <a:t>(min-1)</a:t>
                      </a:r>
                    </a:p>
                  </a:txBody>
                  <a:tcPr marL="68580" marR="68580" marT="34290" marB="34290"/>
                </a:tc>
                <a:tc>
                  <a:txBody>
                    <a:bodyPr/>
                    <a:lstStyle/>
                    <a:p>
                      <a:r>
                        <a:rPr lang="en-GB" sz="1900" dirty="0"/>
                        <a:t>Valid</a:t>
                      </a:r>
                    </a:p>
                    <a:p>
                      <a:r>
                        <a:rPr lang="en-GB" sz="1900" dirty="0"/>
                        <a:t>(min, min+, max-, max)</a:t>
                      </a:r>
                    </a:p>
                  </a:txBody>
                  <a:tcPr marL="68580" marR="68580" marT="34290" marB="34290"/>
                </a:tc>
                <a:tc>
                  <a:txBody>
                    <a:bodyPr/>
                    <a:lstStyle/>
                    <a:p>
                      <a:r>
                        <a:rPr lang="en-GB" sz="1900" dirty="0"/>
                        <a:t>Invalid</a:t>
                      </a:r>
                    </a:p>
                    <a:p>
                      <a:r>
                        <a:rPr lang="en-GB" sz="1900" dirty="0"/>
                        <a:t>(Max+1)</a:t>
                      </a:r>
                    </a:p>
                  </a:txBody>
                  <a:tcPr marL="68580" marR="68580" marT="34290" marB="34290"/>
                </a:tc>
                <a:extLst>
                  <a:ext uri="{0D108BD9-81ED-4DB2-BD59-A6C34878D82A}">
                    <a16:rowId xmlns:a16="http://schemas.microsoft.com/office/drawing/2014/main" val="2583440430"/>
                  </a:ext>
                </a:extLst>
              </a:tr>
              <a:tr h="361188">
                <a:tc>
                  <a:txBody>
                    <a:bodyPr/>
                    <a:lstStyle/>
                    <a:p>
                      <a:r>
                        <a:rPr lang="en-GB" sz="1900" dirty="0">
                          <a:solidFill>
                            <a:schemeClr val="bg1"/>
                          </a:solidFill>
                        </a:rPr>
                        <a:t>5</a:t>
                      </a:r>
                    </a:p>
                  </a:txBody>
                  <a:tcPr marL="68580" marR="68580" marT="34290" marB="34290"/>
                </a:tc>
                <a:tc>
                  <a:txBody>
                    <a:bodyPr/>
                    <a:lstStyle/>
                    <a:p>
                      <a:r>
                        <a:rPr lang="en-GB" sz="1900" dirty="0">
                          <a:solidFill>
                            <a:schemeClr val="bg1"/>
                          </a:solidFill>
                        </a:rPr>
                        <a:t>6, 7, 9, 11, 12</a:t>
                      </a:r>
                    </a:p>
                  </a:txBody>
                  <a:tcPr marL="68580" marR="68580" marT="34290" marB="34290"/>
                </a:tc>
                <a:tc>
                  <a:txBody>
                    <a:bodyPr/>
                    <a:lstStyle/>
                    <a:p>
                      <a:r>
                        <a:rPr lang="en-GB" sz="1900" dirty="0">
                          <a:solidFill>
                            <a:schemeClr val="bg1"/>
                          </a:solidFill>
                        </a:rPr>
                        <a:t>13</a:t>
                      </a:r>
                    </a:p>
                  </a:txBody>
                  <a:tcPr marL="68580" marR="68580" marT="34290" marB="34290"/>
                </a:tc>
                <a:extLst>
                  <a:ext uri="{0D108BD9-81ED-4DB2-BD59-A6C34878D82A}">
                    <a16:rowId xmlns:a16="http://schemas.microsoft.com/office/drawing/2014/main" val="3686761740"/>
                  </a:ext>
                </a:extLst>
              </a:tr>
            </a:tbl>
          </a:graphicData>
        </a:graphic>
      </p:graphicFrame>
      <p:pic>
        <p:nvPicPr>
          <p:cNvPr id="9" name="Picture 8"/>
          <p:cNvPicPr>
            <a:picLocks noChangeAspect="1"/>
          </p:cNvPicPr>
          <p:nvPr/>
        </p:nvPicPr>
        <p:blipFill>
          <a:blip r:embed="rId4"/>
          <a:stretch>
            <a:fillRect/>
          </a:stretch>
        </p:blipFill>
        <p:spPr>
          <a:xfrm>
            <a:off x="2346961" y="3522977"/>
            <a:ext cx="3777156" cy="1124338"/>
          </a:xfrm>
          <a:prstGeom prst="rect">
            <a:avLst/>
          </a:prstGeom>
        </p:spPr>
      </p:pic>
      <p:sp>
        <p:nvSpPr>
          <p:cNvPr id="10" name="Rectangle 9"/>
          <p:cNvSpPr/>
          <p:nvPr/>
        </p:nvSpPr>
        <p:spPr>
          <a:xfrm>
            <a:off x="1595208" y="4802934"/>
            <a:ext cx="5280660" cy="646331"/>
          </a:xfrm>
          <a:prstGeom prst="rect">
            <a:avLst/>
          </a:prstGeom>
        </p:spPr>
        <p:txBody>
          <a:bodyPr wrap="square">
            <a:spAutoFit/>
          </a:bodyPr>
          <a:lstStyle/>
          <a:p>
            <a:pPr lvl="1"/>
            <a:r>
              <a:rPr lang="en-US" altLang="en-US" sz="1200" dirty="0">
                <a:solidFill>
                  <a:schemeClr val="bg1"/>
                </a:solidFill>
              </a:rPr>
              <a:t>function </a:t>
            </a:r>
            <a:r>
              <a:rPr lang="en-US" altLang="en-US" sz="1200" dirty="0" err="1">
                <a:solidFill>
                  <a:schemeClr val="bg1"/>
                </a:solidFill>
              </a:rPr>
              <a:t>CheckLength</a:t>
            </a:r>
            <a:r>
              <a:rPr lang="en-US" altLang="en-US" sz="1200" dirty="0">
                <a:solidFill>
                  <a:schemeClr val="bg1"/>
                </a:solidFill>
              </a:rPr>
              <a:t> (</a:t>
            </a:r>
            <a:r>
              <a:rPr lang="en-US" altLang="en-US" sz="1200" dirty="0" err="1">
                <a:solidFill>
                  <a:schemeClr val="bg1"/>
                </a:solidFill>
              </a:rPr>
              <a:t>int</a:t>
            </a:r>
            <a:r>
              <a:rPr lang="en-US" altLang="en-US" sz="1200" dirty="0">
                <a:solidFill>
                  <a:schemeClr val="bg1"/>
                </a:solidFill>
              </a:rPr>
              <a:t> </a:t>
            </a:r>
            <a:r>
              <a:rPr lang="en-US" altLang="en-US" sz="1200" dirty="0" err="1">
                <a:solidFill>
                  <a:schemeClr val="bg1"/>
                </a:solidFill>
              </a:rPr>
              <a:t>UserName</a:t>
            </a:r>
            <a:r>
              <a:rPr lang="en-US" altLang="en-US" sz="1200" dirty="0">
                <a:solidFill>
                  <a:schemeClr val="bg1"/>
                </a:solidFill>
              </a:rPr>
              <a:t>, </a:t>
            </a:r>
            <a:r>
              <a:rPr lang="en-US" altLang="en-US" sz="1200" dirty="0" err="1">
                <a:solidFill>
                  <a:schemeClr val="bg1"/>
                </a:solidFill>
              </a:rPr>
              <a:t>int</a:t>
            </a:r>
            <a:r>
              <a:rPr lang="en-US" altLang="en-US" sz="1200" dirty="0">
                <a:solidFill>
                  <a:schemeClr val="bg1"/>
                </a:solidFill>
              </a:rPr>
              <a:t> Password)</a:t>
            </a:r>
          </a:p>
          <a:p>
            <a:pPr lvl="2"/>
            <a:r>
              <a:rPr lang="pt-BR" altLang="en-US" sz="1200" dirty="0">
                <a:solidFill>
                  <a:schemeClr val="bg1"/>
                </a:solidFill>
              </a:rPr>
              <a:t>A ≤ UserName ≤ B</a:t>
            </a:r>
          </a:p>
          <a:p>
            <a:pPr lvl="2"/>
            <a:r>
              <a:rPr lang="pt-BR" altLang="en-US" sz="1200" dirty="0">
                <a:solidFill>
                  <a:schemeClr val="bg1"/>
                </a:solidFill>
              </a:rPr>
              <a:t>C ≤ Password ≤ D</a:t>
            </a:r>
          </a:p>
        </p:txBody>
      </p:sp>
      <p:pic>
        <p:nvPicPr>
          <p:cNvPr id="13" name="Picture 12"/>
          <p:cNvPicPr>
            <a:picLocks noChangeAspect="1"/>
          </p:cNvPicPr>
          <p:nvPr/>
        </p:nvPicPr>
        <p:blipFill>
          <a:blip r:embed="rId5"/>
          <a:stretch>
            <a:fillRect/>
          </a:stretch>
        </p:blipFill>
        <p:spPr>
          <a:xfrm>
            <a:off x="7008119" y="3185466"/>
            <a:ext cx="3008990" cy="2330692"/>
          </a:xfrm>
          <a:prstGeom prst="rect">
            <a:avLst/>
          </a:prstGeom>
        </p:spPr>
      </p:pic>
    </p:spTree>
    <p:extLst>
      <p:ext uri="{BB962C8B-B14F-4D97-AF65-F5344CB8AC3E}">
        <p14:creationId xmlns:p14="http://schemas.microsoft.com/office/powerpoint/2010/main" val="37213322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Practice</a:t>
            </a:r>
            <a:endParaRPr lang="en-US" dirty="0"/>
          </a:p>
        </p:txBody>
      </p:sp>
      <p:sp>
        <p:nvSpPr>
          <p:cNvPr id="3" name="Content Placeholder 2"/>
          <p:cNvSpPr>
            <a:spLocks noGrp="1"/>
          </p:cNvSpPr>
          <p:nvPr>
            <p:ph idx="1"/>
          </p:nvPr>
        </p:nvSpPr>
        <p:spPr/>
        <p:txBody>
          <a:bodyPr/>
          <a:lstStyle/>
          <a:p>
            <a:pPr lvl="0"/>
            <a:r>
              <a:rPr lang="en-US" sz="1500" dirty="0"/>
              <a:t>An online store offers different discounts depending on the purchases made by the individual. If a purchase is in the range of $1 up to $50 has no discounts, a purchase of  $51 and up to $200 has a 5% discount, and purchases of $201 and up to $500 have a 10% discounts, and purchases of $501 and above have a 15% discounts</a:t>
            </a:r>
            <a:r>
              <a:rPr lang="en-US" b="1" dirty="0"/>
              <a:t>.</a:t>
            </a:r>
            <a:br>
              <a:rPr lang="en-US" b="1" dirty="0"/>
            </a:br>
            <a:endParaRPr lang="en-US" dirty="0"/>
          </a:p>
          <a:p>
            <a:pPr lvl="1"/>
            <a:r>
              <a:rPr lang="en-US" sz="1500" b="1" dirty="0"/>
              <a:t>Identify the equivalence class partitioning for this discounts system. </a:t>
            </a:r>
          </a:p>
          <a:p>
            <a:pPr lvl="2"/>
            <a:r>
              <a:rPr lang="en-US" sz="1500" b="1" dirty="0">
                <a:solidFill>
                  <a:srgbClr val="C00000"/>
                </a:solidFill>
              </a:rPr>
              <a:t>[1- 50], [51- 200], [201- 500], [501-n] – valid </a:t>
            </a:r>
          </a:p>
          <a:p>
            <a:pPr lvl="2"/>
            <a:r>
              <a:rPr lang="en-US" sz="1500" b="1" dirty="0">
                <a:solidFill>
                  <a:srgbClr val="C00000"/>
                </a:solidFill>
              </a:rPr>
              <a:t>Invalid [ –n, 0], [non-integer]</a:t>
            </a:r>
          </a:p>
          <a:p>
            <a:pPr lvl="1"/>
            <a:r>
              <a:rPr lang="en-US" sz="1500" b="1" dirty="0"/>
              <a:t>Identify the boundary values of each partition, Use Normal BVA</a:t>
            </a:r>
          </a:p>
          <a:p>
            <a:pPr lvl="2"/>
            <a:r>
              <a:rPr lang="en-US" sz="1500" b="1" dirty="0">
                <a:solidFill>
                  <a:srgbClr val="C00000"/>
                </a:solidFill>
              </a:rPr>
              <a:t>[1,50] -&gt; 1,2, 20,49,50 </a:t>
            </a:r>
          </a:p>
          <a:p>
            <a:endParaRPr lang="en-US" dirty="0"/>
          </a:p>
        </p:txBody>
      </p:sp>
    </p:spTree>
    <p:extLst>
      <p:ext uri="{BB962C8B-B14F-4D97-AF65-F5344CB8AC3E}">
        <p14:creationId xmlns:p14="http://schemas.microsoft.com/office/powerpoint/2010/main" val="3488361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4294967295"/>
          </p:nvPr>
        </p:nvSpPr>
        <p:spPr>
          <a:xfrm>
            <a:off x="1849994" y="2008109"/>
            <a:ext cx="8423672" cy="3186113"/>
          </a:xfrm>
        </p:spPr>
        <p:txBody>
          <a:bodyPr/>
          <a:lstStyle/>
          <a:p>
            <a:pPr marL="0" indent="0">
              <a:buNone/>
            </a:pPr>
            <a:r>
              <a:rPr lang="en-GB" sz="3000" dirty="0">
                <a:solidFill>
                  <a:srgbClr val="0070C0"/>
                </a:solidFill>
              </a:rPr>
              <a:t>Part 3 </a:t>
            </a:r>
          </a:p>
          <a:p>
            <a:pPr marL="0" indent="0">
              <a:buNone/>
            </a:pPr>
            <a:endParaRPr lang="en-GB" dirty="0"/>
          </a:p>
          <a:p>
            <a:endParaRPr lang="en-GB" dirty="0"/>
          </a:p>
          <a:p>
            <a:pPr marL="0" indent="0">
              <a:buNone/>
            </a:pPr>
            <a:r>
              <a:rPr lang="en-GB" sz="3300" dirty="0">
                <a:solidFill>
                  <a:srgbClr val="0070C0"/>
                </a:solidFill>
              </a:rPr>
              <a:t>                         White-Box Testing </a:t>
            </a:r>
            <a:endParaRPr lang="en-US" sz="3300" dirty="0">
              <a:solidFill>
                <a:srgbClr val="0070C0"/>
              </a:solidFill>
            </a:endParaRPr>
          </a:p>
        </p:txBody>
      </p:sp>
    </p:spTree>
    <p:extLst>
      <p:ext uri="{BB962C8B-B14F-4D97-AF65-F5344CB8AC3E}">
        <p14:creationId xmlns:p14="http://schemas.microsoft.com/office/powerpoint/2010/main" val="4859591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White-Box</a:t>
            </a:r>
            <a:endParaRPr lang="en-US" dirty="0"/>
          </a:p>
        </p:txBody>
      </p:sp>
      <p:sp>
        <p:nvSpPr>
          <p:cNvPr id="4" name="Content Placeholder 3"/>
          <p:cNvSpPr>
            <a:spLocks noGrp="1"/>
          </p:cNvSpPr>
          <p:nvPr>
            <p:ph idx="1"/>
          </p:nvPr>
        </p:nvSpPr>
        <p:spPr/>
        <p:txBody>
          <a:bodyPr/>
          <a:lstStyle/>
          <a:p>
            <a:r>
              <a:rPr lang="en-US" dirty="0"/>
              <a:t>White-Box testing is a verification technique software engineers can use to examine if their code works as expected</a:t>
            </a:r>
          </a:p>
          <a:p>
            <a:r>
              <a:rPr lang="en-US" dirty="0"/>
              <a:t>White-Box testing is also known as structural testing, clear box-testing, and glass box testing (</a:t>
            </a:r>
            <a:r>
              <a:rPr lang="en-US" dirty="0" err="1"/>
              <a:t>Beizer</a:t>
            </a:r>
            <a:r>
              <a:rPr lang="en-US" dirty="0"/>
              <a:t>, 1995).</a:t>
            </a:r>
          </a:p>
        </p:txBody>
      </p:sp>
      <p:sp>
        <p:nvSpPr>
          <p:cNvPr id="2" name="Slide Number Placeholder 1"/>
          <p:cNvSpPr>
            <a:spLocks noGrp="1"/>
          </p:cNvSpPr>
          <p:nvPr>
            <p:ph type="sldNum" sz="quarter" idx="4294967295"/>
          </p:nvPr>
        </p:nvSpPr>
        <p:spPr/>
        <p:txBody>
          <a:bodyPr/>
          <a:lstStyle/>
          <a:p>
            <a:fld id="{093BD2B3-17EE-41BF-8C35-45C86DAAB9CF}" type="slidenum">
              <a:rPr lang="en-GB" smtClean="0"/>
              <a:t>19</a:t>
            </a:fld>
            <a:endParaRPr lang="en-GB"/>
          </a:p>
        </p:txBody>
      </p:sp>
      <p:pic>
        <p:nvPicPr>
          <p:cNvPr id="6" name="Picture 5">
            <a:extLst>
              <a:ext uri="{FF2B5EF4-FFF2-40B4-BE49-F238E27FC236}">
                <a16:creationId xmlns:a16="http://schemas.microsoft.com/office/drawing/2014/main" id="{DE4B5CAF-C22D-9B46-B852-8CAB3C676F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9491" y="4818140"/>
            <a:ext cx="4542472" cy="1561737"/>
          </a:xfrm>
          <a:prstGeom prst="rect">
            <a:avLst/>
          </a:prstGeom>
        </p:spPr>
      </p:pic>
    </p:spTree>
    <p:extLst>
      <p:ext uri="{BB962C8B-B14F-4D97-AF65-F5344CB8AC3E}">
        <p14:creationId xmlns:p14="http://schemas.microsoft.com/office/powerpoint/2010/main" val="1897551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a:t>Outlines – Week 6 </a:t>
            </a:r>
          </a:p>
        </p:txBody>
      </p:sp>
      <p:sp>
        <p:nvSpPr>
          <p:cNvPr id="3" name="Content Placeholder 2"/>
          <p:cNvSpPr>
            <a:spLocks noGrp="1"/>
          </p:cNvSpPr>
          <p:nvPr>
            <p:ph idx="1"/>
          </p:nvPr>
        </p:nvSpPr>
        <p:spPr/>
        <p:txBody>
          <a:bodyPr/>
          <a:lstStyle/>
          <a:p>
            <a:r>
              <a:rPr lang="en-GB" sz="2400" dirty="0"/>
              <a:t>Introduction</a:t>
            </a:r>
          </a:p>
          <a:p>
            <a:r>
              <a:rPr lang="en-GB" sz="2400" dirty="0"/>
              <a:t>Software Quality</a:t>
            </a:r>
          </a:p>
          <a:p>
            <a:pPr lvl="1"/>
            <a:r>
              <a:rPr lang="en-GB" sz="2400" dirty="0"/>
              <a:t>Quality assurance and control</a:t>
            </a:r>
          </a:p>
          <a:p>
            <a:pPr lvl="1"/>
            <a:r>
              <a:rPr lang="en-GB" sz="2400" dirty="0"/>
              <a:t>McCall’s Quality Model</a:t>
            </a:r>
          </a:p>
          <a:p>
            <a:r>
              <a:rPr lang="en-GB" sz="2400" dirty="0"/>
              <a:t>Software Testing</a:t>
            </a:r>
          </a:p>
          <a:p>
            <a:pPr lvl="1"/>
            <a:r>
              <a:rPr lang="en-GB" sz="2400" dirty="0"/>
              <a:t>Testing Levels</a:t>
            </a:r>
          </a:p>
          <a:p>
            <a:pPr lvl="1"/>
            <a:r>
              <a:rPr lang="en-GB" sz="2400" dirty="0"/>
              <a:t> </a:t>
            </a:r>
            <a:r>
              <a:rPr lang="en-GB" sz="2400" dirty="0">
                <a:solidFill>
                  <a:srgbClr val="C00000"/>
                </a:solidFill>
              </a:rPr>
              <a:t>Testing Strategies</a:t>
            </a:r>
          </a:p>
          <a:p>
            <a:pPr lvl="2"/>
            <a:r>
              <a:rPr lang="en-GB" sz="2000" dirty="0">
                <a:solidFill>
                  <a:srgbClr val="C00000"/>
                </a:solidFill>
              </a:rPr>
              <a:t>Black-Box testing </a:t>
            </a:r>
          </a:p>
          <a:p>
            <a:pPr lvl="2"/>
            <a:r>
              <a:rPr lang="en-GB" sz="2000" dirty="0">
                <a:solidFill>
                  <a:srgbClr val="C00000"/>
                </a:solidFill>
              </a:rPr>
              <a:t>White-Box Testing</a:t>
            </a:r>
          </a:p>
          <a:p>
            <a:pPr lvl="1"/>
            <a:r>
              <a:rPr lang="en-GB" sz="2400" dirty="0"/>
              <a:t>Testing Plan </a:t>
            </a:r>
          </a:p>
          <a:p>
            <a:endParaRPr lang="en-GB" sz="3200" dirty="0"/>
          </a:p>
          <a:p>
            <a:endParaRPr lang="en-GB" dirty="0"/>
          </a:p>
          <a:p>
            <a:endParaRPr lang="en-GB" dirty="0"/>
          </a:p>
        </p:txBody>
      </p:sp>
      <p:sp>
        <p:nvSpPr>
          <p:cNvPr id="4" name="Slide Number Placeholder 3"/>
          <p:cNvSpPr>
            <a:spLocks noGrp="1"/>
          </p:cNvSpPr>
          <p:nvPr>
            <p:ph type="sldNum" sz="quarter" idx="4294967295"/>
          </p:nvPr>
        </p:nvSpPr>
        <p:spPr>
          <a:xfrm>
            <a:off x="10880725" y="6459538"/>
            <a:ext cx="1311275" cy="365125"/>
          </a:xfrm>
          <a:prstGeom prst="rect">
            <a:avLst/>
          </a:prstGeom>
        </p:spPr>
        <p:txBody>
          <a:bodyPr/>
          <a:lstStyle/>
          <a:p>
            <a:fld id="{093BD2B3-17EE-41BF-8C35-45C86DAAB9CF}" type="slidenum">
              <a:rPr lang="en-GB" smtClean="0"/>
              <a:t>2</a:t>
            </a:fld>
            <a:endParaRPr lang="en-GB"/>
          </a:p>
        </p:txBody>
      </p:sp>
      <p:sp>
        <p:nvSpPr>
          <p:cNvPr id="5" name="Right Brace 4">
            <a:extLst>
              <a:ext uri="{FF2B5EF4-FFF2-40B4-BE49-F238E27FC236}">
                <a16:creationId xmlns:a16="http://schemas.microsoft.com/office/drawing/2014/main" id="{0E0F09D9-CC5E-A641-8CA6-A97925B2FE94}"/>
              </a:ext>
            </a:extLst>
          </p:cNvPr>
          <p:cNvSpPr/>
          <p:nvPr/>
        </p:nvSpPr>
        <p:spPr bwMode="auto">
          <a:xfrm>
            <a:off x="4450666" y="4270336"/>
            <a:ext cx="2039815" cy="1164102"/>
          </a:xfrm>
          <a:prstGeom prst="rightBrace">
            <a:avLst/>
          </a:prstGeom>
          <a:noFill/>
          <a:ln w="762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215475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25" dirty="0">
                <a:solidFill>
                  <a:schemeClr val="bg2">
                    <a:lumMod val="50000"/>
                  </a:schemeClr>
                </a:solidFill>
              </a:rPr>
              <a:t>White-Box </a:t>
            </a:r>
            <a:br>
              <a:rPr lang="en-GB" sz="3225" dirty="0">
                <a:solidFill>
                  <a:schemeClr val="bg2">
                    <a:lumMod val="50000"/>
                  </a:schemeClr>
                </a:solidFill>
              </a:rPr>
            </a:br>
            <a:r>
              <a:rPr lang="en-US" altLang="zh-TW" sz="3225" dirty="0">
                <a:solidFill>
                  <a:schemeClr val="bg2">
                    <a:lumMod val="50000"/>
                  </a:schemeClr>
                </a:solidFill>
              </a:rPr>
              <a:t>Control-flow-based Testing</a:t>
            </a:r>
            <a:endParaRPr lang="en-GB" sz="3225" dirty="0">
              <a:solidFill>
                <a:schemeClr val="bg2">
                  <a:lumMod val="50000"/>
                </a:schemeClr>
              </a:solidFill>
            </a:endParaRPr>
          </a:p>
        </p:txBody>
      </p:sp>
      <p:sp>
        <p:nvSpPr>
          <p:cNvPr id="3" name="Content Placeholder 2"/>
          <p:cNvSpPr>
            <a:spLocks noGrp="1"/>
          </p:cNvSpPr>
          <p:nvPr>
            <p:ph idx="1"/>
          </p:nvPr>
        </p:nvSpPr>
        <p:spPr/>
        <p:txBody>
          <a:bodyPr/>
          <a:lstStyle/>
          <a:p>
            <a:r>
              <a:rPr lang="en-US" altLang="zh-TW" sz="2325" dirty="0"/>
              <a:t>Step 1: From the source, create a graph describing the flow of control</a:t>
            </a:r>
          </a:p>
          <a:p>
            <a:pPr lvl="1"/>
            <a:r>
              <a:rPr lang="en-US" altLang="zh-TW" sz="1950" dirty="0"/>
              <a:t>Called the </a:t>
            </a:r>
            <a:r>
              <a:rPr lang="en-US" altLang="zh-TW" sz="1950" dirty="0">
                <a:solidFill>
                  <a:srgbClr val="FF0000"/>
                </a:solidFill>
              </a:rPr>
              <a:t>control flow graph</a:t>
            </a:r>
          </a:p>
          <a:p>
            <a:pPr lvl="1"/>
            <a:r>
              <a:rPr lang="en-US" altLang="zh-TW" sz="1950" dirty="0"/>
              <a:t>The graph is created (extracted from the source code) manually or automatically</a:t>
            </a:r>
          </a:p>
          <a:p>
            <a:r>
              <a:rPr lang="en-US" altLang="zh-TW" sz="2325" dirty="0"/>
              <a:t>Step 2: Design test cases to cover certain elements of this graph</a:t>
            </a:r>
          </a:p>
          <a:p>
            <a:pPr lvl="1"/>
            <a:r>
              <a:rPr lang="en-US" altLang="zh-TW" sz="1950" dirty="0"/>
              <a:t>Nodes (Statements), edges, paths</a:t>
            </a:r>
          </a:p>
          <a:p>
            <a:endParaRPr lang="en-GB" dirty="0"/>
          </a:p>
        </p:txBody>
      </p:sp>
      <p:sp>
        <p:nvSpPr>
          <p:cNvPr id="4" name="Slide Number Placeholder 3"/>
          <p:cNvSpPr>
            <a:spLocks noGrp="1"/>
          </p:cNvSpPr>
          <p:nvPr>
            <p:ph type="sldNum" sz="quarter" idx="4294967295"/>
          </p:nvPr>
        </p:nvSpPr>
        <p:spPr>
          <a:xfrm>
            <a:off x="9684544" y="5701904"/>
            <a:ext cx="983456" cy="273844"/>
          </a:xfrm>
          <a:prstGeom prst="rect">
            <a:avLst/>
          </a:prstGeom>
        </p:spPr>
        <p:txBody>
          <a:bodyPr/>
          <a:lstStyle/>
          <a:p>
            <a:fld id="{093BD2B3-17EE-41BF-8C35-45C86DAAB9CF}" type="slidenum">
              <a:rPr lang="en-GB" smtClean="0"/>
              <a:t>20</a:t>
            </a:fld>
            <a:endParaRPr lang="en-GB"/>
          </a:p>
        </p:txBody>
      </p:sp>
    </p:spTree>
    <p:extLst>
      <p:ext uri="{BB962C8B-B14F-4D97-AF65-F5344CB8AC3E}">
        <p14:creationId xmlns:p14="http://schemas.microsoft.com/office/powerpoint/2010/main" val="36252718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0875" y="188640"/>
            <a:ext cx="8642069" cy="1143000"/>
          </a:xfrm>
        </p:spPr>
        <p:txBody>
          <a:bodyPr>
            <a:normAutofit fontScale="90000"/>
          </a:bodyPr>
          <a:lstStyle/>
          <a:p>
            <a:r>
              <a:rPr lang="en-GB" dirty="0">
                <a:solidFill>
                  <a:schemeClr val="bg2">
                    <a:lumMod val="50000"/>
                  </a:schemeClr>
                </a:solidFill>
              </a:rPr>
              <a:t>White-Box </a:t>
            </a:r>
            <a:br>
              <a:rPr lang="en-GB" dirty="0">
                <a:solidFill>
                  <a:schemeClr val="bg2">
                    <a:lumMod val="50000"/>
                  </a:schemeClr>
                </a:solidFill>
              </a:rPr>
            </a:br>
            <a:r>
              <a:rPr lang="en-US" altLang="zh-TW" sz="3726" dirty="0">
                <a:solidFill>
                  <a:schemeClr val="bg2">
                    <a:lumMod val="50000"/>
                  </a:schemeClr>
                </a:solidFill>
              </a:rPr>
              <a:t>Control-flow-based Testing- GFG Elements</a:t>
            </a:r>
            <a:endParaRPr lang="en-GB" dirty="0"/>
          </a:p>
        </p:txBody>
      </p:sp>
      <p:sp>
        <p:nvSpPr>
          <p:cNvPr id="3" name="Content Placeholder 2"/>
          <p:cNvSpPr>
            <a:spLocks noGrp="1"/>
          </p:cNvSpPr>
          <p:nvPr>
            <p:ph idx="1"/>
          </p:nvPr>
        </p:nvSpPr>
        <p:spPr>
          <a:xfrm>
            <a:off x="1884202" y="1812076"/>
            <a:ext cx="8423597" cy="4248472"/>
          </a:xfrm>
        </p:spPr>
        <p:txBody>
          <a:bodyPr>
            <a:normAutofit/>
          </a:bodyPr>
          <a:lstStyle/>
          <a:p>
            <a:r>
              <a:rPr lang="en-US" altLang="zh-TW" sz="2325" dirty="0"/>
              <a:t>Three kinds of nodes:</a:t>
            </a:r>
          </a:p>
          <a:p>
            <a:pPr lvl="1"/>
            <a:r>
              <a:rPr lang="en-US" altLang="zh-TW" sz="1950" dirty="0"/>
              <a:t>Statement nodes: represent single-entry-single-exit sequences of statements</a:t>
            </a:r>
          </a:p>
          <a:p>
            <a:pPr lvl="1"/>
            <a:r>
              <a:rPr lang="en-US" altLang="zh-TW" sz="1950" dirty="0"/>
              <a:t>Predicate nodes: represent conditions for branching</a:t>
            </a:r>
          </a:p>
          <a:p>
            <a:pPr lvl="1"/>
            <a:r>
              <a:rPr lang="en-US" altLang="zh-TW" sz="1950" dirty="0"/>
              <a:t>Auxiliary nodes: (optional) for easier understanding (e.g., “join points” for IF, etc.)</a:t>
            </a:r>
          </a:p>
          <a:p>
            <a:r>
              <a:rPr lang="en-US" altLang="zh-TW" sz="2325" dirty="0"/>
              <a:t>Edges: represents possible flow of control</a:t>
            </a:r>
          </a:p>
          <a:p>
            <a:pPr marL="0" indent="0">
              <a:buNone/>
            </a:pPr>
            <a:endParaRPr lang="en-GB" dirty="0"/>
          </a:p>
        </p:txBody>
      </p:sp>
      <p:sp>
        <p:nvSpPr>
          <p:cNvPr id="4" name="Slide Number Placeholder 3"/>
          <p:cNvSpPr>
            <a:spLocks noGrp="1"/>
          </p:cNvSpPr>
          <p:nvPr>
            <p:ph type="sldNum" sz="quarter" idx="4294967295"/>
          </p:nvPr>
        </p:nvSpPr>
        <p:spPr>
          <a:xfrm>
            <a:off x="9684544" y="5701904"/>
            <a:ext cx="983456" cy="273844"/>
          </a:xfrm>
          <a:prstGeom prst="rect">
            <a:avLst/>
          </a:prstGeom>
        </p:spPr>
        <p:txBody>
          <a:bodyPr/>
          <a:lstStyle/>
          <a:p>
            <a:fld id="{093BD2B3-17EE-41BF-8C35-45C86DAAB9CF}" type="slidenum">
              <a:rPr lang="en-GB" smtClean="0"/>
              <a:t>21</a:t>
            </a:fld>
            <a:endParaRPr lang="en-GB"/>
          </a:p>
        </p:txBody>
      </p:sp>
    </p:spTree>
    <p:extLst>
      <p:ext uri="{BB962C8B-B14F-4D97-AF65-F5344CB8AC3E}">
        <p14:creationId xmlns:p14="http://schemas.microsoft.com/office/powerpoint/2010/main" val="15389108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solidFill>
                  <a:schemeClr val="bg2">
                    <a:lumMod val="50000"/>
                  </a:schemeClr>
                </a:solidFill>
              </a:rPr>
              <a:t>Control-flow Graph- CFG</a:t>
            </a:r>
            <a:endParaRPr lang="en-US" dirty="0"/>
          </a:p>
        </p:txBody>
      </p:sp>
      <p:pic>
        <p:nvPicPr>
          <p:cNvPr id="4" name="Content Placeholder 3"/>
          <p:cNvPicPr>
            <a:picLocks noGrp="1" noChangeAspect="1"/>
          </p:cNvPicPr>
          <p:nvPr>
            <p:ph idx="1"/>
          </p:nvPr>
        </p:nvPicPr>
        <p:blipFill>
          <a:blip r:embed="rId2"/>
          <a:stretch>
            <a:fillRect/>
          </a:stretch>
        </p:blipFill>
        <p:spPr>
          <a:xfrm>
            <a:off x="3460529" y="1855980"/>
            <a:ext cx="5587714" cy="3628155"/>
          </a:xfrm>
          <a:prstGeom prst="rect">
            <a:avLst/>
          </a:prstGeom>
        </p:spPr>
      </p:pic>
    </p:spTree>
    <p:extLst>
      <p:ext uri="{BB962C8B-B14F-4D97-AF65-F5344CB8AC3E}">
        <p14:creationId xmlns:p14="http://schemas.microsoft.com/office/powerpoint/2010/main" val="29649874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bg2">
                    <a:lumMod val="50000"/>
                  </a:schemeClr>
                </a:solidFill>
              </a:rPr>
              <a:t>White-Box</a:t>
            </a:r>
            <a:br>
              <a:rPr lang="en-GB" dirty="0">
                <a:solidFill>
                  <a:schemeClr val="bg2">
                    <a:lumMod val="50000"/>
                  </a:schemeClr>
                </a:solidFill>
              </a:rPr>
            </a:br>
            <a:r>
              <a:rPr lang="en-US" altLang="en-US" dirty="0">
                <a:solidFill>
                  <a:schemeClr val="bg2">
                    <a:lumMod val="50000"/>
                  </a:schemeClr>
                </a:solidFill>
              </a:rPr>
              <a:t>Types of Logic Coverage</a:t>
            </a:r>
            <a:endParaRPr lang="en-GB" dirty="0">
              <a:solidFill>
                <a:schemeClr val="bg2">
                  <a:lumMod val="50000"/>
                </a:schemeClr>
              </a:solidFill>
            </a:endParaRPr>
          </a:p>
        </p:txBody>
      </p:sp>
      <p:sp>
        <p:nvSpPr>
          <p:cNvPr id="3" name="Content Placeholder 2"/>
          <p:cNvSpPr>
            <a:spLocks noGrp="1"/>
          </p:cNvSpPr>
          <p:nvPr>
            <p:ph idx="1"/>
          </p:nvPr>
        </p:nvSpPr>
        <p:spPr>
          <a:xfrm>
            <a:off x="1884202" y="2067415"/>
            <a:ext cx="8423597" cy="2898714"/>
          </a:xfrm>
        </p:spPr>
        <p:txBody>
          <a:bodyPr/>
          <a:lstStyle/>
          <a:p>
            <a:pPr>
              <a:defRPr/>
            </a:pPr>
            <a:r>
              <a:rPr lang="en-US" altLang="en-US" dirty="0">
                <a:solidFill>
                  <a:schemeClr val="bg2">
                    <a:lumMod val="50000"/>
                  </a:schemeClr>
                </a:solidFill>
                <a:latin typeface="Verdana" pitchFamily="34" charset="0"/>
              </a:rPr>
              <a:t>Statement:</a:t>
            </a:r>
            <a:r>
              <a:rPr lang="en-US" altLang="en-US" dirty="0">
                <a:latin typeface="Verdana" pitchFamily="34" charset="0"/>
              </a:rPr>
              <a:t>  each statement executed at least once</a:t>
            </a:r>
          </a:p>
          <a:p>
            <a:pPr>
              <a:defRPr/>
            </a:pPr>
            <a:r>
              <a:rPr lang="en-US" altLang="en-US" dirty="0">
                <a:solidFill>
                  <a:schemeClr val="bg2">
                    <a:lumMod val="50000"/>
                  </a:schemeClr>
                </a:solidFill>
                <a:latin typeface="Verdana" pitchFamily="34" charset="0"/>
              </a:rPr>
              <a:t>Branch:</a:t>
            </a:r>
            <a:r>
              <a:rPr lang="en-US" altLang="en-US" dirty="0">
                <a:latin typeface="Verdana" pitchFamily="34" charset="0"/>
              </a:rPr>
              <a:t>  each branch traversed (and every entry point taken) at least once</a:t>
            </a:r>
          </a:p>
          <a:p>
            <a:pPr>
              <a:defRPr/>
            </a:pPr>
            <a:r>
              <a:rPr lang="en-US" altLang="en-US" dirty="0">
                <a:solidFill>
                  <a:schemeClr val="bg2">
                    <a:lumMod val="50000"/>
                  </a:schemeClr>
                </a:solidFill>
                <a:latin typeface="Verdana" pitchFamily="34" charset="0"/>
              </a:rPr>
              <a:t>Condition:</a:t>
            </a:r>
            <a:r>
              <a:rPr lang="en-US" altLang="en-US" dirty="0">
                <a:latin typeface="Verdana" pitchFamily="34" charset="0"/>
              </a:rPr>
              <a:t>  each condition True at least once and False at least once</a:t>
            </a:r>
          </a:p>
          <a:p>
            <a:pPr>
              <a:defRPr/>
            </a:pPr>
            <a:r>
              <a:rPr lang="en-US" altLang="en-US" dirty="0">
                <a:solidFill>
                  <a:schemeClr val="bg2">
                    <a:lumMod val="50000"/>
                  </a:schemeClr>
                </a:solidFill>
                <a:latin typeface="Verdana" pitchFamily="34" charset="0"/>
              </a:rPr>
              <a:t>Path:</a:t>
            </a:r>
            <a:r>
              <a:rPr lang="en-US" altLang="en-US" dirty="0">
                <a:latin typeface="Verdana" pitchFamily="34" charset="0"/>
              </a:rPr>
              <a:t>  all program paths traversed at least once</a:t>
            </a:r>
          </a:p>
          <a:p>
            <a:endParaRPr lang="en-GB" dirty="0"/>
          </a:p>
        </p:txBody>
      </p:sp>
      <p:sp>
        <p:nvSpPr>
          <p:cNvPr id="4" name="Slide Number Placeholder 3"/>
          <p:cNvSpPr>
            <a:spLocks noGrp="1"/>
          </p:cNvSpPr>
          <p:nvPr>
            <p:ph type="sldNum" sz="quarter" idx="4294967295"/>
          </p:nvPr>
        </p:nvSpPr>
        <p:spPr>
          <a:xfrm>
            <a:off x="9684544" y="5701904"/>
            <a:ext cx="983456" cy="273844"/>
          </a:xfrm>
          <a:prstGeom prst="rect">
            <a:avLst/>
          </a:prstGeom>
        </p:spPr>
        <p:txBody>
          <a:bodyPr/>
          <a:lstStyle/>
          <a:p>
            <a:fld id="{093BD2B3-17EE-41BF-8C35-45C86DAAB9CF}" type="slidenum">
              <a:rPr lang="en-GB" smtClean="0"/>
              <a:t>23</a:t>
            </a:fld>
            <a:endParaRPr lang="en-GB"/>
          </a:p>
        </p:txBody>
      </p:sp>
    </p:spTree>
    <p:extLst>
      <p:ext uri="{BB962C8B-B14F-4D97-AF65-F5344CB8AC3E}">
        <p14:creationId xmlns:p14="http://schemas.microsoft.com/office/powerpoint/2010/main" val="41079556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4201" y="290544"/>
            <a:ext cx="8423598" cy="857250"/>
          </a:xfrm>
        </p:spPr>
        <p:txBody>
          <a:bodyPr/>
          <a:lstStyle/>
          <a:p>
            <a:r>
              <a:rPr lang="en-GB" dirty="0">
                <a:solidFill>
                  <a:schemeClr val="bg2">
                    <a:lumMod val="50000"/>
                  </a:schemeClr>
                </a:solidFill>
              </a:rPr>
              <a:t>White-Box</a:t>
            </a:r>
            <a:br>
              <a:rPr lang="en-GB" dirty="0">
                <a:solidFill>
                  <a:schemeClr val="bg2">
                    <a:lumMod val="50000"/>
                  </a:schemeClr>
                </a:solidFill>
              </a:rPr>
            </a:br>
            <a:r>
              <a:rPr lang="en-GB" dirty="0">
                <a:solidFill>
                  <a:schemeClr val="bg2">
                    <a:lumMod val="50000"/>
                  </a:schemeClr>
                </a:solidFill>
              </a:rPr>
              <a:t>Statement Coverage</a:t>
            </a:r>
            <a:endParaRPr lang="en-GB" dirty="0"/>
          </a:p>
        </p:txBody>
      </p:sp>
      <p:sp>
        <p:nvSpPr>
          <p:cNvPr id="3" name="Content Placeholder 2"/>
          <p:cNvSpPr>
            <a:spLocks noGrp="1"/>
          </p:cNvSpPr>
          <p:nvPr>
            <p:ph idx="1"/>
          </p:nvPr>
        </p:nvSpPr>
        <p:spPr/>
        <p:txBody>
          <a:bodyPr>
            <a:normAutofit/>
          </a:bodyPr>
          <a:lstStyle/>
          <a:p>
            <a:r>
              <a:rPr lang="en-US" altLang="zh-TW" dirty="0"/>
              <a:t>Basic idea: given the control flow graph define a “coverage target” and write test cases to achieve it</a:t>
            </a:r>
          </a:p>
          <a:p>
            <a:r>
              <a:rPr lang="en-US" altLang="zh-TW" dirty="0"/>
              <a:t>Traditional target: statement coverage</a:t>
            </a:r>
          </a:p>
          <a:p>
            <a:pPr lvl="1"/>
            <a:r>
              <a:rPr lang="en-US" altLang="zh-TW" dirty="0"/>
              <a:t>Need to write test cases that cover all nodes in the control flow graph</a:t>
            </a:r>
            <a:endParaRPr lang="en-US" altLang="en-US" dirty="0"/>
          </a:p>
          <a:p>
            <a:pPr>
              <a:defRPr/>
            </a:pPr>
            <a:r>
              <a:rPr lang="en-US" altLang="en-US" dirty="0"/>
              <a:t>Can be defined as</a:t>
            </a:r>
          </a:p>
          <a:p>
            <a:pPr lvl="1">
              <a:defRPr/>
            </a:pPr>
            <a:r>
              <a:rPr lang="en-US" altLang="en-US" dirty="0"/>
              <a:t>Statement Coverage = (number of executed statements /Total number of statements) * 100%</a:t>
            </a:r>
          </a:p>
          <a:p>
            <a:endParaRPr lang="en-GB" dirty="0"/>
          </a:p>
        </p:txBody>
      </p:sp>
      <p:sp>
        <p:nvSpPr>
          <p:cNvPr id="4" name="Slide Number Placeholder 3"/>
          <p:cNvSpPr>
            <a:spLocks noGrp="1"/>
          </p:cNvSpPr>
          <p:nvPr>
            <p:ph type="sldNum" sz="quarter" idx="4294967295"/>
          </p:nvPr>
        </p:nvSpPr>
        <p:spPr>
          <a:xfrm>
            <a:off x="9684544" y="5701904"/>
            <a:ext cx="983456" cy="273844"/>
          </a:xfrm>
          <a:prstGeom prst="rect">
            <a:avLst/>
          </a:prstGeom>
        </p:spPr>
        <p:txBody>
          <a:bodyPr/>
          <a:lstStyle/>
          <a:p>
            <a:fld id="{093BD2B3-17EE-41BF-8C35-45C86DAAB9CF}" type="slidenum">
              <a:rPr lang="en-GB" smtClean="0"/>
              <a:t>24</a:t>
            </a:fld>
            <a:endParaRPr lang="en-GB"/>
          </a:p>
        </p:txBody>
      </p:sp>
    </p:spTree>
    <p:extLst>
      <p:ext uri="{BB962C8B-B14F-4D97-AF65-F5344CB8AC3E}">
        <p14:creationId xmlns:p14="http://schemas.microsoft.com/office/powerpoint/2010/main" val="41939439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bg2">
                    <a:lumMod val="50000"/>
                  </a:schemeClr>
                </a:solidFill>
              </a:rPr>
              <a:t>White-Box</a:t>
            </a:r>
            <a:br>
              <a:rPr lang="en-GB" dirty="0">
                <a:solidFill>
                  <a:schemeClr val="bg2">
                    <a:lumMod val="50000"/>
                  </a:schemeClr>
                </a:solidFill>
              </a:rPr>
            </a:br>
            <a:r>
              <a:rPr lang="en-GB" dirty="0">
                <a:solidFill>
                  <a:schemeClr val="bg2">
                    <a:lumMod val="50000"/>
                  </a:schemeClr>
                </a:solidFill>
              </a:rPr>
              <a:t>Statement Coverage- Example</a:t>
            </a:r>
            <a:endParaRPr lang="en-US" dirty="0"/>
          </a:p>
        </p:txBody>
      </p:sp>
      <p:sp>
        <p:nvSpPr>
          <p:cNvPr id="5" name="TextBox 4"/>
          <p:cNvSpPr txBox="1"/>
          <p:nvPr/>
        </p:nvSpPr>
        <p:spPr>
          <a:xfrm>
            <a:off x="4620491" y="2041814"/>
            <a:ext cx="5698996" cy="969496"/>
          </a:xfrm>
          <a:prstGeom prst="rect">
            <a:avLst/>
          </a:prstGeom>
          <a:noFill/>
        </p:spPr>
        <p:txBody>
          <a:bodyPr wrap="none" rtlCol="0">
            <a:spAutoFit/>
          </a:bodyPr>
          <a:lstStyle/>
          <a:p>
            <a:r>
              <a:rPr lang="en-GB" sz="1800" dirty="0">
                <a:solidFill>
                  <a:schemeClr val="bg1"/>
                </a:solidFill>
              </a:rPr>
              <a:t>1- Draw the CFG</a:t>
            </a:r>
          </a:p>
          <a:p>
            <a:r>
              <a:rPr lang="en-GB" sz="1800" dirty="0">
                <a:solidFill>
                  <a:schemeClr val="bg1"/>
                </a:solidFill>
              </a:rPr>
              <a:t>2- Design test cases for 100% statement Coverage</a:t>
            </a:r>
          </a:p>
          <a:p>
            <a:endParaRPr lang="en-US" sz="2100" dirty="0"/>
          </a:p>
        </p:txBody>
      </p:sp>
      <p:pic>
        <p:nvPicPr>
          <p:cNvPr id="6" name="Picture 5"/>
          <p:cNvPicPr>
            <a:picLocks noChangeAspect="1"/>
          </p:cNvPicPr>
          <p:nvPr/>
        </p:nvPicPr>
        <p:blipFill>
          <a:blip r:embed="rId3"/>
          <a:stretch>
            <a:fillRect/>
          </a:stretch>
        </p:blipFill>
        <p:spPr>
          <a:xfrm>
            <a:off x="7980319" y="1569524"/>
            <a:ext cx="2385612" cy="4121807"/>
          </a:xfrm>
          <a:prstGeom prst="rect">
            <a:avLst/>
          </a:prstGeom>
        </p:spPr>
      </p:pic>
      <p:sp>
        <p:nvSpPr>
          <p:cNvPr id="3" name="TextBox 2">
            <a:extLst>
              <a:ext uri="{FF2B5EF4-FFF2-40B4-BE49-F238E27FC236}">
                <a16:creationId xmlns:a16="http://schemas.microsoft.com/office/drawing/2014/main" id="{2AE93B3F-3E9D-C84A-A16D-A6C4435BD12E}"/>
              </a:ext>
            </a:extLst>
          </p:cNvPr>
          <p:cNvSpPr txBox="1"/>
          <p:nvPr/>
        </p:nvSpPr>
        <p:spPr>
          <a:xfrm>
            <a:off x="5016796" y="3162099"/>
            <a:ext cx="2315057" cy="415498"/>
          </a:xfrm>
          <a:prstGeom prst="rect">
            <a:avLst/>
          </a:prstGeom>
          <a:noFill/>
        </p:spPr>
        <p:txBody>
          <a:bodyPr wrap="none" rtlCol="0">
            <a:spAutoFit/>
          </a:bodyPr>
          <a:lstStyle/>
          <a:p>
            <a:r>
              <a:rPr lang="en-US" sz="2100" dirty="0">
                <a:solidFill>
                  <a:srgbClr val="C00000"/>
                </a:solidFill>
              </a:rPr>
              <a:t>(A=50, B=5, C=0)</a:t>
            </a:r>
          </a:p>
        </p:txBody>
      </p:sp>
      <p:sp>
        <p:nvSpPr>
          <p:cNvPr id="7" name="TextBox 6">
            <a:extLst>
              <a:ext uri="{FF2B5EF4-FFF2-40B4-BE49-F238E27FC236}">
                <a16:creationId xmlns:a16="http://schemas.microsoft.com/office/drawing/2014/main" id="{BDE71C2D-6AED-E64B-BB73-86254060F467}"/>
              </a:ext>
            </a:extLst>
          </p:cNvPr>
          <p:cNvSpPr txBox="1"/>
          <p:nvPr/>
        </p:nvSpPr>
        <p:spPr>
          <a:xfrm>
            <a:off x="4994496" y="3804858"/>
            <a:ext cx="2688557" cy="415498"/>
          </a:xfrm>
          <a:prstGeom prst="rect">
            <a:avLst/>
          </a:prstGeom>
          <a:noFill/>
        </p:spPr>
        <p:txBody>
          <a:bodyPr wrap="none" rtlCol="0">
            <a:spAutoFit/>
          </a:bodyPr>
          <a:lstStyle/>
          <a:p>
            <a:r>
              <a:rPr lang="en-US" sz="2100" dirty="0">
                <a:solidFill>
                  <a:srgbClr val="C00000"/>
                </a:solidFill>
              </a:rPr>
              <a:t>(A= 50, B=5, C=100)</a:t>
            </a:r>
          </a:p>
        </p:txBody>
      </p:sp>
      <p:sp>
        <p:nvSpPr>
          <p:cNvPr id="8" name="TextBox 7">
            <a:extLst>
              <a:ext uri="{FF2B5EF4-FFF2-40B4-BE49-F238E27FC236}">
                <a16:creationId xmlns:a16="http://schemas.microsoft.com/office/drawing/2014/main" id="{428D3FD6-DEC8-AA4E-9C02-46929662031A}"/>
              </a:ext>
            </a:extLst>
          </p:cNvPr>
          <p:cNvSpPr txBox="1"/>
          <p:nvPr/>
        </p:nvSpPr>
        <p:spPr>
          <a:xfrm>
            <a:off x="4999432" y="4423772"/>
            <a:ext cx="2165978" cy="415498"/>
          </a:xfrm>
          <a:prstGeom prst="rect">
            <a:avLst/>
          </a:prstGeom>
          <a:noFill/>
        </p:spPr>
        <p:txBody>
          <a:bodyPr wrap="none" rtlCol="0">
            <a:spAutoFit/>
          </a:bodyPr>
          <a:lstStyle/>
          <a:p>
            <a:r>
              <a:rPr lang="en-US" sz="2100" strike="sngStrike" dirty="0">
                <a:solidFill>
                  <a:srgbClr val="C00000"/>
                </a:solidFill>
              </a:rPr>
              <a:t>(A=7, B=5, C=0)</a:t>
            </a:r>
          </a:p>
        </p:txBody>
      </p:sp>
      <p:sp>
        <p:nvSpPr>
          <p:cNvPr id="10" name="Rectangle 9">
            <a:extLst>
              <a:ext uri="{FF2B5EF4-FFF2-40B4-BE49-F238E27FC236}">
                <a16:creationId xmlns:a16="http://schemas.microsoft.com/office/drawing/2014/main" id="{FB553FBF-52E3-0C45-918D-A5992C823E05}"/>
              </a:ext>
            </a:extLst>
          </p:cNvPr>
          <p:cNvSpPr/>
          <p:nvPr/>
        </p:nvSpPr>
        <p:spPr bwMode="auto">
          <a:xfrm>
            <a:off x="1722187" y="2965388"/>
            <a:ext cx="3197348" cy="2463769"/>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797"/>
            <a:r>
              <a:rPr lang="en-US" sz="2100" dirty="0">
                <a:solidFill>
                  <a:schemeClr val="bg1"/>
                </a:solidFill>
              </a:rPr>
              <a:t>1. If A=50</a:t>
            </a:r>
          </a:p>
          <a:p>
            <a:pPr defTabSz="685797"/>
            <a:r>
              <a:rPr lang="en-US" sz="2100" dirty="0">
                <a:solidFill>
                  <a:schemeClr val="bg1"/>
                </a:solidFill>
              </a:rPr>
              <a:t>     2. Then if B&gt;C</a:t>
            </a:r>
          </a:p>
          <a:p>
            <a:pPr defTabSz="685797"/>
            <a:r>
              <a:rPr lang="en-US" sz="2100" dirty="0">
                <a:solidFill>
                  <a:schemeClr val="bg1"/>
                </a:solidFill>
              </a:rPr>
              <a:t>                  3. Then A+B</a:t>
            </a:r>
          </a:p>
          <a:p>
            <a:pPr defTabSz="685797"/>
            <a:r>
              <a:rPr lang="en-US" sz="2100" dirty="0">
                <a:solidFill>
                  <a:schemeClr val="bg1"/>
                </a:solidFill>
              </a:rPr>
              <a:t>                  4. Else A=C</a:t>
            </a:r>
          </a:p>
          <a:p>
            <a:pPr defTabSz="685797"/>
            <a:r>
              <a:rPr lang="en-US" sz="2100" dirty="0">
                <a:solidFill>
                  <a:schemeClr val="bg1"/>
                </a:solidFill>
              </a:rPr>
              <a:t>     5. End if </a:t>
            </a:r>
          </a:p>
          <a:p>
            <a:pPr defTabSz="685797"/>
            <a:r>
              <a:rPr lang="en-US" sz="2100" dirty="0">
                <a:solidFill>
                  <a:schemeClr val="bg1"/>
                </a:solidFill>
              </a:rPr>
              <a:t>6. End if </a:t>
            </a:r>
          </a:p>
          <a:p>
            <a:pPr defTabSz="685797"/>
            <a:r>
              <a:rPr lang="en-US" sz="2100" dirty="0">
                <a:solidFill>
                  <a:schemeClr val="bg1"/>
                </a:solidFill>
              </a:rPr>
              <a:t>7. Print A</a:t>
            </a:r>
          </a:p>
          <a:p>
            <a:pPr defTabSz="685797"/>
            <a:r>
              <a:rPr lang="en-US" sz="2100" dirty="0">
                <a:solidFill>
                  <a:schemeClr val="bg1"/>
                </a:solidFill>
              </a:rPr>
              <a:t> </a:t>
            </a:r>
          </a:p>
          <a:p>
            <a:pPr defTabSz="685797"/>
            <a:endParaRPr lang="en-US" sz="2100" dirty="0">
              <a:solidFill>
                <a:schemeClr val="bg1"/>
              </a:solidFill>
            </a:endParaRPr>
          </a:p>
          <a:p>
            <a:pPr defTabSz="685797"/>
            <a:endParaRPr lang="en-US" sz="2100" dirty="0">
              <a:solidFill>
                <a:schemeClr val="bg1"/>
              </a:solidFill>
            </a:endParaRPr>
          </a:p>
          <a:p>
            <a:pPr defTabSz="685797"/>
            <a:endParaRPr lang="en-US" sz="2100" dirty="0">
              <a:solidFill>
                <a:schemeClr val="bg1"/>
              </a:solidFill>
            </a:endParaRPr>
          </a:p>
          <a:p>
            <a:pPr defTabSz="685797"/>
            <a:endParaRPr lang="en-US" sz="2100" dirty="0">
              <a:solidFill>
                <a:schemeClr val="bg1"/>
              </a:solidFill>
            </a:endParaRPr>
          </a:p>
        </p:txBody>
      </p:sp>
    </p:spTree>
    <p:extLst>
      <p:ext uri="{BB962C8B-B14F-4D97-AF65-F5344CB8AC3E}">
        <p14:creationId xmlns:p14="http://schemas.microsoft.com/office/powerpoint/2010/main" val="2706262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bg2">
                    <a:lumMod val="50000"/>
                  </a:schemeClr>
                </a:solidFill>
              </a:rPr>
              <a:t>White-Box</a:t>
            </a:r>
            <a:br>
              <a:rPr lang="en-GB" dirty="0">
                <a:solidFill>
                  <a:schemeClr val="bg2">
                    <a:lumMod val="50000"/>
                  </a:schemeClr>
                </a:solidFill>
              </a:rPr>
            </a:br>
            <a:r>
              <a:rPr lang="en-GB" dirty="0">
                <a:solidFill>
                  <a:schemeClr val="bg2">
                    <a:lumMod val="50000"/>
                  </a:schemeClr>
                </a:solidFill>
              </a:rPr>
              <a:t>Branch / Condition Coverage</a:t>
            </a:r>
            <a:endParaRPr lang="en-GB" dirty="0"/>
          </a:p>
        </p:txBody>
      </p:sp>
      <p:sp>
        <p:nvSpPr>
          <p:cNvPr id="3" name="Content Placeholder 2"/>
          <p:cNvSpPr>
            <a:spLocks noGrp="1"/>
          </p:cNvSpPr>
          <p:nvPr>
            <p:ph idx="1"/>
          </p:nvPr>
        </p:nvSpPr>
        <p:spPr/>
        <p:txBody>
          <a:bodyPr>
            <a:normAutofit fontScale="85000" lnSpcReduction="20000"/>
          </a:bodyPr>
          <a:lstStyle/>
          <a:p>
            <a:r>
              <a:rPr lang="en-US" altLang="zh-TW" dirty="0"/>
              <a:t>More advanced criterion for white box testing</a:t>
            </a:r>
          </a:p>
          <a:p>
            <a:r>
              <a:rPr lang="en-US" altLang="zh-TW" dirty="0"/>
              <a:t>Target: write test cases that cover all branches</a:t>
            </a:r>
          </a:p>
          <a:p>
            <a:pPr lvl="1"/>
            <a:r>
              <a:rPr lang="en-US" altLang="zh-TW" dirty="0"/>
              <a:t>True and false branches of each IF</a:t>
            </a:r>
          </a:p>
          <a:p>
            <a:pPr lvl="1"/>
            <a:r>
              <a:rPr lang="en-US" altLang="zh-TW" dirty="0"/>
              <a:t>The two branches corresponding to the condition of a loop</a:t>
            </a:r>
          </a:p>
          <a:p>
            <a:r>
              <a:rPr lang="en-US" altLang="en-US" dirty="0"/>
              <a:t>The degree of coverage for branch coverage is defined as :</a:t>
            </a:r>
          </a:p>
          <a:p>
            <a:pPr lvl="1"/>
            <a:endParaRPr lang="en-US" altLang="en-US" dirty="0"/>
          </a:p>
          <a:p>
            <a:pPr lvl="1"/>
            <a:r>
              <a:rPr lang="en-US" altLang="en-US" dirty="0"/>
              <a:t>Branch coverage = (number of executed branches / total number of branches)*100%</a:t>
            </a:r>
          </a:p>
          <a:p>
            <a:pPr marL="342898" lvl="1" indent="0">
              <a:buNone/>
            </a:pPr>
            <a:endParaRPr lang="en-US" altLang="en-US" dirty="0"/>
          </a:p>
          <a:p>
            <a:pPr marL="0" indent="0">
              <a:buNone/>
            </a:pPr>
            <a:r>
              <a:rPr lang="en-US" altLang="zh-TW" dirty="0">
                <a:solidFill>
                  <a:srgbClr val="C00000"/>
                </a:solidFill>
              </a:rPr>
              <a:t>Statement coverage does not imply branch coverage</a:t>
            </a:r>
          </a:p>
          <a:p>
            <a:pPr lvl="1"/>
            <a:r>
              <a:rPr lang="en-US" altLang="zh-TW" dirty="0">
                <a:solidFill>
                  <a:srgbClr val="C00000"/>
                </a:solidFill>
              </a:rPr>
              <a:t>Can you think of an example?</a:t>
            </a:r>
          </a:p>
          <a:p>
            <a:endParaRPr lang="en-GB" dirty="0"/>
          </a:p>
        </p:txBody>
      </p:sp>
      <p:sp>
        <p:nvSpPr>
          <p:cNvPr id="4" name="Slide Number Placeholder 3"/>
          <p:cNvSpPr>
            <a:spLocks noGrp="1"/>
          </p:cNvSpPr>
          <p:nvPr>
            <p:ph type="sldNum" sz="quarter" idx="4294967295"/>
          </p:nvPr>
        </p:nvSpPr>
        <p:spPr>
          <a:xfrm>
            <a:off x="9684544" y="5701904"/>
            <a:ext cx="983456" cy="273844"/>
          </a:xfrm>
          <a:prstGeom prst="rect">
            <a:avLst/>
          </a:prstGeom>
        </p:spPr>
        <p:txBody>
          <a:bodyPr/>
          <a:lstStyle/>
          <a:p>
            <a:fld id="{093BD2B3-17EE-41BF-8C35-45C86DAAB9CF}" type="slidenum">
              <a:rPr lang="en-GB" smtClean="0"/>
              <a:t>26</a:t>
            </a:fld>
            <a:endParaRPr lang="en-GB"/>
          </a:p>
        </p:txBody>
      </p:sp>
      <p:pic>
        <p:nvPicPr>
          <p:cNvPr id="6" name="Picture 5">
            <a:extLst>
              <a:ext uri="{FF2B5EF4-FFF2-40B4-BE49-F238E27FC236}">
                <a16:creationId xmlns:a16="http://schemas.microsoft.com/office/drawing/2014/main" id="{173EC52E-3FA3-EF47-8645-38DCE1A8D5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0499" y="2103937"/>
            <a:ext cx="3205774" cy="3028169"/>
          </a:xfrm>
          <a:prstGeom prst="rect">
            <a:avLst/>
          </a:prstGeom>
        </p:spPr>
      </p:pic>
      <p:sp>
        <p:nvSpPr>
          <p:cNvPr id="7" name="Right Arrow 6">
            <a:extLst>
              <a:ext uri="{FF2B5EF4-FFF2-40B4-BE49-F238E27FC236}">
                <a16:creationId xmlns:a16="http://schemas.microsoft.com/office/drawing/2014/main" id="{570C2230-4A85-7644-8B93-470C9014F2BA}"/>
              </a:ext>
            </a:extLst>
          </p:cNvPr>
          <p:cNvSpPr/>
          <p:nvPr/>
        </p:nvSpPr>
        <p:spPr bwMode="auto">
          <a:xfrm>
            <a:off x="7552660" y="4190557"/>
            <a:ext cx="637954" cy="255182"/>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797"/>
            <a:endParaRPr lang="en-US" sz="2100">
              <a:solidFill>
                <a:srgbClr val="C00000"/>
              </a:solidFill>
            </a:endParaRPr>
          </a:p>
        </p:txBody>
      </p:sp>
    </p:spTree>
    <p:extLst>
      <p:ext uri="{BB962C8B-B14F-4D97-AF65-F5344CB8AC3E}">
        <p14:creationId xmlns:p14="http://schemas.microsoft.com/office/powerpoint/2010/main" val="3729110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bg2">
                    <a:lumMod val="50000"/>
                  </a:schemeClr>
                </a:solidFill>
              </a:rPr>
              <a:t>Activity</a:t>
            </a:r>
            <a:r>
              <a:rPr lang="en-GB" dirty="0"/>
              <a:t> </a:t>
            </a:r>
          </a:p>
        </p:txBody>
      </p:sp>
      <p:sp>
        <p:nvSpPr>
          <p:cNvPr id="3" name="Content Placeholder 2"/>
          <p:cNvSpPr>
            <a:spLocks noGrp="1"/>
          </p:cNvSpPr>
          <p:nvPr>
            <p:ph idx="1"/>
          </p:nvPr>
        </p:nvSpPr>
        <p:spPr>
          <a:xfrm>
            <a:off x="1752675" y="1754982"/>
            <a:ext cx="8423597" cy="3186354"/>
          </a:xfrm>
        </p:spPr>
        <p:txBody>
          <a:bodyPr/>
          <a:lstStyle/>
          <a:p>
            <a:r>
              <a:rPr lang="en-US" altLang="zh-TW" sz="1800" dirty="0"/>
              <a:t>First path: 1-2-exit (no execution of the loop)</a:t>
            </a:r>
          </a:p>
          <a:p>
            <a:r>
              <a:rPr lang="en-US" altLang="zh-TW" sz="1800" dirty="0"/>
              <a:t>Second path: </a:t>
            </a:r>
          </a:p>
          <a:p>
            <a:pPr lvl="1"/>
            <a:r>
              <a:rPr lang="en-US" altLang="zh-TW" sz="1800" dirty="0"/>
              <a:t>we want to include edge 2-3, so we can  </a:t>
            </a:r>
          </a:p>
          <a:p>
            <a:pPr marL="342898" lvl="1" indent="0">
              <a:buNone/>
            </a:pPr>
            <a:r>
              <a:rPr lang="en-US" altLang="zh-TW" sz="1800" dirty="0"/>
              <a:t>pick 1-2-3-4-5-7-8-2-exit</a:t>
            </a:r>
          </a:p>
          <a:p>
            <a:r>
              <a:rPr lang="en-US" altLang="zh-TW" sz="1800" dirty="0"/>
              <a:t>What would we pick for the third path?</a:t>
            </a:r>
          </a:p>
          <a:p>
            <a:pPr lvl="1"/>
            <a:r>
              <a:rPr lang="en-US" altLang="zh-TW" sz="1800" dirty="0"/>
              <a:t>1-2-3-4-6-7-8-2-exit</a:t>
            </a:r>
          </a:p>
          <a:p>
            <a:pPr marL="0" indent="0">
              <a:buNone/>
            </a:pPr>
            <a:endParaRPr lang="en-GB" dirty="0"/>
          </a:p>
        </p:txBody>
      </p:sp>
      <p:sp>
        <p:nvSpPr>
          <p:cNvPr id="4" name="Slide Number Placeholder 3"/>
          <p:cNvSpPr>
            <a:spLocks noGrp="1"/>
          </p:cNvSpPr>
          <p:nvPr>
            <p:ph type="sldNum" sz="quarter" idx="4294967295"/>
          </p:nvPr>
        </p:nvSpPr>
        <p:spPr>
          <a:xfrm>
            <a:off x="9684544" y="5701904"/>
            <a:ext cx="983456" cy="273844"/>
          </a:xfrm>
          <a:prstGeom prst="rect">
            <a:avLst/>
          </a:prstGeom>
        </p:spPr>
        <p:txBody>
          <a:bodyPr/>
          <a:lstStyle/>
          <a:p>
            <a:fld id="{093BD2B3-17EE-41BF-8C35-45C86DAAB9CF}" type="slidenum">
              <a:rPr lang="en-GB" smtClean="0"/>
              <a:t>27</a:t>
            </a:fld>
            <a:endParaRPr lang="en-GB"/>
          </a:p>
        </p:txBody>
      </p:sp>
      <p:pic>
        <p:nvPicPr>
          <p:cNvPr id="43" name="Picture 42"/>
          <p:cNvPicPr>
            <a:picLocks noChangeAspect="1"/>
          </p:cNvPicPr>
          <p:nvPr/>
        </p:nvPicPr>
        <p:blipFill>
          <a:blip r:embed="rId3"/>
          <a:stretch>
            <a:fillRect/>
          </a:stretch>
        </p:blipFill>
        <p:spPr>
          <a:xfrm>
            <a:off x="8078973" y="1490783"/>
            <a:ext cx="2433702" cy="3714750"/>
          </a:xfrm>
          <a:prstGeom prst="rect">
            <a:avLst/>
          </a:prstGeom>
        </p:spPr>
      </p:pic>
    </p:spTree>
    <p:extLst>
      <p:ext uri="{BB962C8B-B14F-4D97-AF65-F5344CB8AC3E}">
        <p14:creationId xmlns:p14="http://schemas.microsoft.com/office/powerpoint/2010/main" val="883838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3382" y="356830"/>
            <a:ext cx="8645236" cy="1088068"/>
          </a:xfrm>
        </p:spPr>
        <p:txBody>
          <a:bodyPr/>
          <a:lstStyle/>
          <a:p>
            <a:r>
              <a:rPr lang="en-GB" dirty="0">
                <a:solidFill>
                  <a:schemeClr val="bg2">
                    <a:lumMod val="50000"/>
                  </a:schemeClr>
                </a:solidFill>
              </a:rPr>
              <a:t>White-Box Testing</a:t>
            </a:r>
            <a:br>
              <a:rPr lang="en-GB" dirty="0">
                <a:solidFill>
                  <a:schemeClr val="bg2">
                    <a:lumMod val="50000"/>
                  </a:schemeClr>
                </a:solidFill>
              </a:rPr>
            </a:br>
            <a:r>
              <a:rPr lang="en-GB" dirty="0">
                <a:solidFill>
                  <a:schemeClr val="bg2">
                    <a:lumMod val="50000"/>
                  </a:schemeClr>
                </a:solidFill>
              </a:rPr>
              <a:t>Path Coverage</a:t>
            </a:r>
            <a:endParaRPr lang="en-GB" dirty="0"/>
          </a:p>
        </p:txBody>
      </p:sp>
      <p:sp>
        <p:nvSpPr>
          <p:cNvPr id="3" name="Content Placeholder 2"/>
          <p:cNvSpPr>
            <a:spLocks noGrp="1"/>
          </p:cNvSpPr>
          <p:nvPr>
            <p:ph idx="1"/>
          </p:nvPr>
        </p:nvSpPr>
        <p:spPr>
          <a:xfrm>
            <a:off x="1920876" y="2024845"/>
            <a:ext cx="8423597" cy="1329008"/>
          </a:xfrm>
        </p:spPr>
        <p:txBody>
          <a:bodyPr/>
          <a:lstStyle/>
          <a:p>
            <a:pPr>
              <a:defRPr/>
            </a:pPr>
            <a:r>
              <a:rPr lang="en-US" sz="1950" dirty="0"/>
              <a:t>A path through a program:</a:t>
            </a:r>
          </a:p>
          <a:p>
            <a:pPr lvl="1">
              <a:defRPr/>
            </a:pPr>
            <a:r>
              <a:rPr lang="en-US" sz="1500" dirty="0">
                <a:solidFill>
                  <a:srgbClr val="003366"/>
                </a:solidFill>
              </a:rPr>
              <a:t>A node and edge sequence from the starting node to a terminal node of the control flow graph.</a:t>
            </a:r>
            <a:endParaRPr lang="en-US" altLang="en-US" sz="1800" dirty="0"/>
          </a:p>
          <a:p>
            <a:pPr algn="just"/>
            <a:r>
              <a:rPr lang="en-US" altLang="en-US" sz="1800" dirty="0"/>
              <a:t>Path Coverage requires that all program paths will have been traversed at least once. </a:t>
            </a:r>
          </a:p>
          <a:p>
            <a:pPr lvl="1" algn="just"/>
            <a:r>
              <a:rPr lang="en-US" altLang="en-US" sz="1800" dirty="0"/>
              <a:t>Path Coverage is usually impossible when loops are present. (How many test cases would be required to cover all paths in the example below?)</a:t>
            </a:r>
          </a:p>
          <a:p>
            <a:endParaRPr lang="en-GB" dirty="0"/>
          </a:p>
        </p:txBody>
      </p:sp>
      <p:sp>
        <p:nvSpPr>
          <p:cNvPr id="4" name="Slide Number Placeholder 3"/>
          <p:cNvSpPr>
            <a:spLocks noGrp="1"/>
          </p:cNvSpPr>
          <p:nvPr>
            <p:ph type="sldNum" sz="quarter" idx="4294967295"/>
          </p:nvPr>
        </p:nvSpPr>
        <p:spPr>
          <a:xfrm>
            <a:off x="9684544" y="5701904"/>
            <a:ext cx="983456" cy="273844"/>
          </a:xfrm>
          <a:prstGeom prst="rect">
            <a:avLst/>
          </a:prstGeom>
        </p:spPr>
        <p:txBody>
          <a:bodyPr/>
          <a:lstStyle/>
          <a:p>
            <a:fld id="{093BD2B3-17EE-41BF-8C35-45C86DAAB9CF}" type="slidenum">
              <a:rPr lang="en-GB" smtClean="0"/>
              <a:t>28</a:t>
            </a:fld>
            <a:endParaRPr lang="en-GB"/>
          </a:p>
        </p:txBody>
      </p:sp>
      <p:grpSp>
        <p:nvGrpSpPr>
          <p:cNvPr id="230" name="Group 229"/>
          <p:cNvGrpSpPr/>
          <p:nvPr/>
        </p:nvGrpSpPr>
        <p:grpSpPr>
          <a:xfrm>
            <a:off x="4069081" y="3933800"/>
            <a:ext cx="4099560" cy="1953041"/>
            <a:chOff x="923925" y="1595438"/>
            <a:chExt cx="8946456" cy="4956175"/>
          </a:xfrm>
        </p:grpSpPr>
        <p:sp>
          <p:nvSpPr>
            <p:cNvPr id="211" name="Line 15"/>
            <p:cNvSpPr>
              <a:spLocks noChangeShapeType="1"/>
            </p:cNvSpPr>
            <p:nvPr/>
          </p:nvSpPr>
          <p:spPr bwMode="auto">
            <a:xfrm>
              <a:off x="3360738" y="3443288"/>
              <a:ext cx="503237" cy="588962"/>
            </a:xfrm>
            <a:prstGeom prst="line">
              <a:avLst/>
            </a:prstGeom>
            <a:noFill/>
            <a:ln w="9525">
              <a:solidFill>
                <a:schemeClr val="bg2">
                  <a:lumMod val="50000"/>
                </a:schemeClr>
              </a:solidFill>
              <a:round/>
              <a:headEnd/>
              <a:tailEnd type="triangle" w="med" len="med"/>
            </a:ln>
            <a:extLst>
              <a:ext uri="{909E8E84-426E-40DD-AFC4-6F175D3DCCD1}">
                <a14:hiddenFill xmlns:a14="http://schemas.microsoft.com/office/drawing/2010/main">
                  <a:noFill/>
                </a14:hiddenFill>
              </a:ext>
            </a:extLst>
          </p:spPr>
          <p:txBody>
            <a:bodyPr lIns="75596" tIns="37798" rIns="75596" bIns="37798"/>
            <a:lstStyle/>
            <a:p>
              <a:pPr>
                <a:defRPr/>
              </a:pPr>
              <a:endParaRPr lang="en-US" sz="2100"/>
            </a:p>
          </p:txBody>
        </p:sp>
        <p:sp>
          <p:nvSpPr>
            <p:cNvPr id="212" name="Line 8"/>
            <p:cNvSpPr>
              <a:spLocks noChangeShapeType="1"/>
            </p:cNvSpPr>
            <p:nvPr/>
          </p:nvSpPr>
          <p:spPr bwMode="auto">
            <a:xfrm flipH="1">
              <a:off x="2687638" y="3276600"/>
              <a:ext cx="504825" cy="755650"/>
            </a:xfrm>
            <a:prstGeom prst="line">
              <a:avLst/>
            </a:prstGeom>
            <a:noFill/>
            <a:ln w="9525">
              <a:solidFill>
                <a:schemeClr val="bg2">
                  <a:lumMod val="50000"/>
                </a:schemeClr>
              </a:solidFill>
              <a:round/>
              <a:headEnd/>
              <a:tailEnd type="triangle" w="med" len="med"/>
            </a:ln>
            <a:extLst>
              <a:ext uri="{909E8E84-426E-40DD-AFC4-6F175D3DCCD1}">
                <a14:hiddenFill xmlns:a14="http://schemas.microsoft.com/office/drawing/2010/main">
                  <a:noFill/>
                </a14:hiddenFill>
              </a:ext>
            </a:extLst>
          </p:spPr>
          <p:txBody>
            <a:bodyPr lIns="75596" tIns="37798" rIns="75596" bIns="37798"/>
            <a:lstStyle/>
            <a:p>
              <a:pPr>
                <a:defRPr/>
              </a:pPr>
              <a:endParaRPr lang="en-US" sz="2100"/>
            </a:p>
          </p:txBody>
        </p:sp>
        <p:sp>
          <p:nvSpPr>
            <p:cNvPr id="213" name="Oval 4"/>
            <p:cNvSpPr>
              <a:spLocks noChangeArrowheads="1"/>
            </p:cNvSpPr>
            <p:nvPr/>
          </p:nvSpPr>
          <p:spPr bwMode="auto">
            <a:xfrm>
              <a:off x="1847850" y="2100263"/>
              <a:ext cx="588963" cy="587375"/>
            </a:xfrm>
            <a:prstGeom prst="ellipse">
              <a:avLst/>
            </a:prstGeom>
            <a:solidFill>
              <a:schemeClr val="accent1"/>
            </a:solidFill>
            <a:ln w="9525">
              <a:solidFill>
                <a:schemeClr val="tx1"/>
              </a:solidFill>
              <a:round/>
              <a:headEnd/>
              <a:tailEnd/>
            </a:ln>
          </p:spPr>
          <p:txBody>
            <a:bodyPr wrap="none" lIns="75596" tIns="37798" rIns="75596" bIns="37798"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endParaRPr lang="en-US" altLang="en-US" sz="2100"/>
            </a:p>
          </p:txBody>
        </p:sp>
        <p:sp>
          <p:nvSpPr>
            <p:cNvPr id="214" name="Oval 5"/>
            <p:cNvSpPr>
              <a:spLocks noChangeArrowheads="1"/>
            </p:cNvSpPr>
            <p:nvPr/>
          </p:nvSpPr>
          <p:spPr bwMode="auto">
            <a:xfrm>
              <a:off x="2352675" y="4032250"/>
              <a:ext cx="587375" cy="587375"/>
            </a:xfrm>
            <a:prstGeom prst="ellipse">
              <a:avLst/>
            </a:prstGeom>
            <a:solidFill>
              <a:schemeClr val="accent1"/>
            </a:solidFill>
            <a:ln w="9525">
              <a:solidFill>
                <a:schemeClr val="tx1"/>
              </a:solidFill>
              <a:round/>
              <a:headEnd/>
              <a:tailEnd/>
            </a:ln>
          </p:spPr>
          <p:txBody>
            <a:bodyPr wrap="none" lIns="75596" tIns="37798" rIns="75596" bIns="37798"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endParaRPr lang="en-US" altLang="en-US" sz="2100"/>
            </a:p>
          </p:txBody>
        </p:sp>
        <p:sp>
          <p:nvSpPr>
            <p:cNvPr id="215" name="Oval 6"/>
            <p:cNvSpPr>
              <a:spLocks noChangeArrowheads="1"/>
            </p:cNvSpPr>
            <p:nvPr/>
          </p:nvSpPr>
          <p:spPr bwMode="auto">
            <a:xfrm>
              <a:off x="2940050" y="2940050"/>
              <a:ext cx="588963" cy="587375"/>
            </a:xfrm>
            <a:prstGeom prst="ellipse">
              <a:avLst/>
            </a:prstGeom>
            <a:solidFill>
              <a:schemeClr val="accent1"/>
            </a:solidFill>
            <a:ln w="9525">
              <a:solidFill>
                <a:schemeClr val="tx1"/>
              </a:solidFill>
              <a:round/>
              <a:headEnd/>
              <a:tailEnd/>
            </a:ln>
          </p:spPr>
          <p:txBody>
            <a:bodyPr wrap="none" lIns="75596" tIns="37798" rIns="75596" bIns="37798"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endParaRPr lang="en-US" altLang="en-US" sz="2100"/>
            </a:p>
          </p:txBody>
        </p:sp>
        <p:sp>
          <p:nvSpPr>
            <p:cNvPr id="216" name="Line 7"/>
            <p:cNvSpPr>
              <a:spLocks noChangeShapeType="1"/>
            </p:cNvSpPr>
            <p:nvPr/>
          </p:nvSpPr>
          <p:spPr bwMode="auto">
            <a:xfrm>
              <a:off x="2352675" y="2603500"/>
              <a:ext cx="671513" cy="504825"/>
            </a:xfrm>
            <a:prstGeom prst="line">
              <a:avLst/>
            </a:prstGeom>
            <a:noFill/>
            <a:ln w="9525">
              <a:solidFill>
                <a:schemeClr val="bg2">
                  <a:lumMod val="50000"/>
                </a:schemeClr>
              </a:solidFill>
              <a:round/>
              <a:headEnd/>
              <a:tailEnd type="triangle" w="med" len="med"/>
            </a:ln>
            <a:extLst>
              <a:ext uri="{909E8E84-426E-40DD-AFC4-6F175D3DCCD1}">
                <a14:hiddenFill xmlns:a14="http://schemas.microsoft.com/office/drawing/2010/main">
                  <a:noFill/>
                </a14:hiddenFill>
              </a:ext>
            </a:extLst>
          </p:spPr>
          <p:txBody>
            <a:bodyPr lIns="75596" tIns="37798" rIns="75596" bIns="37798"/>
            <a:lstStyle/>
            <a:p>
              <a:pPr>
                <a:defRPr/>
              </a:pPr>
              <a:endParaRPr lang="en-US" sz="2100"/>
            </a:p>
          </p:txBody>
        </p:sp>
        <p:sp>
          <p:nvSpPr>
            <p:cNvPr id="217" name="Line 9"/>
            <p:cNvSpPr>
              <a:spLocks noChangeShapeType="1"/>
            </p:cNvSpPr>
            <p:nvPr/>
          </p:nvSpPr>
          <p:spPr bwMode="auto">
            <a:xfrm flipH="1">
              <a:off x="1344613" y="2603500"/>
              <a:ext cx="671512" cy="1428750"/>
            </a:xfrm>
            <a:prstGeom prst="line">
              <a:avLst/>
            </a:prstGeom>
            <a:noFill/>
            <a:ln w="9525">
              <a:solidFill>
                <a:schemeClr val="bg2">
                  <a:lumMod val="50000"/>
                </a:schemeClr>
              </a:solidFill>
              <a:round/>
              <a:headEnd/>
              <a:tailEnd type="triangle" w="med" len="med"/>
            </a:ln>
            <a:extLst>
              <a:ext uri="{909E8E84-426E-40DD-AFC4-6F175D3DCCD1}">
                <a14:hiddenFill xmlns:a14="http://schemas.microsoft.com/office/drawing/2010/main">
                  <a:noFill/>
                </a14:hiddenFill>
              </a:ext>
            </a:extLst>
          </p:spPr>
          <p:txBody>
            <a:bodyPr lIns="75596" tIns="37798" rIns="75596" bIns="37798"/>
            <a:lstStyle/>
            <a:p>
              <a:pPr>
                <a:defRPr/>
              </a:pPr>
              <a:endParaRPr lang="en-US" sz="2100"/>
            </a:p>
          </p:txBody>
        </p:sp>
        <p:sp>
          <p:nvSpPr>
            <p:cNvPr id="218" name="Freeform 10"/>
            <p:cNvSpPr>
              <a:spLocks/>
            </p:cNvSpPr>
            <p:nvPr/>
          </p:nvSpPr>
          <p:spPr bwMode="auto">
            <a:xfrm>
              <a:off x="2100263" y="1595438"/>
              <a:ext cx="168275" cy="504825"/>
            </a:xfrm>
            <a:custGeom>
              <a:avLst/>
              <a:gdLst>
                <a:gd name="T0" fmla="*/ 2147483646 w 96"/>
                <a:gd name="T1" fmla="*/ 0 h 288"/>
                <a:gd name="T2" fmla="*/ 0 w 96"/>
                <a:gd name="T3" fmla="*/ 2147483646 h 288"/>
                <a:gd name="T4" fmla="*/ 2147483646 w 96"/>
                <a:gd name="T5" fmla="*/ 2147483646 h 288"/>
                <a:gd name="T6" fmla="*/ 0 w 96"/>
                <a:gd name="T7" fmla="*/ 2147483646 h 288"/>
                <a:gd name="T8" fmla="*/ 0 60000 65536"/>
                <a:gd name="T9" fmla="*/ 0 60000 65536"/>
                <a:gd name="T10" fmla="*/ 0 60000 65536"/>
                <a:gd name="T11" fmla="*/ 0 60000 65536"/>
                <a:gd name="T12" fmla="*/ 0 w 96"/>
                <a:gd name="T13" fmla="*/ 0 h 288"/>
                <a:gd name="T14" fmla="*/ 96 w 96"/>
                <a:gd name="T15" fmla="*/ 288 h 288"/>
              </a:gdLst>
              <a:ahLst/>
              <a:cxnLst>
                <a:cxn ang="T8">
                  <a:pos x="T0" y="T1"/>
                </a:cxn>
                <a:cxn ang="T9">
                  <a:pos x="T2" y="T3"/>
                </a:cxn>
                <a:cxn ang="T10">
                  <a:pos x="T4" y="T5"/>
                </a:cxn>
                <a:cxn ang="T11">
                  <a:pos x="T6" y="T7"/>
                </a:cxn>
              </a:cxnLst>
              <a:rect l="T12" t="T13" r="T14" b="T15"/>
              <a:pathLst>
                <a:path w="96" h="288">
                  <a:moveTo>
                    <a:pt x="96" y="0"/>
                  </a:moveTo>
                  <a:cubicBezTo>
                    <a:pt x="48" y="32"/>
                    <a:pt x="0" y="64"/>
                    <a:pt x="0" y="96"/>
                  </a:cubicBezTo>
                  <a:cubicBezTo>
                    <a:pt x="0" y="128"/>
                    <a:pt x="96" y="160"/>
                    <a:pt x="96" y="192"/>
                  </a:cubicBezTo>
                  <a:cubicBezTo>
                    <a:pt x="96" y="224"/>
                    <a:pt x="16" y="272"/>
                    <a:pt x="0" y="288"/>
                  </a:cubicBezTo>
                </a:path>
              </a:pathLst>
            </a:custGeom>
            <a:noFill/>
            <a:ln w="9525">
              <a:solidFill>
                <a:srgbClr val="FDAD23"/>
              </a:solidFill>
              <a:round/>
              <a:headEnd/>
              <a:tailEnd type="triangle" w="med" len="med"/>
            </a:ln>
            <a:extLst>
              <a:ext uri="{909E8E84-426E-40DD-AFC4-6F175D3DCCD1}">
                <a14:hiddenFill xmlns:a14="http://schemas.microsoft.com/office/drawing/2010/main">
                  <a:solidFill>
                    <a:srgbClr val="FFFFFF"/>
                  </a:solidFill>
                </a14:hiddenFill>
              </a:ext>
            </a:extLst>
          </p:spPr>
          <p:txBody>
            <a:bodyPr lIns="75596" tIns="37798" rIns="75596" bIns="37798"/>
            <a:lstStyle/>
            <a:p>
              <a:endParaRPr lang="en-GB" sz="2100"/>
            </a:p>
          </p:txBody>
        </p:sp>
        <p:sp>
          <p:nvSpPr>
            <p:cNvPr id="219" name="Freeform 11"/>
            <p:cNvSpPr>
              <a:spLocks/>
            </p:cNvSpPr>
            <p:nvPr/>
          </p:nvSpPr>
          <p:spPr bwMode="auto">
            <a:xfrm>
              <a:off x="2436813" y="6048375"/>
              <a:ext cx="166687" cy="503238"/>
            </a:xfrm>
            <a:custGeom>
              <a:avLst/>
              <a:gdLst>
                <a:gd name="T0" fmla="*/ 2147483646 w 96"/>
                <a:gd name="T1" fmla="*/ 0 h 288"/>
                <a:gd name="T2" fmla="*/ 0 w 96"/>
                <a:gd name="T3" fmla="*/ 2147483646 h 288"/>
                <a:gd name="T4" fmla="*/ 2147483646 w 96"/>
                <a:gd name="T5" fmla="*/ 2147483646 h 288"/>
                <a:gd name="T6" fmla="*/ 0 w 96"/>
                <a:gd name="T7" fmla="*/ 2147483646 h 288"/>
                <a:gd name="T8" fmla="*/ 0 60000 65536"/>
                <a:gd name="T9" fmla="*/ 0 60000 65536"/>
                <a:gd name="T10" fmla="*/ 0 60000 65536"/>
                <a:gd name="T11" fmla="*/ 0 60000 65536"/>
                <a:gd name="T12" fmla="*/ 0 w 96"/>
                <a:gd name="T13" fmla="*/ 0 h 288"/>
                <a:gd name="T14" fmla="*/ 96 w 96"/>
                <a:gd name="T15" fmla="*/ 288 h 288"/>
              </a:gdLst>
              <a:ahLst/>
              <a:cxnLst>
                <a:cxn ang="T8">
                  <a:pos x="T0" y="T1"/>
                </a:cxn>
                <a:cxn ang="T9">
                  <a:pos x="T2" y="T3"/>
                </a:cxn>
                <a:cxn ang="T10">
                  <a:pos x="T4" y="T5"/>
                </a:cxn>
                <a:cxn ang="T11">
                  <a:pos x="T6" y="T7"/>
                </a:cxn>
              </a:cxnLst>
              <a:rect l="T12" t="T13" r="T14" b="T15"/>
              <a:pathLst>
                <a:path w="96" h="288">
                  <a:moveTo>
                    <a:pt x="96" y="0"/>
                  </a:moveTo>
                  <a:cubicBezTo>
                    <a:pt x="48" y="32"/>
                    <a:pt x="0" y="64"/>
                    <a:pt x="0" y="96"/>
                  </a:cubicBezTo>
                  <a:cubicBezTo>
                    <a:pt x="0" y="128"/>
                    <a:pt x="96" y="160"/>
                    <a:pt x="96" y="192"/>
                  </a:cubicBezTo>
                  <a:cubicBezTo>
                    <a:pt x="96" y="224"/>
                    <a:pt x="16" y="272"/>
                    <a:pt x="0" y="288"/>
                  </a:cubicBezTo>
                </a:path>
              </a:pathLst>
            </a:custGeom>
            <a:noFill/>
            <a:ln w="9525">
              <a:solidFill>
                <a:srgbClr val="FDAD23"/>
              </a:solidFill>
              <a:round/>
              <a:headEnd/>
              <a:tailEnd type="triangle" w="med" len="med"/>
            </a:ln>
            <a:extLst>
              <a:ext uri="{909E8E84-426E-40DD-AFC4-6F175D3DCCD1}">
                <a14:hiddenFill xmlns:a14="http://schemas.microsoft.com/office/drawing/2010/main">
                  <a:solidFill>
                    <a:srgbClr val="FFFFFF"/>
                  </a:solidFill>
                </a14:hiddenFill>
              </a:ext>
            </a:extLst>
          </p:spPr>
          <p:txBody>
            <a:bodyPr lIns="75596" tIns="37798" rIns="75596" bIns="37798"/>
            <a:lstStyle/>
            <a:p>
              <a:endParaRPr lang="en-GB" sz="2100"/>
            </a:p>
          </p:txBody>
        </p:sp>
        <p:sp>
          <p:nvSpPr>
            <p:cNvPr id="220" name="Oval 12"/>
            <p:cNvSpPr>
              <a:spLocks noChangeArrowheads="1"/>
            </p:cNvSpPr>
            <p:nvPr/>
          </p:nvSpPr>
          <p:spPr bwMode="auto">
            <a:xfrm>
              <a:off x="3695700" y="4032250"/>
              <a:ext cx="588963" cy="587375"/>
            </a:xfrm>
            <a:prstGeom prst="ellipse">
              <a:avLst/>
            </a:prstGeom>
            <a:solidFill>
              <a:schemeClr val="accent1"/>
            </a:solidFill>
            <a:ln w="9525">
              <a:solidFill>
                <a:schemeClr val="tx1"/>
              </a:solidFill>
              <a:round/>
              <a:headEnd/>
              <a:tailEnd/>
            </a:ln>
          </p:spPr>
          <p:txBody>
            <a:bodyPr wrap="none" lIns="75596" tIns="37798" rIns="75596" bIns="37798"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endParaRPr lang="en-US" altLang="en-US" sz="2100"/>
            </a:p>
          </p:txBody>
        </p:sp>
        <p:sp>
          <p:nvSpPr>
            <p:cNvPr id="221" name="Oval 13"/>
            <p:cNvSpPr>
              <a:spLocks noChangeArrowheads="1"/>
            </p:cNvSpPr>
            <p:nvPr/>
          </p:nvSpPr>
          <p:spPr bwMode="auto">
            <a:xfrm>
              <a:off x="2352675" y="5459413"/>
              <a:ext cx="587375" cy="588962"/>
            </a:xfrm>
            <a:prstGeom prst="ellipse">
              <a:avLst/>
            </a:prstGeom>
            <a:solidFill>
              <a:schemeClr val="accent1"/>
            </a:solidFill>
            <a:ln w="9525">
              <a:solidFill>
                <a:schemeClr val="tx1"/>
              </a:solidFill>
              <a:round/>
              <a:headEnd/>
              <a:tailEnd/>
            </a:ln>
          </p:spPr>
          <p:txBody>
            <a:bodyPr wrap="none" lIns="75596" tIns="37798" rIns="75596" bIns="37798"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endParaRPr lang="en-US" altLang="en-US" sz="2100"/>
            </a:p>
          </p:txBody>
        </p:sp>
        <p:sp>
          <p:nvSpPr>
            <p:cNvPr id="222" name="Oval 14"/>
            <p:cNvSpPr>
              <a:spLocks noChangeArrowheads="1"/>
            </p:cNvSpPr>
            <p:nvPr/>
          </p:nvSpPr>
          <p:spPr bwMode="auto">
            <a:xfrm>
              <a:off x="923925" y="4032250"/>
              <a:ext cx="588963" cy="587375"/>
            </a:xfrm>
            <a:prstGeom prst="ellipse">
              <a:avLst/>
            </a:prstGeom>
            <a:solidFill>
              <a:schemeClr val="accent1"/>
            </a:solidFill>
            <a:ln w="9525">
              <a:solidFill>
                <a:schemeClr val="tx1"/>
              </a:solidFill>
              <a:round/>
              <a:headEnd/>
              <a:tailEnd/>
            </a:ln>
          </p:spPr>
          <p:txBody>
            <a:bodyPr wrap="none" lIns="75596" tIns="37798" rIns="75596" bIns="37798"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endParaRPr lang="en-US" altLang="en-US" sz="2100"/>
            </a:p>
          </p:txBody>
        </p:sp>
        <p:sp>
          <p:nvSpPr>
            <p:cNvPr id="223" name="Line 16"/>
            <p:cNvSpPr>
              <a:spLocks noChangeShapeType="1"/>
            </p:cNvSpPr>
            <p:nvPr/>
          </p:nvSpPr>
          <p:spPr bwMode="auto">
            <a:xfrm flipH="1">
              <a:off x="2855913" y="4619625"/>
              <a:ext cx="1008062" cy="923925"/>
            </a:xfrm>
            <a:prstGeom prst="line">
              <a:avLst/>
            </a:prstGeom>
            <a:noFill/>
            <a:ln w="9525">
              <a:solidFill>
                <a:schemeClr val="bg2">
                  <a:lumMod val="50000"/>
                </a:schemeClr>
              </a:solidFill>
              <a:round/>
              <a:headEnd/>
              <a:tailEnd type="triangle" w="med" len="med"/>
            </a:ln>
            <a:extLst>
              <a:ext uri="{909E8E84-426E-40DD-AFC4-6F175D3DCCD1}">
                <a14:hiddenFill xmlns:a14="http://schemas.microsoft.com/office/drawing/2010/main">
                  <a:noFill/>
                </a14:hiddenFill>
              </a:ext>
            </a:extLst>
          </p:spPr>
          <p:txBody>
            <a:bodyPr lIns="75596" tIns="37798" rIns="75596" bIns="37798"/>
            <a:lstStyle/>
            <a:p>
              <a:pPr>
                <a:defRPr/>
              </a:pPr>
              <a:endParaRPr lang="en-US" sz="2100"/>
            </a:p>
          </p:txBody>
        </p:sp>
        <p:sp>
          <p:nvSpPr>
            <p:cNvPr id="224" name="Line 17"/>
            <p:cNvSpPr>
              <a:spLocks noChangeShapeType="1"/>
            </p:cNvSpPr>
            <p:nvPr/>
          </p:nvSpPr>
          <p:spPr bwMode="auto">
            <a:xfrm>
              <a:off x="2603500" y="4619625"/>
              <a:ext cx="0" cy="839788"/>
            </a:xfrm>
            <a:prstGeom prst="line">
              <a:avLst/>
            </a:prstGeom>
            <a:noFill/>
            <a:ln w="9525">
              <a:solidFill>
                <a:schemeClr val="bg2">
                  <a:lumMod val="50000"/>
                </a:schemeClr>
              </a:solidFill>
              <a:round/>
              <a:headEnd/>
              <a:tailEnd type="triangle" w="med" len="med"/>
            </a:ln>
            <a:extLst>
              <a:ext uri="{909E8E84-426E-40DD-AFC4-6F175D3DCCD1}">
                <a14:hiddenFill xmlns:a14="http://schemas.microsoft.com/office/drawing/2010/main">
                  <a:noFill/>
                </a14:hiddenFill>
              </a:ext>
            </a:extLst>
          </p:spPr>
          <p:txBody>
            <a:bodyPr lIns="75596" tIns="37798" rIns="75596" bIns="37798"/>
            <a:lstStyle/>
            <a:p>
              <a:pPr>
                <a:defRPr/>
              </a:pPr>
              <a:endParaRPr lang="en-US" sz="2100"/>
            </a:p>
          </p:txBody>
        </p:sp>
        <p:sp>
          <p:nvSpPr>
            <p:cNvPr id="225" name="Line 18"/>
            <p:cNvSpPr>
              <a:spLocks noChangeShapeType="1"/>
            </p:cNvSpPr>
            <p:nvPr/>
          </p:nvSpPr>
          <p:spPr bwMode="auto">
            <a:xfrm>
              <a:off x="1428750" y="4535488"/>
              <a:ext cx="1008063" cy="1008062"/>
            </a:xfrm>
            <a:prstGeom prst="line">
              <a:avLst/>
            </a:prstGeom>
            <a:noFill/>
            <a:ln w="9525">
              <a:solidFill>
                <a:schemeClr val="bg2">
                  <a:lumMod val="50000"/>
                </a:schemeClr>
              </a:solidFill>
              <a:round/>
              <a:headEnd/>
              <a:tailEnd type="triangle" w="med" len="med"/>
            </a:ln>
            <a:extLst>
              <a:ext uri="{909E8E84-426E-40DD-AFC4-6F175D3DCCD1}">
                <a14:hiddenFill xmlns:a14="http://schemas.microsoft.com/office/drawing/2010/main">
                  <a:noFill/>
                </a14:hiddenFill>
              </a:ext>
            </a:extLst>
          </p:spPr>
          <p:txBody>
            <a:bodyPr lIns="75596" tIns="37798" rIns="75596" bIns="37798"/>
            <a:lstStyle/>
            <a:p>
              <a:pPr>
                <a:defRPr/>
              </a:pPr>
              <a:endParaRPr lang="en-US" sz="2100"/>
            </a:p>
          </p:txBody>
        </p:sp>
        <p:sp>
          <p:nvSpPr>
            <p:cNvPr id="226" name="Freeform 19"/>
            <p:cNvSpPr>
              <a:spLocks/>
            </p:cNvSpPr>
            <p:nvPr/>
          </p:nvSpPr>
          <p:spPr bwMode="auto">
            <a:xfrm>
              <a:off x="2352675" y="1987550"/>
              <a:ext cx="2603500" cy="4144963"/>
            </a:xfrm>
            <a:custGeom>
              <a:avLst/>
              <a:gdLst>
                <a:gd name="T0" fmla="*/ 2147483646 w 1496"/>
                <a:gd name="T1" fmla="*/ 2147483646 h 2368"/>
                <a:gd name="T2" fmla="*/ 2147483646 w 1496"/>
                <a:gd name="T3" fmla="*/ 2147483646 h 2368"/>
                <a:gd name="T4" fmla="*/ 2147483646 w 1496"/>
                <a:gd name="T5" fmla="*/ 2147483646 h 2368"/>
                <a:gd name="T6" fmla="*/ 2147483646 w 1496"/>
                <a:gd name="T7" fmla="*/ 2147483646 h 2368"/>
                <a:gd name="T8" fmla="*/ 2147483646 w 1496"/>
                <a:gd name="T9" fmla="*/ 2147483646 h 2368"/>
                <a:gd name="T10" fmla="*/ 2147483646 w 1496"/>
                <a:gd name="T11" fmla="*/ 2147483646 h 2368"/>
                <a:gd name="T12" fmla="*/ 0 w 1496"/>
                <a:gd name="T13" fmla="*/ 2147483646 h 2368"/>
                <a:gd name="T14" fmla="*/ 0 60000 65536"/>
                <a:gd name="T15" fmla="*/ 0 60000 65536"/>
                <a:gd name="T16" fmla="*/ 0 60000 65536"/>
                <a:gd name="T17" fmla="*/ 0 60000 65536"/>
                <a:gd name="T18" fmla="*/ 0 60000 65536"/>
                <a:gd name="T19" fmla="*/ 0 60000 65536"/>
                <a:gd name="T20" fmla="*/ 0 60000 65536"/>
                <a:gd name="T21" fmla="*/ 0 w 1496"/>
                <a:gd name="T22" fmla="*/ 0 h 2368"/>
                <a:gd name="T23" fmla="*/ 1496 w 1496"/>
                <a:gd name="T24" fmla="*/ 2368 h 23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96" h="2368">
                  <a:moveTo>
                    <a:pt x="288" y="2272"/>
                  </a:moveTo>
                  <a:cubicBezTo>
                    <a:pt x="376" y="2320"/>
                    <a:pt x="464" y="2368"/>
                    <a:pt x="624" y="2320"/>
                  </a:cubicBezTo>
                  <a:cubicBezTo>
                    <a:pt x="784" y="2272"/>
                    <a:pt x="1104" y="2224"/>
                    <a:pt x="1248" y="1984"/>
                  </a:cubicBezTo>
                  <a:cubicBezTo>
                    <a:pt x="1392" y="1744"/>
                    <a:pt x="1496" y="1168"/>
                    <a:pt x="1488" y="880"/>
                  </a:cubicBezTo>
                  <a:cubicBezTo>
                    <a:pt x="1480" y="592"/>
                    <a:pt x="1368" y="400"/>
                    <a:pt x="1200" y="256"/>
                  </a:cubicBezTo>
                  <a:cubicBezTo>
                    <a:pt x="1032" y="112"/>
                    <a:pt x="680" y="32"/>
                    <a:pt x="480" y="16"/>
                  </a:cubicBezTo>
                  <a:cubicBezTo>
                    <a:pt x="280" y="0"/>
                    <a:pt x="140" y="80"/>
                    <a:pt x="0" y="160"/>
                  </a:cubicBezTo>
                </a:path>
              </a:pathLst>
            </a:custGeom>
            <a:noFill/>
            <a:ln w="9525">
              <a:solidFill>
                <a:srgbClr val="FDAD23"/>
              </a:solidFill>
              <a:round/>
              <a:headEnd/>
              <a:tailEnd type="triangle" w="med" len="med"/>
            </a:ln>
            <a:extLst>
              <a:ext uri="{909E8E84-426E-40DD-AFC4-6F175D3DCCD1}">
                <a14:hiddenFill xmlns:a14="http://schemas.microsoft.com/office/drawing/2010/main">
                  <a:solidFill>
                    <a:srgbClr val="FFFFFF"/>
                  </a:solidFill>
                </a14:hiddenFill>
              </a:ext>
            </a:extLst>
          </p:spPr>
          <p:txBody>
            <a:bodyPr lIns="75596" tIns="37798" rIns="75596" bIns="37798"/>
            <a:lstStyle/>
            <a:p>
              <a:endParaRPr lang="en-GB" sz="2100"/>
            </a:p>
          </p:txBody>
        </p:sp>
        <p:sp>
          <p:nvSpPr>
            <p:cNvPr id="227" name="Text Box 20"/>
            <p:cNvSpPr txBox="1">
              <a:spLocks noChangeArrowheads="1"/>
            </p:cNvSpPr>
            <p:nvPr/>
          </p:nvSpPr>
          <p:spPr bwMode="auto">
            <a:xfrm>
              <a:off x="3863974" y="2331406"/>
              <a:ext cx="3572764" cy="1365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5596" tIns="37798" rIns="75596" bIns="37798">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a:spcBef>
                  <a:spcPct val="50000"/>
                </a:spcBef>
              </a:pPr>
              <a:r>
                <a:rPr lang="en-US" altLang="en-US" sz="1500" dirty="0">
                  <a:solidFill>
                    <a:srgbClr val="FDAD23"/>
                  </a:solidFill>
                  <a:latin typeface="Verdana" panose="020B0604030504040204" pitchFamily="34" charset="0"/>
                </a:rPr>
                <a:t>repeat 29 times</a:t>
              </a:r>
            </a:p>
          </p:txBody>
        </p:sp>
        <p:sp>
          <p:nvSpPr>
            <p:cNvPr id="228" name="Text Box 22"/>
            <p:cNvSpPr txBox="1">
              <a:spLocks noChangeArrowheads="1"/>
            </p:cNvSpPr>
            <p:nvPr/>
          </p:nvSpPr>
          <p:spPr bwMode="auto">
            <a:xfrm>
              <a:off x="5795961" y="3108324"/>
              <a:ext cx="4074420" cy="1951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5596" tIns="37798" rIns="75596" bIns="37798">
              <a:spAutoFit/>
            </a:bodyPr>
            <a:lstStyle>
              <a:lvl1pPr>
                <a:defRPr sz="2400">
                  <a:solidFill>
                    <a:schemeClr val="bg1"/>
                  </a:solidFill>
                  <a:latin typeface="Century Gothic" pitchFamily="34" charset="0"/>
                </a:defRPr>
              </a:lvl1pPr>
              <a:lvl2pPr>
                <a:defRPr sz="2400">
                  <a:solidFill>
                    <a:schemeClr val="bg1"/>
                  </a:solidFill>
                  <a:latin typeface="Century Gothic" pitchFamily="34" charset="0"/>
                </a:defRPr>
              </a:lvl2pPr>
              <a:lvl3pPr>
                <a:defRPr sz="2400">
                  <a:solidFill>
                    <a:schemeClr val="bg1"/>
                  </a:solidFill>
                  <a:latin typeface="Century Gothic" pitchFamily="34" charset="0"/>
                </a:defRPr>
              </a:lvl3pPr>
              <a:lvl4pPr>
                <a:defRPr sz="2400">
                  <a:solidFill>
                    <a:schemeClr val="bg1"/>
                  </a:solidFill>
                  <a:latin typeface="Century Gothic" pitchFamily="34" charset="0"/>
                </a:defRPr>
              </a:lvl4pPr>
              <a:lvl5pPr>
                <a:defRPr sz="2400">
                  <a:solidFill>
                    <a:schemeClr val="bg1"/>
                  </a:solidFill>
                  <a:latin typeface="Century Gothic" pitchFamily="34" charset="0"/>
                </a:defRPr>
              </a:lvl5pPr>
              <a:lvl6pPr eaLnBrk="0" hangingPunct="0">
                <a:defRPr sz="2400">
                  <a:solidFill>
                    <a:schemeClr val="bg1"/>
                  </a:solidFill>
                  <a:latin typeface="Century Gothic" pitchFamily="34" charset="0"/>
                </a:defRPr>
              </a:lvl6pPr>
              <a:lvl7pPr eaLnBrk="0" hangingPunct="0">
                <a:defRPr sz="2400">
                  <a:solidFill>
                    <a:schemeClr val="bg1"/>
                  </a:solidFill>
                  <a:latin typeface="Century Gothic" pitchFamily="34" charset="0"/>
                </a:defRPr>
              </a:lvl7pPr>
              <a:lvl8pPr eaLnBrk="0" hangingPunct="0">
                <a:defRPr sz="2400">
                  <a:solidFill>
                    <a:schemeClr val="bg1"/>
                  </a:solidFill>
                  <a:latin typeface="Century Gothic" pitchFamily="34" charset="0"/>
                </a:defRPr>
              </a:lvl8pPr>
              <a:lvl9pPr eaLnBrk="0" hangingPunct="0">
                <a:defRPr sz="2400">
                  <a:solidFill>
                    <a:schemeClr val="bg1"/>
                  </a:solidFill>
                  <a:latin typeface="Century Gothic" pitchFamily="34" charset="0"/>
                </a:defRPr>
              </a:lvl9pPr>
            </a:lstStyle>
            <a:p>
              <a:pPr algn="ctr">
                <a:spcBef>
                  <a:spcPct val="50000"/>
                </a:spcBef>
                <a:defRPr/>
              </a:pPr>
              <a:r>
                <a:rPr lang="en-US" altLang="en-US" sz="1800" dirty="0">
                  <a:solidFill>
                    <a:schemeClr val="bg2">
                      <a:lumMod val="50000"/>
                    </a:schemeClr>
                  </a:solidFill>
                  <a:latin typeface="Verdana" pitchFamily="34" charset="0"/>
                </a:rPr>
                <a:t>3 X 3 X…X 3</a:t>
              </a:r>
            </a:p>
            <a:p>
              <a:pPr algn="ctr">
                <a:spcBef>
                  <a:spcPct val="50000"/>
                </a:spcBef>
                <a:defRPr/>
              </a:pPr>
              <a:r>
                <a:rPr lang="en-US" altLang="en-US" sz="1800" dirty="0">
                  <a:solidFill>
                    <a:schemeClr val="bg2">
                      <a:lumMod val="50000"/>
                    </a:schemeClr>
                  </a:solidFill>
                  <a:latin typeface="Verdana" pitchFamily="34" charset="0"/>
                </a:rPr>
                <a:t>=  3</a:t>
              </a:r>
              <a:r>
                <a:rPr lang="en-US" altLang="en-US" sz="1800" baseline="30000" dirty="0">
                  <a:solidFill>
                    <a:schemeClr val="bg2">
                      <a:lumMod val="50000"/>
                    </a:schemeClr>
                  </a:solidFill>
                  <a:latin typeface="Verdana" pitchFamily="34" charset="0"/>
                </a:rPr>
                <a:t>30</a:t>
              </a:r>
              <a:r>
                <a:rPr lang="en-US" altLang="en-US" sz="1800" dirty="0">
                  <a:solidFill>
                    <a:schemeClr val="bg2">
                      <a:lumMod val="50000"/>
                    </a:schemeClr>
                  </a:solidFill>
                  <a:latin typeface="Verdana" pitchFamily="34" charset="0"/>
                </a:rPr>
                <a:t> paths</a:t>
              </a:r>
            </a:p>
          </p:txBody>
        </p:sp>
        <p:sp>
          <p:nvSpPr>
            <p:cNvPr id="229" name="Text Box 23"/>
            <p:cNvSpPr txBox="1">
              <a:spLocks noChangeArrowheads="1"/>
            </p:cNvSpPr>
            <p:nvPr/>
          </p:nvSpPr>
          <p:spPr bwMode="auto">
            <a:xfrm>
              <a:off x="6640514" y="3446461"/>
              <a:ext cx="671512" cy="838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5596" tIns="37798" rIns="75596" bIns="37798">
              <a:spAutoFit/>
            </a:bodyPr>
            <a:lstStyle>
              <a:lvl1pPr>
                <a:defRPr sz="2400">
                  <a:solidFill>
                    <a:schemeClr val="bg1"/>
                  </a:solidFill>
                  <a:latin typeface="Century Gothic" pitchFamily="34" charset="0"/>
                </a:defRPr>
              </a:lvl1pPr>
              <a:lvl2pPr>
                <a:defRPr sz="2400">
                  <a:solidFill>
                    <a:schemeClr val="bg1"/>
                  </a:solidFill>
                  <a:latin typeface="Century Gothic" pitchFamily="34" charset="0"/>
                </a:defRPr>
              </a:lvl2pPr>
              <a:lvl3pPr>
                <a:defRPr sz="2400">
                  <a:solidFill>
                    <a:schemeClr val="bg1"/>
                  </a:solidFill>
                  <a:latin typeface="Century Gothic" pitchFamily="34" charset="0"/>
                </a:defRPr>
              </a:lvl3pPr>
              <a:lvl4pPr>
                <a:defRPr sz="2400">
                  <a:solidFill>
                    <a:schemeClr val="bg1"/>
                  </a:solidFill>
                  <a:latin typeface="Century Gothic" pitchFamily="34" charset="0"/>
                </a:defRPr>
              </a:lvl4pPr>
              <a:lvl5pPr>
                <a:defRPr sz="2400">
                  <a:solidFill>
                    <a:schemeClr val="bg1"/>
                  </a:solidFill>
                  <a:latin typeface="Century Gothic" pitchFamily="34" charset="0"/>
                </a:defRPr>
              </a:lvl5pPr>
              <a:lvl6pPr eaLnBrk="0" hangingPunct="0">
                <a:defRPr sz="2400">
                  <a:solidFill>
                    <a:schemeClr val="bg1"/>
                  </a:solidFill>
                  <a:latin typeface="Century Gothic" pitchFamily="34" charset="0"/>
                </a:defRPr>
              </a:lvl6pPr>
              <a:lvl7pPr eaLnBrk="0" hangingPunct="0">
                <a:defRPr sz="2400">
                  <a:solidFill>
                    <a:schemeClr val="bg1"/>
                  </a:solidFill>
                  <a:latin typeface="Century Gothic" pitchFamily="34" charset="0"/>
                </a:defRPr>
              </a:lvl7pPr>
              <a:lvl8pPr eaLnBrk="0" hangingPunct="0">
                <a:defRPr sz="2400">
                  <a:solidFill>
                    <a:schemeClr val="bg1"/>
                  </a:solidFill>
                  <a:latin typeface="Century Gothic" pitchFamily="34" charset="0"/>
                </a:defRPr>
              </a:lvl8pPr>
              <a:lvl9pPr eaLnBrk="0" hangingPunct="0">
                <a:defRPr sz="2400">
                  <a:solidFill>
                    <a:schemeClr val="bg1"/>
                  </a:solidFill>
                  <a:latin typeface="Century Gothic" pitchFamily="34" charset="0"/>
                </a:defRPr>
              </a:lvl9pPr>
            </a:lstStyle>
            <a:p>
              <a:pPr>
                <a:spcBef>
                  <a:spcPct val="50000"/>
                </a:spcBef>
                <a:defRPr/>
              </a:pPr>
              <a:endParaRPr lang="en-US" altLang="en-US" sz="1650" dirty="0">
                <a:solidFill>
                  <a:schemeClr val="bg2">
                    <a:lumMod val="50000"/>
                  </a:schemeClr>
                </a:solidFill>
                <a:latin typeface="Verdana" pitchFamily="34" charset="0"/>
              </a:endParaRPr>
            </a:p>
          </p:txBody>
        </p:sp>
      </p:grpSp>
    </p:spTree>
    <p:extLst>
      <p:ext uri="{BB962C8B-B14F-4D97-AF65-F5344CB8AC3E}">
        <p14:creationId xmlns:p14="http://schemas.microsoft.com/office/powerpoint/2010/main" val="11317675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bg2">
                    <a:lumMod val="50000"/>
                  </a:schemeClr>
                </a:solidFill>
              </a:rPr>
              <a:t>White-Box Testing </a:t>
            </a:r>
            <a:br>
              <a:rPr lang="en-GB" dirty="0">
                <a:solidFill>
                  <a:schemeClr val="bg2">
                    <a:lumMod val="50000"/>
                  </a:schemeClr>
                </a:solidFill>
              </a:rPr>
            </a:br>
            <a:r>
              <a:rPr lang="en-GB" dirty="0">
                <a:solidFill>
                  <a:schemeClr val="bg2">
                    <a:lumMod val="50000"/>
                  </a:schemeClr>
                </a:solidFill>
              </a:rPr>
              <a:t>Activity</a:t>
            </a:r>
          </a:p>
        </p:txBody>
      </p:sp>
      <p:sp>
        <p:nvSpPr>
          <p:cNvPr id="3" name="Content Placeholder 2"/>
          <p:cNvSpPr>
            <a:spLocks noGrp="1"/>
          </p:cNvSpPr>
          <p:nvPr>
            <p:ph idx="1"/>
          </p:nvPr>
        </p:nvSpPr>
        <p:spPr/>
        <p:txBody>
          <a:bodyPr/>
          <a:lstStyle/>
          <a:p>
            <a:r>
              <a:rPr lang="en-GB" b="1" dirty="0"/>
              <a:t>How many paths?</a:t>
            </a:r>
          </a:p>
          <a:p>
            <a:endParaRPr lang="en-GB" b="1" dirty="0"/>
          </a:p>
          <a:p>
            <a:r>
              <a:rPr lang="en-GB" b="1" dirty="0"/>
              <a:t>path 1:</a:t>
            </a:r>
            <a:r>
              <a:rPr lang="en-GB" dirty="0"/>
              <a:t> 1-11</a:t>
            </a:r>
          </a:p>
          <a:p>
            <a:r>
              <a:rPr lang="en-GB" b="1" dirty="0"/>
              <a:t>path 2:</a:t>
            </a:r>
            <a:r>
              <a:rPr lang="en-GB" dirty="0"/>
              <a:t> 1-2-3-4-5-10-1-11</a:t>
            </a:r>
          </a:p>
          <a:p>
            <a:r>
              <a:rPr lang="en-GB" b="1" dirty="0"/>
              <a:t>path 3:</a:t>
            </a:r>
            <a:r>
              <a:rPr lang="en-GB" dirty="0"/>
              <a:t> 1-2-3-6-8-9-10-1-11</a:t>
            </a:r>
          </a:p>
          <a:p>
            <a:r>
              <a:rPr lang="en-GB" b="1" dirty="0"/>
              <a:t>path 4:</a:t>
            </a:r>
            <a:r>
              <a:rPr lang="en-GB" dirty="0"/>
              <a:t> 1-2-3-6-7-9-10-1-11</a:t>
            </a:r>
          </a:p>
        </p:txBody>
      </p:sp>
      <p:sp>
        <p:nvSpPr>
          <p:cNvPr id="4" name="Slide Number Placeholder 3"/>
          <p:cNvSpPr>
            <a:spLocks noGrp="1"/>
          </p:cNvSpPr>
          <p:nvPr>
            <p:ph type="sldNum" sz="quarter" idx="4294967295"/>
          </p:nvPr>
        </p:nvSpPr>
        <p:spPr>
          <a:xfrm>
            <a:off x="9684544" y="5701904"/>
            <a:ext cx="983456" cy="273844"/>
          </a:xfrm>
          <a:prstGeom prst="rect">
            <a:avLst/>
          </a:prstGeom>
        </p:spPr>
        <p:txBody>
          <a:bodyPr/>
          <a:lstStyle/>
          <a:p>
            <a:fld id="{093BD2B3-17EE-41BF-8C35-45C86DAAB9CF}" type="slidenum">
              <a:rPr lang="en-GB" smtClean="0"/>
              <a:t>29</a:t>
            </a:fld>
            <a:endParaRPr lang="en-GB"/>
          </a:p>
        </p:txBody>
      </p:sp>
      <p:sp>
        <p:nvSpPr>
          <p:cNvPr id="7" name="Oval 6"/>
          <p:cNvSpPr/>
          <p:nvPr/>
        </p:nvSpPr>
        <p:spPr>
          <a:xfrm>
            <a:off x="7643232" y="1154771"/>
            <a:ext cx="418171" cy="4348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100" dirty="0">
                <a:solidFill>
                  <a:srgbClr val="C00000"/>
                </a:solidFill>
              </a:rPr>
              <a:t>1</a:t>
            </a:r>
          </a:p>
        </p:txBody>
      </p:sp>
      <p:sp>
        <p:nvSpPr>
          <p:cNvPr id="8" name="Oval 7"/>
          <p:cNvSpPr/>
          <p:nvPr/>
        </p:nvSpPr>
        <p:spPr>
          <a:xfrm>
            <a:off x="7370027" y="1742935"/>
            <a:ext cx="418171" cy="4348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100" dirty="0"/>
              <a:t>2</a:t>
            </a:r>
          </a:p>
        </p:txBody>
      </p:sp>
      <p:sp>
        <p:nvSpPr>
          <p:cNvPr id="9" name="Oval 8"/>
          <p:cNvSpPr/>
          <p:nvPr/>
        </p:nvSpPr>
        <p:spPr>
          <a:xfrm>
            <a:off x="7121912" y="2963213"/>
            <a:ext cx="418171" cy="4348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100" dirty="0"/>
              <a:t>4</a:t>
            </a:r>
          </a:p>
        </p:txBody>
      </p:sp>
      <p:sp>
        <p:nvSpPr>
          <p:cNvPr id="10" name="Oval 9"/>
          <p:cNvSpPr/>
          <p:nvPr/>
        </p:nvSpPr>
        <p:spPr>
          <a:xfrm>
            <a:off x="7225061" y="2331099"/>
            <a:ext cx="418171" cy="4348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100" dirty="0"/>
              <a:t>3</a:t>
            </a:r>
          </a:p>
        </p:txBody>
      </p:sp>
      <p:sp>
        <p:nvSpPr>
          <p:cNvPr id="11" name="Oval 10"/>
          <p:cNvSpPr/>
          <p:nvPr/>
        </p:nvSpPr>
        <p:spPr>
          <a:xfrm>
            <a:off x="7015976" y="3642719"/>
            <a:ext cx="418171" cy="4348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100" dirty="0"/>
              <a:t>5</a:t>
            </a:r>
          </a:p>
        </p:txBody>
      </p:sp>
      <p:cxnSp>
        <p:nvCxnSpPr>
          <p:cNvPr id="13" name="Straight Connector 12"/>
          <p:cNvCxnSpPr>
            <a:stCxn id="7" idx="4"/>
            <a:endCxn id="8" idx="7"/>
          </p:cNvCxnSpPr>
          <p:nvPr/>
        </p:nvCxnSpPr>
        <p:spPr>
          <a:xfrm flipH="1">
            <a:off x="7726958" y="1589668"/>
            <a:ext cx="125360" cy="2169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8" idx="4"/>
            <a:endCxn id="10" idx="0"/>
          </p:cNvCxnSpPr>
          <p:nvPr/>
        </p:nvCxnSpPr>
        <p:spPr>
          <a:xfrm flipH="1">
            <a:off x="7434148" y="2177832"/>
            <a:ext cx="144965" cy="153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0" idx="4"/>
            <a:endCxn id="9" idx="0"/>
          </p:cNvCxnSpPr>
          <p:nvPr/>
        </p:nvCxnSpPr>
        <p:spPr>
          <a:xfrm flipH="1">
            <a:off x="7330998" y="2765997"/>
            <a:ext cx="103150" cy="1972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9" idx="4"/>
            <a:endCxn id="11" idx="0"/>
          </p:cNvCxnSpPr>
          <p:nvPr/>
        </p:nvCxnSpPr>
        <p:spPr>
          <a:xfrm flipH="1">
            <a:off x="7225062" y="3398110"/>
            <a:ext cx="105936" cy="244609"/>
          </a:xfrm>
          <a:prstGeom prst="line">
            <a:avLst/>
          </a:prstGeom>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7526145" y="4142267"/>
            <a:ext cx="446048" cy="4348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t>10</a:t>
            </a:r>
          </a:p>
        </p:txBody>
      </p:sp>
      <p:cxnSp>
        <p:nvCxnSpPr>
          <p:cNvPr id="22" name="Straight Connector 21"/>
          <p:cNvCxnSpPr>
            <a:stCxn id="11" idx="5"/>
            <a:endCxn id="20" idx="1"/>
          </p:cNvCxnSpPr>
          <p:nvPr/>
        </p:nvCxnSpPr>
        <p:spPr>
          <a:xfrm>
            <a:off x="7372907" y="4013927"/>
            <a:ext cx="218560" cy="192029"/>
          </a:xfrm>
          <a:prstGeom prst="line">
            <a:avLst/>
          </a:prstGeom>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8375308" y="2963213"/>
            <a:ext cx="418171" cy="4348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100" dirty="0"/>
              <a:t>6</a:t>
            </a:r>
          </a:p>
        </p:txBody>
      </p:sp>
      <p:sp>
        <p:nvSpPr>
          <p:cNvPr id="25" name="Oval 24"/>
          <p:cNvSpPr/>
          <p:nvPr/>
        </p:nvSpPr>
        <p:spPr>
          <a:xfrm>
            <a:off x="7852317" y="3485683"/>
            <a:ext cx="418171" cy="4348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100" dirty="0"/>
              <a:t>7</a:t>
            </a:r>
          </a:p>
        </p:txBody>
      </p:sp>
      <p:sp>
        <p:nvSpPr>
          <p:cNvPr id="26" name="Oval 25"/>
          <p:cNvSpPr/>
          <p:nvPr/>
        </p:nvSpPr>
        <p:spPr>
          <a:xfrm>
            <a:off x="8949344" y="3485682"/>
            <a:ext cx="418171" cy="4348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100" dirty="0"/>
              <a:t>8</a:t>
            </a:r>
          </a:p>
        </p:txBody>
      </p:sp>
      <p:cxnSp>
        <p:nvCxnSpPr>
          <p:cNvPr id="28" name="Straight Connector 27"/>
          <p:cNvCxnSpPr>
            <a:stCxn id="24" idx="3"/>
            <a:endCxn id="25" idx="7"/>
          </p:cNvCxnSpPr>
          <p:nvPr/>
        </p:nvCxnSpPr>
        <p:spPr>
          <a:xfrm flipH="1">
            <a:off x="8209248" y="3334421"/>
            <a:ext cx="227299" cy="214951"/>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4" idx="5"/>
            <a:endCxn id="26" idx="1"/>
          </p:cNvCxnSpPr>
          <p:nvPr/>
        </p:nvCxnSpPr>
        <p:spPr>
          <a:xfrm>
            <a:off x="8732238" y="3334421"/>
            <a:ext cx="278345" cy="214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10" idx="6"/>
            <a:endCxn id="24" idx="0"/>
          </p:cNvCxnSpPr>
          <p:nvPr/>
        </p:nvCxnSpPr>
        <p:spPr>
          <a:xfrm>
            <a:off x="7643232" y="2548549"/>
            <a:ext cx="941162" cy="414664"/>
          </a:xfrm>
          <a:prstGeom prst="line">
            <a:avLst/>
          </a:prstGeom>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8436548" y="3956909"/>
            <a:ext cx="418171" cy="4348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100" dirty="0"/>
              <a:t>9</a:t>
            </a:r>
          </a:p>
        </p:txBody>
      </p:sp>
      <p:cxnSp>
        <p:nvCxnSpPr>
          <p:cNvPr id="35" name="Straight Connector 34"/>
          <p:cNvCxnSpPr>
            <a:stCxn id="25" idx="5"/>
            <a:endCxn id="33" idx="1"/>
          </p:cNvCxnSpPr>
          <p:nvPr/>
        </p:nvCxnSpPr>
        <p:spPr>
          <a:xfrm>
            <a:off x="8209249" y="3856891"/>
            <a:ext cx="288539" cy="1637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26" idx="4"/>
            <a:endCxn id="33" idx="7"/>
          </p:cNvCxnSpPr>
          <p:nvPr/>
        </p:nvCxnSpPr>
        <p:spPr>
          <a:xfrm flipH="1">
            <a:off x="8793479" y="3920578"/>
            <a:ext cx="364951" cy="1000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3" idx="3"/>
          </p:cNvCxnSpPr>
          <p:nvPr/>
        </p:nvCxnSpPr>
        <p:spPr>
          <a:xfrm flipH="1">
            <a:off x="7972193" y="4328117"/>
            <a:ext cx="525595" cy="114932"/>
          </a:xfrm>
          <a:prstGeom prst="line">
            <a:avLst/>
          </a:prstGeom>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9572395" y="4837936"/>
            <a:ext cx="471603" cy="4348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solidFill>
                  <a:srgbClr val="C00000"/>
                </a:solidFill>
              </a:rPr>
              <a:t>11</a:t>
            </a:r>
          </a:p>
        </p:txBody>
      </p:sp>
      <p:cxnSp>
        <p:nvCxnSpPr>
          <p:cNvPr id="45" name="Elbow Connector 44"/>
          <p:cNvCxnSpPr>
            <a:stCxn id="7" idx="6"/>
            <a:endCxn id="41" idx="0"/>
          </p:cNvCxnSpPr>
          <p:nvPr/>
        </p:nvCxnSpPr>
        <p:spPr>
          <a:xfrm>
            <a:off x="8061403" y="1372220"/>
            <a:ext cx="1746794" cy="3465716"/>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D16350D2-5F62-7F4B-A1F0-DAAF544743A2}"/>
              </a:ext>
            </a:extLst>
          </p:cNvPr>
          <p:cNvCxnSpPr>
            <a:stCxn id="20" idx="4"/>
            <a:endCxn id="41" idx="2"/>
          </p:cNvCxnSpPr>
          <p:nvPr/>
        </p:nvCxnSpPr>
        <p:spPr bwMode="auto">
          <a:xfrm>
            <a:off x="7749169" y="4577164"/>
            <a:ext cx="1823226" cy="478221"/>
          </a:xfrm>
          <a:prstGeom prst="line">
            <a:avLst/>
          </a:prstGeom>
          <a:solidFill>
            <a:schemeClr val="accent1"/>
          </a:solidFill>
          <a:ln w="25400" cap="flat" cmpd="sng" algn="ctr">
            <a:solidFill>
              <a:schemeClr val="bg1"/>
            </a:solidFill>
            <a:prstDash val="solid"/>
            <a:round/>
            <a:headEnd type="none" w="med" len="med"/>
            <a:tailEnd type="none" w="med" len="med"/>
          </a:ln>
          <a:effectLst/>
        </p:spPr>
      </p:cxnSp>
    </p:spTree>
    <p:extLst>
      <p:ext uri="{BB962C8B-B14F-4D97-AF65-F5344CB8AC3E}">
        <p14:creationId xmlns:p14="http://schemas.microsoft.com/office/powerpoint/2010/main" val="841166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C4A0A-E5DB-0143-8F0E-766152D9097C}"/>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3AE09DEA-6D8E-BB48-BC37-234CE4B84FB5}"/>
              </a:ext>
            </a:extLst>
          </p:cNvPr>
          <p:cNvSpPr>
            <a:spLocks noGrp="1"/>
          </p:cNvSpPr>
          <p:nvPr>
            <p:ph idx="1"/>
          </p:nvPr>
        </p:nvSpPr>
        <p:spPr>
          <a:xfrm>
            <a:off x="1920876" y="2024844"/>
            <a:ext cx="8423597" cy="2807247"/>
          </a:xfrm>
        </p:spPr>
        <p:txBody>
          <a:bodyPr/>
          <a:lstStyle/>
          <a:p>
            <a:pPr marL="0" indent="0">
              <a:buNone/>
            </a:pPr>
            <a:endParaRPr lang="en-US" sz="3300" dirty="0">
              <a:solidFill>
                <a:srgbClr val="0070C0"/>
              </a:solidFill>
            </a:endParaRPr>
          </a:p>
          <a:p>
            <a:pPr marL="0" indent="0">
              <a:buNone/>
            </a:pPr>
            <a:endParaRPr lang="en-US" sz="3300" dirty="0">
              <a:solidFill>
                <a:srgbClr val="0070C0"/>
              </a:solidFill>
            </a:endParaRPr>
          </a:p>
          <a:p>
            <a:pPr marL="0" indent="0" algn="ctr">
              <a:buNone/>
            </a:pPr>
            <a:r>
              <a:rPr lang="en-US" sz="3300" dirty="0">
                <a:solidFill>
                  <a:srgbClr val="0070C0"/>
                </a:solidFill>
              </a:rPr>
              <a:t>Black-Box Testing</a:t>
            </a:r>
          </a:p>
        </p:txBody>
      </p:sp>
    </p:spTree>
    <p:extLst>
      <p:ext uri="{BB962C8B-B14F-4D97-AF65-F5344CB8AC3E}">
        <p14:creationId xmlns:p14="http://schemas.microsoft.com/office/powerpoint/2010/main" val="13957238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a:defRPr/>
            </a:pPr>
            <a:r>
              <a:rPr lang="en-GB" dirty="0">
                <a:solidFill>
                  <a:schemeClr val="bg2">
                    <a:lumMod val="50000"/>
                  </a:schemeClr>
                </a:solidFill>
              </a:rPr>
              <a:t>White-Box Testing </a:t>
            </a:r>
            <a:br>
              <a:rPr lang="en-GB" dirty="0">
                <a:solidFill>
                  <a:schemeClr val="bg2">
                    <a:lumMod val="50000"/>
                  </a:schemeClr>
                </a:solidFill>
              </a:rPr>
            </a:br>
            <a:r>
              <a:rPr lang="en-US" altLang="en-US" dirty="0">
                <a:solidFill>
                  <a:schemeClr val="bg2">
                    <a:lumMod val="50000"/>
                  </a:schemeClr>
                </a:solidFill>
              </a:rPr>
              <a:t>Practice – Activity  1</a:t>
            </a:r>
          </a:p>
        </p:txBody>
      </p:sp>
      <p:sp>
        <p:nvSpPr>
          <p:cNvPr id="94211" name="Rectangle 3"/>
          <p:cNvSpPr>
            <a:spLocks noGrp="1" noChangeArrowheads="1"/>
          </p:cNvSpPr>
          <p:nvPr>
            <p:ph idx="1"/>
          </p:nvPr>
        </p:nvSpPr>
        <p:spPr>
          <a:xfrm>
            <a:off x="2265378" y="2307006"/>
            <a:ext cx="3029719" cy="2400012"/>
          </a:xfrm>
        </p:spPr>
        <p:txBody>
          <a:bodyPr/>
          <a:lstStyle/>
          <a:p>
            <a:pPr eaLnBrk="1" hangingPunct="1">
              <a:lnSpc>
                <a:spcPct val="90000"/>
              </a:lnSpc>
              <a:spcBef>
                <a:spcPct val="5000"/>
              </a:spcBef>
              <a:spcAft>
                <a:spcPct val="5000"/>
              </a:spcAft>
              <a:buFontTx/>
              <a:buNone/>
            </a:pPr>
            <a:r>
              <a:rPr lang="en-US" altLang="en-US" sz="1633" dirty="0">
                <a:latin typeface="Verdana" panose="020B0604030504040204" pitchFamily="34" charset="0"/>
              </a:rPr>
              <a:t>if a then s1</a:t>
            </a:r>
          </a:p>
          <a:p>
            <a:pPr eaLnBrk="1" hangingPunct="1">
              <a:lnSpc>
                <a:spcPct val="90000"/>
              </a:lnSpc>
              <a:spcBef>
                <a:spcPct val="5000"/>
              </a:spcBef>
              <a:spcAft>
                <a:spcPct val="5000"/>
              </a:spcAft>
              <a:buFontTx/>
              <a:buNone/>
            </a:pPr>
            <a:r>
              <a:rPr lang="en-US" altLang="en-US" sz="1633" dirty="0">
                <a:latin typeface="Verdana" panose="020B0604030504040204" pitchFamily="34" charset="0"/>
              </a:rPr>
              <a:t>else if b then s2</a:t>
            </a:r>
          </a:p>
          <a:p>
            <a:pPr eaLnBrk="1" hangingPunct="1">
              <a:lnSpc>
                <a:spcPct val="90000"/>
              </a:lnSpc>
              <a:spcBef>
                <a:spcPct val="5000"/>
              </a:spcBef>
              <a:spcAft>
                <a:spcPct val="5000"/>
              </a:spcAft>
              <a:buFontTx/>
              <a:buNone/>
            </a:pPr>
            <a:r>
              <a:rPr lang="en-US" altLang="en-US" sz="1633" dirty="0">
                <a:latin typeface="Verdana" panose="020B0604030504040204" pitchFamily="34" charset="0"/>
              </a:rPr>
              <a:t>       else if c then s3</a:t>
            </a:r>
          </a:p>
          <a:p>
            <a:pPr eaLnBrk="1" hangingPunct="1">
              <a:lnSpc>
                <a:spcPct val="90000"/>
              </a:lnSpc>
              <a:spcBef>
                <a:spcPct val="5000"/>
              </a:spcBef>
              <a:spcAft>
                <a:spcPct val="5000"/>
              </a:spcAft>
              <a:buFontTx/>
              <a:buNone/>
            </a:pPr>
            <a:r>
              <a:rPr lang="en-US" altLang="en-US" sz="1633" dirty="0">
                <a:latin typeface="Verdana" panose="020B0604030504040204" pitchFamily="34" charset="0"/>
              </a:rPr>
              <a:t>              else s4</a:t>
            </a:r>
          </a:p>
          <a:p>
            <a:pPr eaLnBrk="1" hangingPunct="1">
              <a:lnSpc>
                <a:spcPct val="90000"/>
              </a:lnSpc>
              <a:spcBef>
                <a:spcPct val="5000"/>
              </a:spcBef>
              <a:spcAft>
                <a:spcPct val="5000"/>
              </a:spcAft>
              <a:buFontTx/>
              <a:buNone/>
            </a:pPr>
            <a:r>
              <a:rPr lang="en-US" altLang="en-US" sz="1633" dirty="0">
                <a:latin typeface="Verdana" panose="020B0604030504040204" pitchFamily="34" charset="0"/>
              </a:rPr>
              <a:t>              </a:t>
            </a:r>
            <a:r>
              <a:rPr lang="en-US" altLang="en-US" sz="1633" dirty="0" err="1">
                <a:latin typeface="Verdana" panose="020B0604030504040204" pitchFamily="34" charset="0"/>
              </a:rPr>
              <a:t>end_if_then_else</a:t>
            </a:r>
            <a:endParaRPr lang="en-US" altLang="en-US" sz="1633" dirty="0">
              <a:latin typeface="Verdana" panose="020B0604030504040204" pitchFamily="34" charset="0"/>
            </a:endParaRPr>
          </a:p>
          <a:p>
            <a:pPr eaLnBrk="1" hangingPunct="1">
              <a:lnSpc>
                <a:spcPct val="90000"/>
              </a:lnSpc>
              <a:spcBef>
                <a:spcPct val="5000"/>
              </a:spcBef>
              <a:spcAft>
                <a:spcPct val="5000"/>
              </a:spcAft>
              <a:buFontTx/>
              <a:buNone/>
            </a:pPr>
            <a:r>
              <a:rPr lang="en-US" altLang="en-US" sz="1633" dirty="0">
                <a:latin typeface="Verdana" panose="020B0604030504040204" pitchFamily="34" charset="0"/>
              </a:rPr>
              <a:t>       </a:t>
            </a:r>
            <a:r>
              <a:rPr lang="en-US" altLang="en-US" sz="1633" dirty="0" err="1">
                <a:latin typeface="Verdana" panose="020B0604030504040204" pitchFamily="34" charset="0"/>
              </a:rPr>
              <a:t>end_if_then_else</a:t>
            </a:r>
            <a:endParaRPr lang="en-US" altLang="en-US" sz="1633" dirty="0">
              <a:latin typeface="Verdana" panose="020B0604030504040204" pitchFamily="34" charset="0"/>
            </a:endParaRPr>
          </a:p>
          <a:p>
            <a:pPr eaLnBrk="1" hangingPunct="1">
              <a:lnSpc>
                <a:spcPct val="90000"/>
              </a:lnSpc>
              <a:spcBef>
                <a:spcPct val="5000"/>
              </a:spcBef>
              <a:spcAft>
                <a:spcPct val="5000"/>
              </a:spcAft>
              <a:buFontTx/>
              <a:buNone/>
            </a:pPr>
            <a:r>
              <a:rPr lang="en-US" altLang="en-US" sz="1633" dirty="0" err="1">
                <a:latin typeface="Verdana" panose="020B0604030504040204" pitchFamily="34" charset="0"/>
              </a:rPr>
              <a:t>end_if_then_else</a:t>
            </a:r>
            <a:endParaRPr lang="en-US" altLang="en-US" sz="1633" dirty="0">
              <a:latin typeface="Verdana" panose="020B0604030504040204" pitchFamily="34" charset="0"/>
            </a:endParaRPr>
          </a:p>
        </p:txBody>
      </p:sp>
      <p:sp>
        <p:nvSpPr>
          <p:cNvPr id="37892" name="Text Box 4"/>
          <p:cNvSpPr txBox="1">
            <a:spLocks noChangeArrowheads="1"/>
          </p:cNvSpPr>
          <p:nvPr/>
        </p:nvSpPr>
        <p:spPr bwMode="auto">
          <a:xfrm>
            <a:off x="2762543" y="4845733"/>
            <a:ext cx="5214001" cy="299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9" tIns="34289" rIns="68579" bIns="34289">
            <a:spAutoFit/>
          </a:bodyPr>
          <a:lstStyle>
            <a:lvl1pPr>
              <a:defRPr sz="2400">
                <a:solidFill>
                  <a:schemeClr val="bg1"/>
                </a:solidFill>
                <a:latin typeface="Century Gothic" pitchFamily="34" charset="0"/>
              </a:defRPr>
            </a:lvl1pPr>
            <a:lvl2pPr>
              <a:defRPr sz="2400">
                <a:solidFill>
                  <a:schemeClr val="bg1"/>
                </a:solidFill>
                <a:latin typeface="Century Gothic" pitchFamily="34" charset="0"/>
              </a:defRPr>
            </a:lvl2pPr>
            <a:lvl3pPr>
              <a:defRPr sz="2400">
                <a:solidFill>
                  <a:schemeClr val="bg1"/>
                </a:solidFill>
                <a:latin typeface="Century Gothic" pitchFamily="34" charset="0"/>
              </a:defRPr>
            </a:lvl3pPr>
            <a:lvl4pPr>
              <a:defRPr sz="2400">
                <a:solidFill>
                  <a:schemeClr val="bg1"/>
                </a:solidFill>
                <a:latin typeface="Century Gothic" pitchFamily="34" charset="0"/>
              </a:defRPr>
            </a:lvl4pPr>
            <a:lvl5pPr>
              <a:defRPr sz="2400">
                <a:solidFill>
                  <a:schemeClr val="bg1"/>
                </a:solidFill>
                <a:latin typeface="Century Gothic" pitchFamily="34" charset="0"/>
              </a:defRPr>
            </a:lvl5pPr>
            <a:lvl6pPr eaLnBrk="0" hangingPunct="0">
              <a:defRPr sz="2400">
                <a:solidFill>
                  <a:schemeClr val="bg1"/>
                </a:solidFill>
                <a:latin typeface="Century Gothic" pitchFamily="34" charset="0"/>
              </a:defRPr>
            </a:lvl6pPr>
            <a:lvl7pPr eaLnBrk="0" hangingPunct="0">
              <a:defRPr sz="2400">
                <a:solidFill>
                  <a:schemeClr val="bg1"/>
                </a:solidFill>
                <a:latin typeface="Century Gothic" pitchFamily="34" charset="0"/>
              </a:defRPr>
            </a:lvl7pPr>
            <a:lvl8pPr eaLnBrk="0" hangingPunct="0">
              <a:defRPr sz="2400">
                <a:solidFill>
                  <a:schemeClr val="bg1"/>
                </a:solidFill>
                <a:latin typeface="Century Gothic" pitchFamily="34" charset="0"/>
              </a:defRPr>
            </a:lvl8pPr>
            <a:lvl9pPr eaLnBrk="0" hangingPunct="0">
              <a:defRPr sz="2400">
                <a:solidFill>
                  <a:schemeClr val="bg1"/>
                </a:solidFill>
                <a:latin typeface="Century Gothic" pitchFamily="34" charset="0"/>
              </a:defRPr>
            </a:lvl9pPr>
          </a:lstStyle>
          <a:p>
            <a:pPr>
              <a:spcBef>
                <a:spcPct val="50000"/>
              </a:spcBef>
              <a:defRPr/>
            </a:pPr>
            <a:r>
              <a:rPr lang="en-US" altLang="en-US" sz="1497" dirty="0">
                <a:solidFill>
                  <a:schemeClr val="bg2">
                    <a:lumMod val="50000"/>
                  </a:schemeClr>
                </a:solidFill>
                <a:latin typeface="Verdana" pitchFamily="34" charset="0"/>
              </a:rPr>
              <a:t>Number of Paths:  4 Paths</a:t>
            </a:r>
          </a:p>
        </p:txBody>
      </p:sp>
      <p:sp>
        <p:nvSpPr>
          <p:cNvPr id="94213" name="Oval 5"/>
          <p:cNvSpPr>
            <a:spLocks noChangeArrowheads="1"/>
          </p:cNvSpPr>
          <p:nvPr/>
        </p:nvSpPr>
        <p:spPr bwMode="auto">
          <a:xfrm>
            <a:off x="7862051" y="2634334"/>
            <a:ext cx="228984" cy="228984"/>
          </a:xfrm>
          <a:prstGeom prst="ellipse">
            <a:avLst/>
          </a:prstGeom>
          <a:solidFill>
            <a:schemeClr val="accent1"/>
          </a:solidFill>
          <a:ln w="9525">
            <a:solidFill>
              <a:schemeClr val="tx1"/>
            </a:solidFill>
            <a:round/>
            <a:headEnd/>
            <a:tailEnd/>
          </a:ln>
        </p:spPr>
        <p:txBody>
          <a:bodyPr wrap="none" lIns="68579" tIns="34289" rIns="68579" bIns="34289"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endParaRPr lang="en-US" altLang="en-US" sz="1225"/>
          </a:p>
        </p:txBody>
      </p:sp>
      <p:sp>
        <p:nvSpPr>
          <p:cNvPr id="94214" name="Oval 6"/>
          <p:cNvSpPr>
            <a:spLocks noChangeArrowheads="1"/>
          </p:cNvSpPr>
          <p:nvPr/>
        </p:nvSpPr>
        <p:spPr bwMode="auto">
          <a:xfrm>
            <a:off x="8205528" y="3035057"/>
            <a:ext cx="227903" cy="227904"/>
          </a:xfrm>
          <a:prstGeom prst="ellipse">
            <a:avLst/>
          </a:prstGeom>
          <a:solidFill>
            <a:schemeClr val="accent1"/>
          </a:solidFill>
          <a:ln w="9525">
            <a:solidFill>
              <a:schemeClr val="tx1"/>
            </a:solidFill>
            <a:round/>
            <a:headEnd/>
            <a:tailEnd/>
          </a:ln>
        </p:spPr>
        <p:txBody>
          <a:bodyPr wrap="none" lIns="68579" tIns="34289" rIns="68579" bIns="34289"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endParaRPr lang="en-US" altLang="en-US" sz="1225"/>
          </a:p>
        </p:txBody>
      </p:sp>
      <p:sp>
        <p:nvSpPr>
          <p:cNvPr id="94215" name="Oval 7"/>
          <p:cNvSpPr>
            <a:spLocks noChangeArrowheads="1"/>
          </p:cNvSpPr>
          <p:nvPr/>
        </p:nvSpPr>
        <p:spPr bwMode="auto">
          <a:xfrm>
            <a:off x="8547923" y="3434698"/>
            <a:ext cx="228984" cy="228984"/>
          </a:xfrm>
          <a:prstGeom prst="ellipse">
            <a:avLst/>
          </a:prstGeom>
          <a:solidFill>
            <a:schemeClr val="accent1"/>
          </a:solidFill>
          <a:ln w="9525">
            <a:solidFill>
              <a:schemeClr val="tx1"/>
            </a:solidFill>
            <a:round/>
            <a:headEnd/>
            <a:tailEnd/>
          </a:ln>
        </p:spPr>
        <p:txBody>
          <a:bodyPr wrap="none" lIns="68579" tIns="34289" rIns="68579" bIns="34289"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endParaRPr lang="en-US" altLang="en-US" sz="1225"/>
          </a:p>
        </p:txBody>
      </p:sp>
      <p:sp>
        <p:nvSpPr>
          <p:cNvPr id="94216" name="Oval 8"/>
          <p:cNvSpPr>
            <a:spLocks noChangeArrowheads="1"/>
          </p:cNvSpPr>
          <p:nvPr/>
        </p:nvSpPr>
        <p:spPr bwMode="auto">
          <a:xfrm>
            <a:off x="8891399" y="3834340"/>
            <a:ext cx="227904" cy="228984"/>
          </a:xfrm>
          <a:prstGeom prst="ellipse">
            <a:avLst/>
          </a:prstGeom>
          <a:solidFill>
            <a:schemeClr val="accent1"/>
          </a:solidFill>
          <a:ln w="9525">
            <a:solidFill>
              <a:schemeClr val="tx1"/>
            </a:solidFill>
            <a:round/>
            <a:headEnd/>
            <a:tailEnd/>
          </a:ln>
        </p:spPr>
        <p:txBody>
          <a:bodyPr wrap="none" lIns="68579" tIns="34289" rIns="68579" bIns="34289"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endParaRPr lang="en-US" altLang="en-US" sz="1225"/>
          </a:p>
        </p:txBody>
      </p:sp>
      <p:sp>
        <p:nvSpPr>
          <p:cNvPr id="94217" name="Oval 12"/>
          <p:cNvSpPr>
            <a:spLocks noChangeArrowheads="1"/>
          </p:cNvSpPr>
          <p:nvPr/>
        </p:nvSpPr>
        <p:spPr bwMode="auto">
          <a:xfrm>
            <a:off x="7862051" y="4348474"/>
            <a:ext cx="228984" cy="228984"/>
          </a:xfrm>
          <a:prstGeom prst="ellipse">
            <a:avLst/>
          </a:prstGeom>
          <a:solidFill>
            <a:schemeClr val="accent1"/>
          </a:solidFill>
          <a:ln w="9525">
            <a:solidFill>
              <a:schemeClr val="tx1"/>
            </a:solidFill>
            <a:round/>
            <a:headEnd/>
            <a:tailEnd/>
          </a:ln>
        </p:spPr>
        <p:txBody>
          <a:bodyPr wrap="none" lIns="68579" tIns="34289" rIns="68579" bIns="34289"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endParaRPr lang="en-US" altLang="en-US" sz="1225"/>
          </a:p>
        </p:txBody>
      </p:sp>
      <p:sp>
        <p:nvSpPr>
          <p:cNvPr id="94218" name="Oval 14"/>
          <p:cNvSpPr>
            <a:spLocks noChangeArrowheads="1"/>
          </p:cNvSpPr>
          <p:nvPr/>
        </p:nvSpPr>
        <p:spPr bwMode="auto">
          <a:xfrm>
            <a:off x="7462410" y="3091222"/>
            <a:ext cx="227903" cy="228984"/>
          </a:xfrm>
          <a:prstGeom prst="ellipse">
            <a:avLst/>
          </a:prstGeom>
          <a:solidFill>
            <a:schemeClr val="accent1"/>
          </a:solidFill>
          <a:ln w="9525">
            <a:solidFill>
              <a:schemeClr val="tx1"/>
            </a:solidFill>
            <a:round/>
            <a:headEnd/>
            <a:tailEnd/>
          </a:ln>
        </p:spPr>
        <p:txBody>
          <a:bodyPr wrap="none" lIns="68579" tIns="34289" rIns="68579" bIns="34289"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endParaRPr lang="en-US" altLang="en-US" sz="1225"/>
          </a:p>
        </p:txBody>
      </p:sp>
      <p:sp>
        <p:nvSpPr>
          <p:cNvPr id="94219" name="Oval 15"/>
          <p:cNvSpPr>
            <a:spLocks noChangeArrowheads="1"/>
          </p:cNvSpPr>
          <p:nvPr/>
        </p:nvSpPr>
        <p:spPr bwMode="auto">
          <a:xfrm>
            <a:off x="7804805" y="3491946"/>
            <a:ext cx="228984" cy="227903"/>
          </a:xfrm>
          <a:prstGeom prst="ellipse">
            <a:avLst/>
          </a:prstGeom>
          <a:solidFill>
            <a:schemeClr val="accent1"/>
          </a:solidFill>
          <a:ln w="9525">
            <a:solidFill>
              <a:schemeClr val="tx1"/>
            </a:solidFill>
            <a:round/>
            <a:headEnd/>
            <a:tailEnd/>
          </a:ln>
        </p:spPr>
        <p:txBody>
          <a:bodyPr wrap="none" lIns="68579" tIns="34289" rIns="68579" bIns="34289"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endParaRPr lang="en-US" altLang="en-US" sz="1225"/>
          </a:p>
        </p:txBody>
      </p:sp>
      <p:sp>
        <p:nvSpPr>
          <p:cNvPr id="94220" name="Oval 16"/>
          <p:cNvSpPr>
            <a:spLocks noChangeArrowheads="1"/>
          </p:cNvSpPr>
          <p:nvPr/>
        </p:nvSpPr>
        <p:spPr bwMode="auto">
          <a:xfrm>
            <a:off x="8148281" y="3891587"/>
            <a:ext cx="227904" cy="228984"/>
          </a:xfrm>
          <a:prstGeom prst="ellipse">
            <a:avLst/>
          </a:prstGeom>
          <a:solidFill>
            <a:schemeClr val="accent1"/>
          </a:solidFill>
          <a:ln w="9525">
            <a:solidFill>
              <a:schemeClr val="tx1"/>
            </a:solidFill>
            <a:round/>
            <a:headEnd/>
            <a:tailEnd/>
          </a:ln>
        </p:spPr>
        <p:txBody>
          <a:bodyPr wrap="none" lIns="68579" tIns="34289" rIns="68579" bIns="34289"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endParaRPr lang="en-US" altLang="en-US" sz="1225"/>
          </a:p>
        </p:txBody>
      </p:sp>
      <p:sp>
        <p:nvSpPr>
          <p:cNvPr id="77837" name="Line 18"/>
          <p:cNvSpPr>
            <a:spLocks noChangeShapeType="1"/>
          </p:cNvSpPr>
          <p:nvPr/>
        </p:nvSpPr>
        <p:spPr bwMode="auto">
          <a:xfrm flipH="1">
            <a:off x="7633068" y="2806073"/>
            <a:ext cx="286230" cy="342396"/>
          </a:xfrm>
          <a:prstGeom prst="line">
            <a:avLst/>
          </a:prstGeom>
          <a:noFill/>
          <a:ln w="9525">
            <a:solidFill>
              <a:schemeClr val="bg2">
                <a:lumMod val="50000"/>
              </a:schemeClr>
            </a:solidFill>
            <a:round/>
            <a:headEnd/>
            <a:tailEnd type="triangle" w="med" len="med"/>
          </a:ln>
          <a:extLst>
            <a:ext uri="{909E8E84-426E-40DD-AFC4-6F175D3DCCD1}">
              <a14:hiddenFill xmlns:a14="http://schemas.microsoft.com/office/drawing/2010/main">
                <a:noFill/>
              </a14:hiddenFill>
            </a:ext>
          </a:extLst>
        </p:spPr>
        <p:txBody>
          <a:bodyPr lIns="68579" tIns="34289" rIns="68579" bIns="34289"/>
          <a:lstStyle/>
          <a:p>
            <a:pPr>
              <a:defRPr/>
            </a:pPr>
            <a:endParaRPr lang="en-US" sz="1225"/>
          </a:p>
        </p:txBody>
      </p:sp>
      <p:sp>
        <p:nvSpPr>
          <p:cNvPr id="77838" name="Line 19"/>
          <p:cNvSpPr>
            <a:spLocks noChangeShapeType="1"/>
          </p:cNvSpPr>
          <p:nvPr/>
        </p:nvSpPr>
        <p:spPr bwMode="auto">
          <a:xfrm flipH="1">
            <a:off x="7976543" y="3205715"/>
            <a:ext cx="285150" cy="343476"/>
          </a:xfrm>
          <a:prstGeom prst="line">
            <a:avLst/>
          </a:prstGeom>
          <a:noFill/>
          <a:ln w="9525">
            <a:solidFill>
              <a:schemeClr val="bg2">
                <a:lumMod val="50000"/>
              </a:schemeClr>
            </a:solidFill>
            <a:round/>
            <a:headEnd/>
            <a:tailEnd type="triangle" w="med" len="med"/>
          </a:ln>
          <a:extLst>
            <a:ext uri="{909E8E84-426E-40DD-AFC4-6F175D3DCCD1}">
              <a14:hiddenFill xmlns:a14="http://schemas.microsoft.com/office/drawing/2010/main">
                <a:noFill/>
              </a14:hiddenFill>
            </a:ext>
          </a:extLst>
        </p:spPr>
        <p:txBody>
          <a:bodyPr lIns="68579" tIns="34289" rIns="68579" bIns="34289"/>
          <a:lstStyle/>
          <a:p>
            <a:pPr>
              <a:defRPr/>
            </a:pPr>
            <a:endParaRPr lang="en-US" sz="1225"/>
          </a:p>
        </p:txBody>
      </p:sp>
      <p:sp>
        <p:nvSpPr>
          <p:cNvPr id="77839" name="Line 20"/>
          <p:cNvSpPr>
            <a:spLocks noChangeShapeType="1"/>
          </p:cNvSpPr>
          <p:nvPr/>
        </p:nvSpPr>
        <p:spPr bwMode="auto">
          <a:xfrm flipH="1">
            <a:off x="8318939" y="3606438"/>
            <a:ext cx="286231" cy="342395"/>
          </a:xfrm>
          <a:prstGeom prst="line">
            <a:avLst/>
          </a:prstGeom>
          <a:noFill/>
          <a:ln w="9525">
            <a:solidFill>
              <a:schemeClr val="bg2">
                <a:lumMod val="50000"/>
              </a:schemeClr>
            </a:solidFill>
            <a:round/>
            <a:headEnd/>
            <a:tailEnd type="triangle" w="med" len="med"/>
          </a:ln>
          <a:extLst>
            <a:ext uri="{909E8E84-426E-40DD-AFC4-6F175D3DCCD1}">
              <a14:hiddenFill xmlns:a14="http://schemas.microsoft.com/office/drawing/2010/main">
                <a:noFill/>
              </a14:hiddenFill>
            </a:ext>
          </a:extLst>
        </p:spPr>
        <p:txBody>
          <a:bodyPr lIns="68579" tIns="34289" rIns="68579" bIns="34289"/>
          <a:lstStyle/>
          <a:p>
            <a:pPr>
              <a:defRPr/>
            </a:pPr>
            <a:endParaRPr lang="en-US" sz="1225"/>
          </a:p>
        </p:txBody>
      </p:sp>
      <p:sp>
        <p:nvSpPr>
          <p:cNvPr id="77840" name="Line 21"/>
          <p:cNvSpPr>
            <a:spLocks noChangeShapeType="1"/>
          </p:cNvSpPr>
          <p:nvPr/>
        </p:nvSpPr>
        <p:spPr bwMode="auto">
          <a:xfrm>
            <a:off x="7576902" y="3320207"/>
            <a:ext cx="342395" cy="1085514"/>
          </a:xfrm>
          <a:prstGeom prst="line">
            <a:avLst/>
          </a:prstGeom>
          <a:noFill/>
          <a:ln w="9525">
            <a:solidFill>
              <a:schemeClr val="bg2">
                <a:lumMod val="50000"/>
              </a:schemeClr>
            </a:solidFill>
            <a:round/>
            <a:headEnd/>
            <a:tailEnd type="triangle" w="med" len="med"/>
          </a:ln>
          <a:extLst>
            <a:ext uri="{909E8E84-426E-40DD-AFC4-6F175D3DCCD1}">
              <a14:hiddenFill xmlns:a14="http://schemas.microsoft.com/office/drawing/2010/main">
                <a:noFill/>
              </a14:hiddenFill>
            </a:ext>
          </a:extLst>
        </p:spPr>
        <p:txBody>
          <a:bodyPr lIns="68579" tIns="34289" rIns="68579" bIns="34289"/>
          <a:lstStyle/>
          <a:p>
            <a:pPr>
              <a:defRPr/>
            </a:pPr>
            <a:endParaRPr lang="en-US" sz="1225"/>
          </a:p>
        </p:txBody>
      </p:sp>
      <p:sp>
        <p:nvSpPr>
          <p:cNvPr id="77841" name="Line 22"/>
          <p:cNvSpPr>
            <a:spLocks noChangeShapeType="1"/>
          </p:cNvSpPr>
          <p:nvPr/>
        </p:nvSpPr>
        <p:spPr bwMode="auto">
          <a:xfrm>
            <a:off x="7919298" y="3719848"/>
            <a:ext cx="57246" cy="685872"/>
          </a:xfrm>
          <a:prstGeom prst="line">
            <a:avLst/>
          </a:prstGeom>
          <a:noFill/>
          <a:ln w="9525">
            <a:solidFill>
              <a:schemeClr val="bg2">
                <a:lumMod val="50000"/>
              </a:schemeClr>
            </a:solidFill>
            <a:round/>
            <a:headEnd/>
            <a:tailEnd type="triangle" w="med" len="med"/>
          </a:ln>
          <a:extLst>
            <a:ext uri="{909E8E84-426E-40DD-AFC4-6F175D3DCCD1}">
              <a14:hiddenFill xmlns:a14="http://schemas.microsoft.com/office/drawing/2010/main">
                <a:noFill/>
              </a14:hiddenFill>
            </a:ext>
          </a:extLst>
        </p:spPr>
        <p:txBody>
          <a:bodyPr lIns="68579" tIns="34289" rIns="68579" bIns="34289"/>
          <a:lstStyle/>
          <a:p>
            <a:pPr>
              <a:defRPr/>
            </a:pPr>
            <a:endParaRPr lang="en-US" sz="1225"/>
          </a:p>
        </p:txBody>
      </p:sp>
      <p:sp>
        <p:nvSpPr>
          <p:cNvPr id="77842" name="Line 23"/>
          <p:cNvSpPr>
            <a:spLocks noChangeShapeType="1"/>
          </p:cNvSpPr>
          <p:nvPr/>
        </p:nvSpPr>
        <p:spPr bwMode="auto">
          <a:xfrm flipH="1">
            <a:off x="8033789" y="4120571"/>
            <a:ext cx="171738" cy="285150"/>
          </a:xfrm>
          <a:prstGeom prst="line">
            <a:avLst/>
          </a:prstGeom>
          <a:noFill/>
          <a:ln w="9525">
            <a:solidFill>
              <a:schemeClr val="bg2">
                <a:lumMod val="50000"/>
              </a:schemeClr>
            </a:solidFill>
            <a:round/>
            <a:headEnd/>
            <a:tailEnd type="triangle" w="med" len="med"/>
          </a:ln>
          <a:extLst>
            <a:ext uri="{909E8E84-426E-40DD-AFC4-6F175D3DCCD1}">
              <a14:hiddenFill xmlns:a14="http://schemas.microsoft.com/office/drawing/2010/main">
                <a:noFill/>
              </a14:hiddenFill>
            </a:ext>
          </a:extLst>
        </p:spPr>
        <p:txBody>
          <a:bodyPr lIns="68579" tIns="34289" rIns="68579" bIns="34289"/>
          <a:lstStyle/>
          <a:p>
            <a:pPr>
              <a:defRPr/>
            </a:pPr>
            <a:endParaRPr lang="en-US" sz="1225"/>
          </a:p>
        </p:txBody>
      </p:sp>
      <p:sp>
        <p:nvSpPr>
          <p:cNvPr id="77843" name="Line 25"/>
          <p:cNvSpPr>
            <a:spLocks noChangeShapeType="1"/>
          </p:cNvSpPr>
          <p:nvPr/>
        </p:nvSpPr>
        <p:spPr bwMode="auto">
          <a:xfrm flipH="1">
            <a:off x="8033789" y="4006079"/>
            <a:ext cx="857610" cy="456888"/>
          </a:xfrm>
          <a:prstGeom prst="line">
            <a:avLst/>
          </a:prstGeom>
          <a:noFill/>
          <a:ln w="9525">
            <a:solidFill>
              <a:schemeClr val="bg2">
                <a:lumMod val="50000"/>
              </a:schemeClr>
            </a:solidFill>
            <a:round/>
            <a:headEnd/>
            <a:tailEnd type="triangle" w="med" len="med"/>
          </a:ln>
          <a:extLst>
            <a:ext uri="{909E8E84-426E-40DD-AFC4-6F175D3DCCD1}">
              <a14:hiddenFill xmlns:a14="http://schemas.microsoft.com/office/drawing/2010/main">
                <a:noFill/>
              </a14:hiddenFill>
            </a:ext>
          </a:extLst>
        </p:spPr>
        <p:txBody>
          <a:bodyPr lIns="68579" tIns="34289" rIns="68579" bIns="34289"/>
          <a:lstStyle/>
          <a:p>
            <a:pPr>
              <a:defRPr/>
            </a:pPr>
            <a:endParaRPr lang="en-US" sz="1225"/>
          </a:p>
        </p:txBody>
      </p:sp>
      <p:sp>
        <p:nvSpPr>
          <p:cNvPr id="77844" name="Line 26"/>
          <p:cNvSpPr>
            <a:spLocks noChangeShapeType="1"/>
          </p:cNvSpPr>
          <p:nvPr/>
        </p:nvSpPr>
        <p:spPr bwMode="auto">
          <a:xfrm>
            <a:off x="8033789" y="2863320"/>
            <a:ext cx="227904" cy="227903"/>
          </a:xfrm>
          <a:prstGeom prst="line">
            <a:avLst/>
          </a:prstGeom>
          <a:noFill/>
          <a:ln w="9525">
            <a:solidFill>
              <a:schemeClr val="bg2">
                <a:lumMod val="50000"/>
              </a:schemeClr>
            </a:solidFill>
            <a:round/>
            <a:headEnd/>
            <a:tailEnd type="triangle" w="med" len="med"/>
          </a:ln>
          <a:extLst>
            <a:ext uri="{909E8E84-426E-40DD-AFC4-6F175D3DCCD1}">
              <a14:hiddenFill xmlns:a14="http://schemas.microsoft.com/office/drawing/2010/main">
                <a:noFill/>
              </a14:hiddenFill>
            </a:ext>
          </a:extLst>
        </p:spPr>
        <p:txBody>
          <a:bodyPr lIns="68579" tIns="34289" rIns="68579" bIns="34289"/>
          <a:lstStyle/>
          <a:p>
            <a:pPr>
              <a:defRPr/>
            </a:pPr>
            <a:endParaRPr lang="en-US" sz="1225"/>
          </a:p>
        </p:txBody>
      </p:sp>
      <p:sp>
        <p:nvSpPr>
          <p:cNvPr id="77845" name="Line 27"/>
          <p:cNvSpPr>
            <a:spLocks noChangeShapeType="1"/>
          </p:cNvSpPr>
          <p:nvPr/>
        </p:nvSpPr>
        <p:spPr bwMode="auto">
          <a:xfrm>
            <a:off x="8376185" y="3262961"/>
            <a:ext cx="228984" cy="228984"/>
          </a:xfrm>
          <a:prstGeom prst="line">
            <a:avLst/>
          </a:prstGeom>
          <a:noFill/>
          <a:ln w="9525">
            <a:solidFill>
              <a:schemeClr val="bg2">
                <a:lumMod val="50000"/>
              </a:schemeClr>
            </a:solidFill>
            <a:round/>
            <a:headEnd/>
            <a:tailEnd type="triangle" w="med" len="med"/>
          </a:ln>
          <a:extLst>
            <a:ext uri="{909E8E84-426E-40DD-AFC4-6F175D3DCCD1}">
              <a14:hiddenFill xmlns:a14="http://schemas.microsoft.com/office/drawing/2010/main">
                <a:noFill/>
              </a14:hiddenFill>
            </a:ext>
          </a:extLst>
        </p:spPr>
        <p:txBody>
          <a:bodyPr lIns="68579" tIns="34289" rIns="68579" bIns="34289"/>
          <a:lstStyle/>
          <a:p>
            <a:pPr>
              <a:defRPr/>
            </a:pPr>
            <a:endParaRPr lang="en-US" sz="1225"/>
          </a:p>
        </p:txBody>
      </p:sp>
      <p:sp>
        <p:nvSpPr>
          <p:cNvPr id="77846" name="Line 28"/>
          <p:cNvSpPr>
            <a:spLocks noChangeShapeType="1"/>
          </p:cNvSpPr>
          <p:nvPr/>
        </p:nvSpPr>
        <p:spPr bwMode="auto">
          <a:xfrm>
            <a:off x="8719661" y="3663683"/>
            <a:ext cx="228984" cy="227904"/>
          </a:xfrm>
          <a:prstGeom prst="line">
            <a:avLst/>
          </a:prstGeom>
          <a:noFill/>
          <a:ln w="9525">
            <a:solidFill>
              <a:schemeClr val="bg2">
                <a:lumMod val="50000"/>
              </a:schemeClr>
            </a:solidFill>
            <a:round/>
            <a:headEnd/>
            <a:tailEnd type="triangle" w="med" len="med"/>
          </a:ln>
          <a:extLst>
            <a:ext uri="{909E8E84-426E-40DD-AFC4-6F175D3DCCD1}">
              <a14:hiddenFill xmlns:a14="http://schemas.microsoft.com/office/drawing/2010/main">
                <a:noFill/>
              </a14:hiddenFill>
            </a:ext>
          </a:extLst>
        </p:spPr>
        <p:txBody>
          <a:bodyPr lIns="68579" tIns="34289" rIns="68579" bIns="34289"/>
          <a:lstStyle/>
          <a:p>
            <a:pPr>
              <a:defRPr/>
            </a:pPr>
            <a:endParaRPr lang="en-US" sz="1225"/>
          </a:p>
        </p:txBody>
      </p:sp>
      <p:sp>
        <p:nvSpPr>
          <p:cNvPr id="77847" name="Freeform 29"/>
          <p:cNvSpPr>
            <a:spLocks/>
          </p:cNvSpPr>
          <p:nvPr/>
        </p:nvSpPr>
        <p:spPr bwMode="auto">
          <a:xfrm>
            <a:off x="7976543" y="2291939"/>
            <a:ext cx="114492" cy="342396"/>
          </a:xfrm>
          <a:custGeom>
            <a:avLst/>
            <a:gdLst>
              <a:gd name="T0" fmla="*/ 2147483647 w 96"/>
              <a:gd name="T1" fmla="*/ 0 h 288"/>
              <a:gd name="T2" fmla="*/ 0 w 96"/>
              <a:gd name="T3" fmla="*/ 2147483647 h 288"/>
              <a:gd name="T4" fmla="*/ 2147483647 w 96"/>
              <a:gd name="T5" fmla="*/ 2147483647 h 288"/>
              <a:gd name="T6" fmla="*/ 0 w 96"/>
              <a:gd name="T7" fmla="*/ 2147483647 h 288"/>
              <a:gd name="T8" fmla="*/ 0 60000 65536"/>
              <a:gd name="T9" fmla="*/ 0 60000 65536"/>
              <a:gd name="T10" fmla="*/ 0 60000 65536"/>
              <a:gd name="T11" fmla="*/ 0 60000 65536"/>
              <a:gd name="T12" fmla="*/ 0 w 96"/>
              <a:gd name="T13" fmla="*/ 0 h 288"/>
              <a:gd name="T14" fmla="*/ 96 w 96"/>
              <a:gd name="T15" fmla="*/ 288 h 288"/>
            </a:gdLst>
            <a:ahLst/>
            <a:cxnLst>
              <a:cxn ang="T8">
                <a:pos x="T0" y="T1"/>
              </a:cxn>
              <a:cxn ang="T9">
                <a:pos x="T2" y="T3"/>
              </a:cxn>
              <a:cxn ang="T10">
                <a:pos x="T4" y="T5"/>
              </a:cxn>
              <a:cxn ang="T11">
                <a:pos x="T6" y="T7"/>
              </a:cxn>
            </a:cxnLst>
            <a:rect l="T12" t="T13" r="T14" b="T15"/>
            <a:pathLst>
              <a:path w="96" h="288">
                <a:moveTo>
                  <a:pt x="96" y="0"/>
                </a:moveTo>
                <a:cubicBezTo>
                  <a:pt x="48" y="32"/>
                  <a:pt x="0" y="64"/>
                  <a:pt x="0" y="96"/>
                </a:cubicBezTo>
                <a:cubicBezTo>
                  <a:pt x="0" y="128"/>
                  <a:pt x="96" y="160"/>
                  <a:pt x="96" y="192"/>
                </a:cubicBezTo>
                <a:cubicBezTo>
                  <a:pt x="96" y="224"/>
                  <a:pt x="16" y="272"/>
                  <a:pt x="0" y="288"/>
                </a:cubicBezTo>
              </a:path>
            </a:pathLst>
          </a:custGeom>
          <a:noFill/>
          <a:ln w="9525">
            <a:solidFill>
              <a:schemeClr val="bg2">
                <a:lumMod val="50000"/>
              </a:schemeClr>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lIns="68579" tIns="34289" rIns="68579" bIns="34289"/>
          <a:lstStyle/>
          <a:p>
            <a:pPr>
              <a:defRPr/>
            </a:pPr>
            <a:endParaRPr lang="en-US" sz="1225"/>
          </a:p>
        </p:txBody>
      </p:sp>
    </p:spTree>
    <p:extLst>
      <p:ext uri="{BB962C8B-B14F-4D97-AF65-F5344CB8AC3E}">
        <p14:creationId xmlns:p14="http://schemas.microsoft.com/office/powerpoint/2010/main" val="2332822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8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5F4DA-F13E-1B4B-8BE1-FD1EB70B24EF}"/>
              </a:ext>
            </a:extLst>
          </p:cNvPr>
          <p:cNvSpPr>
            <a:spLocks noGrp="1"/>
          </p:cNvSpPr>
          <p:nvPr>
            <p:ph type="title"/>
          </p:nvPr>
        </p:nvSpPr>
        <p:spPr/>
        <p:txBody>
          <a:bodyPr/>
          <a:lstStyle/>
          <a:p>
            <a:r>
              <a:rPr lang="en-US" dirty="0"/>
              <a:t>Practice</a:t>
            </a:r>
          </a:p>
        </p:txBody>
      </p:sp>
      <p:pic>
        <p:nvPicPr>
          <p:cNvPr id="9" name="Content Placeholder 8">
            <a:extLst>
              <a:ext uri="{FF2B5EF4-FFF2-40B4-BE49-F238E27FC236}">
                <a16:creationId xmlns:a16="http://schemas.microsoft.com/office/drawing/2014/main" id="{755843FC-925B-A64A-AD45-1E27630B34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36321" y="1881009"/>
            <a:ext cx="5989319" cy="3095982"/>
          </a:xfrm>
        </p:spPr>
      </p:pic>
    </p:spTree>
    <p:extLst>
      <p:ext uri="{BB962C8B-B14F-4D97-AF65-F5344CB8AC3E}">
        <p14:creationId xmlns:p14="http://schemas.microsoft.com/office/powerpoint/2010/main" val="33167978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bg2">
                    <a:lumMod val="50000"/>
                  </a:schemeClr>
                </a:solidFill>
              </a:rPr>
              <a:t>White-Box Testing</a:t>
            </a:r>
            <a:br>
              <a:rPr lang="en-GB" dirty="0">
                <a:solidFill>
                  <a:schemeClr val="bg2">
                    <a:lumMod val="50000"/>
                  </a:schemeClr>
                </a:solidFill>
              </a:rPr>
            </a:br>
            <a:r>
              <a:rPr lang="en-GB" dirty="0" err="1">
                <a:solidFill>
                  <a:schemeClr val="bg2">
                    <a:lumMod val="50000"/>
                  </a:schemeClr>
                </a:solidFill>
              </a:rPr>
              <a:t>Cyclomatic</a:t>
            </a:r>
            <a:r>
              <a:rPr lang="en-GB" dirty="0">
                <a:solidFill>
                  <a:schemeClr val="bg2">
                    <a:lumMod val="50000"/>
                  </a:schemeClr>
                </a:solidFill>
              </a:rPr>
              <a:t> complexity</a:t>
            </a:r>
            <a:endParaRPr lang="en-GB" dirty="0"/>
          </a:p>
        </p:txBody>
      </p:sp>
      <p:sp>
        <p:nvSpPr>
          <p:cNvPr id="3" name="Content Placeholder 2"/>
          <p:cNvSpPr>
            <a:spLocks noGrp="1"/>
          </p:cNvSpPr>
          <p:nvPr>
            <p:ph idx="1"/>
          </p:nvPr>
        </p:nvSpPr>
        <p:spPr>
          <a:xfrm>
            <a:off x="1920876" y="1556792"/>
            <a:ext cx="6200436" cy="4248472"/>
          </a:xfrm>
        </p:spPr>
        <p:txBody>
          <a:bodyPr>
            <a:normAutofit fontScale="92500"/>
          </a:bodyPr>
          <a:lstStyle/>
          <a:p>
            <a:r>
              <a:rPr lang="en-US" altLang="en-US" sz="2100" dirty="0"/>
              <a:t>Given a control flow graph G, </a:t>
            </a:r>
            <a:r>
              <a:rPr lang="en-US" altLang="en-US" sz="2100" dirty="0" err="1"/>
              <a:t>cyclomatic</a:t>
            </a:r>
            <a:r>
              <a:rPr lang="en-US" altLang="en-US" sz="2100" dirty="0"/>
              <a:t> complexity V(G): </a:t>
            </a:r>
          </a:p>
          <a:p>
            <a:pPr lvl="1"/>
            <a:r>
              <a:rPr lang="en-US" altLang="en-US" sz="2100" dirty="0"/>
              <a:t> V(G)= E-N+2</a:t>
            </a:r>
          </a:p>
          <a:p>
            <a:pPr lvl="2"/>
            <a:r>
              <a:rPr lang="en-US" altLang="en-US" sz="1500" dirty="0"/>
              <a:t>N is the number of  nodes in G</a:t>
            </a:r>
          </a:p>
          <a:p>
            <a:pPr lvl="2"/>
            <a:r>
              <a:rPr lang="en-US" altLang="en-US" sz="1500" dirty="0"/>
              <a:t>E is the number of edges in G</a:t>
            </a:r>
          </a:p>
          <a:p>
            <a:r>
              <a:rPr lang="en-US" altLang="en-US" sz="2100" dirty="0"/>
              <a:t>Another way of computing </a:t>
            </a:r>
            <a:r>
              <a:rPr lang="en-US" altLang="en-US" sz="2100" dirty="0" err="1"/>
              <a:t>cyclomatic</a:t>
            </a:r>
            <a:r>
              <a:rPr lang="en-US" altLang="en-US" sz="2100" dirty="0"/>
              <a:t> complexity: </a:t>
            </a:r>
          </a:p>
          <a:p>
            <a:pPr lvl="1"/>
            <a:r>
              <a:rPr lang="en-US" altLang="en-US" sz="2531" dirty="0"/>
              <a:t>inspect control flow graph</a:t>
            </a:r>
          </a:p>
          <a:p>
            <a:pPr lvl="1"/>
            <a:r>
              <a:rPr lang="en-US" altLang="en-US" sz="2531" dirty="0"/>
              <a:t>determine number of bounded areas  in the graph or number of decisions in the source code </a:t>
            </a:r>
          </a:p>
          <a:p>
            <a:r>
              <a:rPr lang="en-US" altLang="en-US" sz="2100" dirty="0"/>
              <a:t>V(G) = Total number of bounded areas + 1</a:t>
            </a:r>
          </a:p>
          <a:p>
            <a:pPr lvl="1"/>
            <a:r>
              <a:rPr lang="en-US" altLang="en-US" sz="1500" dirty="0"/>
              <a:t>Any  region enclosed by a nodes and edge sequence.</a:t>
            </a:r>
            <a:endParaRPr lang="en-GB" dirty="0"/>
          </a:p>
        </p:txBody>
      </p:sp>
      <p:sp>
        <p:nvSpPr>
          <p:cNvPr id="4" name="Slide Number Placeholder 3"/>
          <p:cNvSpPr>
            <a:spLocks noGrp="1"/>
          </p:cNvSpPr>
          <p:nvPr>
            <p:ph type="sldNum" sz="quarter" idx="4294967295"/>
          </p:nvPr>
        </p:nvSpPr>
        <p:spPr>
          <a:xfrm>
            <a:off x="9684544" y="5701904"/>
            <a:ext cx="983456" cy="273844"/>
          </a:xfrm>
          <a:prstGeom prst="rect">
            <a:avLst/>
          </a:prstGeom>
        </p:spPr>
        <p:txBody>
          <a:bodyPr/>
          <a:lstStyle/>
          <a:p>
            <a:fld id="{093BD2B3-17EE-41BF-8C35-45C86DAAB9CF}" type="slidenum">
              <a:rPr lang="en-GB" smtClean="0"/>
              <a:t>32</a:t>
            </a:fld>
            <a:endParaRPr lang="en-GB"/>
          </a:p>
        </p:txBody>
      </p:sp>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1312" y="2494766"/>
            <a:ext cx="2166938" cy="2656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44319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0875" y="188640"/>
            <a:ext cx="8556975" cy="1143000"/>
          </a:xfrm>
        </p:spPr>
        <p:txBody>
          <a:bodyPr/>
          <a:lstStyle/>
          <a:p>
            <a:pPr>
              <a:defRPr/>
            </a:pPr>
            <a:r>
              <a:rPr lang="en-GB" dirty="0">
                <a:solidFill>
                  <a:schemeClr val="bg2">
                    <a:lumMod val="50000"/>
                  </a:schemeClr>
                </a:solidFill>
              </a:rPr>
              <a:t>White-Box Testing </a:t>
            </a:r>
            <a:br>
              <a:rPr lang="en-GB" dirty="0">
                <a:solidFill>
                  <a:schemeClr val="bg2">
                    <a:lumMod val="50000"/>
                  </a:schemeClr>
                </a:solidFill>
              </a:rPr>
            </a:br>
            <a:r>
              <a:rPr lang="en-US" sz="3797" dirty="0" err="1">
                <a:solidFill>
                  <a:schemeClr val="bg2">
                    <a:lumMod val="50000"/>
                  </a:schemeClr>
                </a:solidFill>
              </a:rPr>
              <a:t>Cyclomatic</a:t>
            </a:r>
            <a:r>
              <a:rPr lang="en-US" sz="3797" dirty="0">
                <a:solidFill>
                  <a:schemeClr val="bg2">
                    <a:lumMod val="50000"/>
                  </a:schemeClr>
                </a:solidFill>
              </a:rPr>
              <a:t> Complexity Interpretation</a:t>
            </a:r>
            <a:endParaRPr lang="en-US" dirty="0">
              <a:solidFill>
                <a:schemeClr val="bg2">
                  <a:lumMod val="50000"/>
                </a:schemeClr>
              </a:solidFill>
            </a:endParaRPr>
          </a:p>
        </p:txBody>
      </p:sp>
      <p:sp>
        <p:nvSpPr>
          <p:cNvPr id="90115" name="Content Placeholder 2"/>
          <p:cNvSpPr>
            <a:spLocks noGrp="1"/>
          </p:cNvSpPr>
          <p:nvPr>
            <p:ph idx="1"/>
          </p:nvPr>
        </p:nvSpPr>
        <p:spPr>
          <a:xfrm>
            <a:off x="1833447" y="2278164"/>
            <a:ext cx="8057314" cy="3053513"/>
          </a:xfrm>
        </p:spPr>
        <p:txBody>
          <a:bodyPr/>
          <a:lstStyle/>
          <a:p>
            <a:r>
              <a:rPr lang="en-US" altLang="en-US" sz="1905" dirty="0"/>
              <a:t>If value of </a:t>
            </a:r>
            <a:r>
              <a:rPr lang="en-US" altLang="en-US" sz="1905" dirty="0" err="1"/>
              <a:t>Cyclomatic</a:t>
            </a:r>
            <a:r>
              <a:rPr lang="en-US" altLang="en-US" sz="1905" dirty="0"/>
              <a:t> Complexity is more than 10, the structure of the module is overly complex. Thus ask the developer to re-construct the module.</a:t>
            </a:r>
          </a:p>
          <a:p>
            <a:r>
              <a:rPr lang="en-US" altLang="en-US" sz="1905" dirty="0"/>
              <a:t>If value of </a:t>
            </a:r>
            <a:r>
              <a:rPr lang="en-US" altLang="en-US" sz="1905" dirty="0" err="1"/>
              <a:t>Cyclomatic</a:t>
            </a:r>
            <a:r>
              <a:rPr lang="en-US" altLang="en-US" sz="1905" dirty="0"/>
              <a:t> Complexity is more than 5 and less than 10, the structure of the module is complex indicating that the logic is difficult to test. Thus such a module shall be allocated to experienced testers.</a:t>
            </a:r>
          </a:p>
          <a:p>
            <a:r>
              <a:rPr lang="en-US" altLang="en-US" sz="1905" dirty="0"/>
              <a:t>If value of </a:t>
            </a:r>
            <a:r>
              <a:rPr lang="en-US" altLang="en-US" sz="1905" dirty="0" err="1"/>
              <a:t>Cyclomatic</a:t>
            </a:r>
            <a:r>
              <a:rPr lang="en-US" altLang="en-US" sz="1905" dirty="0"/>
              <a:t> Complexity is less than 5, the structure of the module is simple indicating that the logic is easy to test. Thus such a module may be allocated to less experienced testers.</a:t>
            </a:r>
          </a:p>
          <a:p>
            <a:endParaRPr lang="en-US" altLang="en-US" dirty="0"/>
          </a:p>
        </p:txBody>
      </p:sp>
    </p:spTree>
    <p:extLst>
      <p:ext uri="{BB962C8B-B14F-4D97-AF65-F5344CB8AC3E}">
        <p14:creationId xmlns:p14="http://schemas.microsoft.com/office/powerpoint/2010/main" val="10338834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normAutofit/>
          </a:bodyPr>
          <a:lstStyle/>
          <a:p>
            <a:pPr eaLnBrk="1" hangingPunct="1">
              <a:defRPr/>
            </a:pPr>
            <a:r>
              <a:rPr lang="en-US" altLang="en-US" dirty="0">
                <a:solidFill>
                  <a:schemeClr val="bg2">
                    <a:lumMod val="50000"/>
                  </a:schemeClr>
                </a:solidFill>
              </a:rPr>
              <a:t>In General…</a:t>
            </a:r>
          </a:p>
        </p:txBody>
      </p:sp>
      <p:sp>
        <p:nvSpPr>
          <p:cNvPr id="80899" name="Text Box 4"/>
          <p:cNvSpPr txBox="1">
            <a:spLocks noChangeArrowheads="1"/>
          </p:cNvSpPr>
          <p:nvPr/>
        </p:nvSpPr>
        <p:spPr bwMode="auto">
          <a:xfrm>
            <a:off x="3066282" y="2343487"/>
            <a:ext cx="1715220" cy="760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9" tIns="34289" rIns="68579" bIns="34289">
            <a:spAutoFit/>
          </a:bodyPr>
          <a:lstStyle>
            <a:lvl1pPr>
              <a:defRPr>
                <a:solidFill>
                  <a:schemeClr val="tx1"/>
                </a:solidFill>
                <a:latin typeface="Arial" pitchFamily="34" charset="0"/>
                <a:ea typeface="SimSun" pitchFamily="2" charset="-122"/>
              </a:defRPr>
            </a:lvl1pPr>
            <a:lvl2pPr marL="742950" indent="-285750">
              <a:defRPr>
                <a:solidFill>
                  <a:schemeClr val="tx1"/>
                </a:solidFill>
                <a:latin typeface="Arial" pitchFamily="34" charset="0"/>
                <a:ea typeface="SimSun" pitchFamily="2" charset="-122"/>
              </a:defRPr>
            </a:lvl2pPr>
            <a:lvl3pPr marL="1143000" indent="-228600">
              <a:defRPr>
                <a:solidFill>
                  <a:schemeClr val="tx1"/>
                </a:solidFill>
                <a:latin typeface="Arial" pitchFamily="34" charset="0"/>
                <a:ea typeface="SimSun" pitchFamily="2" charset="-122"/>
              </a:defRPr>
            </a:lvl3pPr>
            <a:lvl4pPr marL="1600200" indent="-228600">
              <a:defRPr>
                <a:solidFill>
                  <a:schemeClr val="tx1"/>
                </a:solidFill>
                <a:latin typeface="Arial" pitchFamily="34" charset="0"/>
                <a:ea typeface="SimSun" pitchFamily="2" charset="-122"/>
              </a:defRPr>
            </a:lvl4pPr>
            <a:lvl5pPr marL="2057400" indent="-22860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defRPr>
                <a:solidFill>
                  <a:schemeClr val="tx1"/>
                </a:solidFill>
                <a:latin typeface="Arial" pitchFamily="34" charset="0"/>
                <a:ea typeface="SimSun" pitchFamily="2" charset="-122"/>
              </a:defRPr>
            </a:lvl9pPr>
          </a:lstStyle>
          <a:p>
            <a:pPr>
              <a:spcBef>
                <a:spcPct val="50000"/>
              </a:spcBef>
              <a:defRPr/>
            </a:pPr>
            <a:r>
              <a:rPr lang="en-US" altLang="en-US" sz="1497" dirty="0">
                <a:solidFill>
                  <a:schemeClr val="bg2">
                    <a:lumMod val="50000"/>
                  </a:schemeClr>
                </a:solidFill>
                <a:latin typeface="Verdana" pitchFamily="34" charset="0"/>
              </a:rPr>
              <a:t>Number of program Paths</a:t>
            </a:r>
          </a:p>
        </p:txBody>
      </p:sp>
      <p:sp>
        <p:nvSpPr>
          <p:cNvPr id="80900" name="Text Box 5"/>
          <p:cNvSpPr txBox="1">
            <a:spLocks noChangeArrowheads="1"/>
          </p:cNvSpPr>
          <p:nvPr/>
        </p:nvSpPr>
        <p:spPr bwMode="auto">
          <a:xfrm>
            <a:off x="5123899" y="2343487"/>
            <a:ext cx="1315578" cy="760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9" tIns="34289" rIns="68579" bIns="34289">
            <a:spAutoFit/>
          </a:bodyPr>
          <a:lstStyle>
            <a:lvl1pPr>
              <a:defRPr>
                <a:solidFill>
                  <a:schemeClr val="tx1"/>
                </a:solidFill>
                <a:latin typeface="Arial" pitchFamily="34" charset="0"/>
                <a:ea typeface="SimSun" pitchFamily="2" charset="-122"/>
              </a:defRPr>
            </a:lvl1pPr>
            <a:lvl2pPr marL="742950" indent="-285750">
              <a:defRPr>
                <a:solidFill>
                  <a:schemeClr val="tx1"/>
                </a:solidFill>
                <a:latin typeface="Arial" pitchFamily="34" charset="0"/>
                <a:ea typeface="SimSun" pitchFamily="2" charset="-122"/>
              </a:defRPr>
            </a:lvl2pPr>
            <a:lvl3pPr marL="1143000" indent="-228600">
              <a:defRPr>
                <a:solidFill>
                  <a:schemeClr val="tx1"/>
                </a:solidFill>
                <a:latin typeface="Arial" pitchFamily="34" charset="0"/>
                <a:ea typeface="SimSun" pitchFamily="2" charset="-122"/>
              </a:defRPr>
            </a:lvl3pPr>
            <a:lvl4pPr marL="1600200" indent="-228600">
              <a:defRPr>
                <a:solidFill>
                  <a:schemeClr val="tx1"/>
                </a:solidFill>
                <a:latin typeface="Arial" pitchFamily="34" charset="0"/>
                <a:ea typeface="SimSun" pitchFamily="2" charset="-122"/>
              </a:defRPr>
            </a:lvl4pPr>
            <a:lvl5pPr marL="2057400" indent="-22860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defRPr>
                <a:solidFill>
                  <a:schemeClr val="tx1"/>
                </a:solidFill>
                <a:latin typeface="Arial" pitchFamily="34" charset="0"/>
                <a:ea typeface="SimSun" pitchFamily="2" charset="-122"/>
              </a:defRPr>
            </a:lvl9pPr>
          </a:lstStyle>
          <a:p>
            <a:pPr>
              <a:spcBef>
                <a:spcPct val="50000"/>
              </a:spcBef>
              <a:defRPr/>
            </a:pPr>
            <a:r>
              <a:rPr lang="en-US" altLang="en-US" sz="1497" dirty="0">
                <a:solidFill>
                  <a:schemeClr val="bg2">
                    <a:lumMod val="50000"/>
                  </a:schemeClr>
                </a:solidFill>
                <a:latin typeface="Verdana" pitchFamily="34" charset="0"/>
              </a:rPr>
              <a:t>Number of Basis Paths</a:t>
            </a:r>
          </a:p>
        </p:txBody>
      </p:sp>
      <p:sp>
        <p:nvSpPr>
          <p:cNvPr id="80901" name="Text Box 6"/>
          <p:cNvSpPr txBox="1">
            <a:spLocks noChangeArrowheads="1"/>
          </p:cNvSpPr>
          <p:nvPr/>
        </p:nvSpPr>
        <p:spPr bwMode="auto">
          <a:xfrm>
            <a:off x="6896365" y="2228994"/>
            <a:ext cx="2057616" cy="990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9" tIns="34289" rIns="68579" bIns="34289">
            <a:spAutoFit/>
          </a:bodyPr>
          <a:lstStyle>
            <a:lvl1pPr>
              <a:defRPr>
                <a:solidFill>
                  <a:schemeClr val="tx1"/>
                </a:solidFill>
                <a:latin typeface="Arial" pitchFamily="34" charset="0"/>
                <a:ea typeface="SimSun" pitchFamily="2" charset="-122"/>
              </a:defRPr>
            </a:lvl1pPr>
            <a:lvl2pPr marL="742950" indent="-285750">
              <a:defRPr>
                <a:solidFill>
                  <a:schemeClr val="tx1"/>
                </a:solidFill>
                <a:latin typeface="Arial" pitchFamily="34" charset="0"/>
                <a:ea typeface="SimSun" pitchFamily="2" charset="-122"/>
              </a:defRPr>
            </a:lvl2pPr>
            <a:lvl3pPr marL="1143000" indent="-228600">
              <a:defRPr>
                <a:solidFill>
                  <a:schemeClr val="tx1"/>
                </a:solidFill>
                <a:latin typeface="Arial" pitchFamily="34" charset="0"/>
                <a:ea typeface="SimSun" pitchFamily="2" charset="-122"/>
              </a:defRPr>
            </a:lvl3pPr>
            <a:lvl4pPr marL="1600200" indent="-228600">
              <a:defRPr>
                <a:solidFill>
                  <a:schemeClr val="tx1"/>
                </a:solidFill>
                <a:latin typeface="Arial" pitchFamily="34" charset="0"/>
                <a:ea typeface="SimSun" pitchFamily="2" charset="-122"/>
              </a:defRPr>
            </a:lvl4pPr>
            <a:lvl5pPr marL="2057400" indent="-22860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defRPr>
                <a:solidFill>
                  <a:schemeClr val="tx1"/>
                </a:solidFill>
                <a:latin typeface="Arial" pitchFamily="34" charset="0"/>
                <a:ea typeface="SimSun" pitchFamily="2" charset="-122"/>
              </a:defRPr>
            </a:lvl9pPr>
          </a:lstStyle>
          <a:p>
            <a:pPr>
              <a:spcBef>
                <a:spcPct val="50000"/>
              </a:spcBef>
              <a:defRPr/>
            </a:pPr>
            <a:r>
              <a:rPr lang="en-US" altLang="en-US" sz="1497" dirty="0">
                <a:solidFill>
                  <a:schemeClr val="bg2">
                    <a:lumMod val="50000"/>
                  </a:schemeClr>
                </a:solidFill>
                <a:latin typeface="Verdana" pitchFamily="34" charset="0"/>
              </a:rPr>
              <a:t>Number of test cases required for branch coverage</a:t>
            </a:r>
          </a:p>
        </p:txBody>
      </p:sp>
      <p:sp>
        <p:nvSpPr>
          <p:cNvPr id="97286" name="Text Box 8"/>
          <p:cNvSpPr txBox="1">
            <a:spLocks noChangeArrowheads="1"/>
          </p:cNvSpPr>
          <p:nvPr/>
        </p:nvSpPr>
        <p:spPr bwMode="auto">
          <a:xfrm>
            <a:off x="4724257" y="2514145"/>
            <a:ext cx="399642" cy="320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9" tIns="34289" rIns="68579" bIns="34289">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spcBef>
                <a:spcPct val="50000"/>
              </a:spcBef>
            </a:pPr>
            <a:r>
              <a:rPr lang="en-US" altLang="en-US" sz="1633">
                <a:solidFill>
                  <a:srgbClr val="C00000"/>
                </a:solidFill>
                <a:latin typeface="Verdana" panose="020B0604030504040204" pitchFamily="34" charset="0"/>
                <a:sym typeface="Symbol" panose="05050102010706020507" pitchFamily="18" charset="2"/>
              </a:rPr>
              <a:t></a:t>
            </a:r>
          </a:p>
        </p:txBody>
      </p:sp>
      <p:sp>
        <p:nvSpPr>
          <p:cNvPr id="97287" name="Text Box 9"/>
          <p:cNvSpPr txBox="1">
            <a:spLocks noChangeArrowheads="1"/>
          </p:cNvSpPr>
          <p:nvPr/>
        </p:nvSpPr>
        <p:spPr bwMode="auto">
          <a:xfrm>
            <a:off x="6439477" y="2514145"/>
            <a:ext cx="399642" cy="320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9" tIns="34289" rIns="68579" bIns="34289">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spcBef>
                <a:spcPct val="50000"/>
              </a:spcBef>
            </a:pPr>
            <a:r>
              <a:rPr lang="en-US" altLang="en-US" sz="1633">
                <a:solidFill>
                  <a:srgbClr val="C00000"/>
                </a:solidFill>
                <a:latin typeface="Verdana" panose="020B0604030504040204" pitchFamily="34" charset="0"/>
                <a:sym typeface="Symbol" panose="05050102010706020507" pitchFamily="18" charset="2"/>
              </a:rPr>
              <a:t></a:t>
            </a:r>
          </a:p>
        </p:txBody>
      </p:sp>
      <p:sp>
        <p:nvSpPr>
          <p:cNvPr id="80904" name="Text Box 10"/>
          <p:cNvSpPr txBox="1">
            <a:spLocks noChangeArrowheads="1"/>
          </p:cNvSpPr>
          <p:nvPr/>
        </p:nvSpPr>
        <p:spPr bwMode="auto">
          <a:xfrm>
            <a:off x="3123529" y="4114874"/>
            <a:ext cx="1543482" cy="530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9" tIns="34289" rIns="68579" bIns="34289">
            <a:spAutoFit/>
          </a:bodyPr>
          <a:lstStyle>
            <a:lvl1pPr>
              <a:defRPr>
                <a:solidFill>
                  <a:schemeClr val="tx1"/>
                </a:solidFill>
                <a:latin typeface="Arial" pitchFamily="34" charset="0"/>
                <a:ea typeface="SimSun" pitchFamily="2" charset="-122"/>
              </a:defRPr>
            </a:lvl1pPr>
            <a:lvl2pPr marL="742950" indent="-285750">
              <a:defRPr>
                <a:solidFill>
                  <a:schemeClr val="tx1"/>
                </a:solidFill>
                <a:latin typeface="Arial" pitchFamily="34" charset="0"/>
                <a:ea typeface="SimSun" pitchFamily="2" charset="-122"/>
              </a:defRPr>
            </a:lvl2pPr>
            <a:lvl3pPr marL="1143000" indent="-228600">
              <a:defRPr>
                <a:solidFill>
                  <a:schemeClr val="tx1"/>
                </a:solidFill>
                <a:latin typeface="Arial" pitchFamily="34" charset="0"/>
                <a:ea typeface="SimSun" pitchFamily="2" charset="-122"/>
              </a:defRPr>
            </a:lvl3pPr>
            <a:lvl4pPr marL="1600200" indent="-228600">
              <a:defRPr>
                <a:solidFill>
                  <a:schemeClr val="tx1"/>
                </a:solidFill>
                <a:latin typeface="Arial" pitchFamily="34" charset="0"/>
                <a:ea typeface="SimSun" pitchFamily="2" charset="-122"/>
              </a:defRPr>
            </a:lvl4pPr>
            <a:lvl5pPr marL="2057400" indent="-22860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defRPr>
                <a:solidFill>
                  <a:schemeClr val="tx1"/>
                </a:solidFill>
                <a:latin typeface="Arial" pitchFamily="34" charset="0"/>
                <a:ea typeface="SimSun" pitchFamily="2" charset="-122"/>
              </a:defRPr>
            </a:lvl9pPr>
          </a:lstStyle>
          <a:p>
            <a:pPr>
              <a:spcBef>
                <a:spcPct val="50000"/>
              </a:spcBef>
              <a:defRPr/>
            </a:pPr>
            <a:r>
              <a:rPr lang="en-US" altLang="en-US" sz="1497" dirty="0">
                <a:solidFill>
                  <a:schemeClr val="bg2">
                    <a:lumMod val="50000"/>
                  </a:schemeClr>
                </a:solidFill>
                <a:latin typeface="Verdana" pitchFamily="34" charset="0"/>
              </a:rPr>
              <a:t>Path Coverage</a:t>
            </a:r>
          </a:p>
        </p:txBody>
      </p:sp>
      <p:sp>
        <p:nvSpPr>
          <p:cNvPr id="80905" name="Text Box 11"/>
          <p:cNvSpPr txBox="1">
            <a:spLocks noChangeArrowheads="1"/>
          </p:cNvSpPr>
          <p:nvPr/>
        </p:nvSpPr>
        <p:spPr bwMode="auto">
          <a:xfrm>
            <a:off x="5123899" y="3943135"/>
            <a:ext cx="1258332" cy="760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9" tIns="34289" rIns="68579" bIns="34289">
            <a:spAutoFit/>
          </a:bodyPr>
          <a:lstStyle>
            <a:lvl1pPr>
              <a:defRPr>
                <a:solidFill>
                  <a:schemeClr val="tx1"/>
                </a:solidFill>
                <a:latin typeface="Arial" pitchFamily="34" charset="0"/>
                <a:ea typeface="SimSun" pitchFamily="2" charset="-122"/>
              </a:defRPr>
            </a:lvl1pPr>
            <a:lvl2pPr marL="742950" indent="-285750">
              <a:defRPr>
                <a:solidFill>
                  <a:schemeClr val="tx1"/>
                </a:solidFill>
                <a:latin typeface="Arial" pitchFamily="34" charset="0"/>
                <a:ea typeface="SimSun" pitchFamily="2" charset="-122"/>
              </a:defRPr>
            </a:lvl2pPr>
            <a:lvl3pPr marL="1143000" indent="-228600">
              <a:defRPr>
                <a:solidFill>
                  <a:schemeClr val="tx1"/>
                </a:solidFill>
                <a:latin typeface="Arial" pitchFamily="34" charset="0"/>
                <a:ea typeface="SimSun" pitchFamily="2" charset="-122"/>
              </a:defRPr>
            </a:lvl3pPr>
            <a:lvl4pPr marL="1600200" indent="-228600">
              <a:defRPr>
                <a:solidFill>
                  <a:schemeClr val="tx1"/>
                </a:solidFill>
                <a:latin typeface="Arial" pitchFamily="34" charset="0"/>
                <a:ea typeface="SimSun" pitchFamily="2" charset="-122"/>
              </a:defRPr>
            </a:lvl4pPr>
            <a:lvl5pPr marL="2057400" indent="-22860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defRPr>
                <a:solidFill>
                  <a:schemeClr val="tx1"/>
                </a:solidFill>
                <a:latin typeface="Arial" pitchFamily="34" charset="0"/>
                <a:ea typeface="SimSun" pitchFamily="2" charset="-122"/>
              </a:defRPr>
            </a:lvl9pPr>
          </a:lstStyle>
          <a:p>
            <a:pPr>
              <a:spcBef>
                <a:spcPct val="50000"/>
              </a:spcBef>
              <a:defRPr/>
            </a:pPr>
            <a:r>
              <a:rPr lang="en-US" altLang="en-US" sz="1497" dirty="0">
                <a:solidFill>
                  <a:schemeClr val="bg2">
                    <a:lumMod val="50000"/>
                  </a:schemeClr>
                </a:solidFill>
                <a:latin typeface="Verdana" pitchFamily="34" charset="0"/>
              </a:rPr>
              <a:t>Basis Paths Coverage</a:t>
            </a:r>
          </a:p>
        </p:txBody>
      </p:sp>
      <p:sp>
        <p:nvSpPr>
          <p:cNvPr id="80906" name="Text Box 12"/>
          <p:cNvSpPr txBox="1">
            <a:spLocks noChangeArrowheads="1"/>
          </p:cNvSpPr>
          <p:nvPr/>
        </p:nvSpPr>
        <p:spPr bwMode="auto">
          <a:xfrm>
            <a:off x="6896365" y="4114874"/>
            <a:ext cx="1828632" cy="530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9" tIns="34289" rIns="68579" bIns="34289">
            <a:spAutoFit/>
          </a:bodyPr>
          <a:lstStyle>
            <a:lvl1pPr>
              <a:defRPr>
                <a:solidFill>
                  <a:schemeClr val="tx1"/>
                </a:solidFill>
                <a:latin typeface="Arial" pitchFamily="34" charset="0"/>
                <a:ea typeface="SimSun" pitchFamily="2" charset="-122"/>
              </a:defRPr>
            </a:lvl1pPr>
            <a:lvl2pPr marL="742950" indent="-285750">
              <a:defRPr>
                <a:solidFill>
                  <a:schemeClr val="tx1"/>
                </a:solidFill>
                <a:latin typeface="Arial" pitchFamily="34" charset="0"/>
                <a:ea typeface="SimSun" pitchFamily="2" charset="-122"/>
              </a:defRPr>
            </a:lvl2pPr>
            <a:lvl3pPr marL="1143000" indent="-228600">
              <a:defRPr>
                <a:solidFill>
                  <a:schemeClr val="tx1"/>
                </a:solidFill>
                <a:latin typeface="Arial" pitchFamily="34" charset="0"/>
                <a:ea typeface="SimSun" pitchFamily="2" charset="-122"/>
              </a:defRPr>
            </a:lvl3pPr>
            <a:lvl4pPr marL="1600200" indent="-228600">
              <a:defRPr>
                <a:solidFill>
                  <a:schemeClr val="tx1"/>
                </a:solidFill>
                <a:latin typeface="Arial" pitchFamily="34" charset="0"/>
                <a:ea typeface="SimSun" pitchFamily="2" charset="-122"/>
              </a:defRPr>
            </a:lvl4pPr>
            <a:lvl5pPr marL="2057400" indent="-22860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defRPr>
                <a:solidFill>
                  <a:schemeClr val="tx1"/>
                </a:solidFill>
                <a:latin typeface="Arial" pitchFamily="34" charset="0"/>
                <a:ea typeface="SimSun" pitchFamily="2" charset="-122"/>
              </a:defRPr>
            </a:lvl9pPr>
          </a:lstStyle>
          <a:p>
            <a:pPr>
              <a:spcBef>
                <a:spcPct val="50000"/>
              </a:spcBef>
              <a:defRPr/>
            </a:pPr>
            <a:r>
              <a:rPr lang="en-US" altLang="en-US" sz="1497" dirty="0">
                <a:solidFill>
                  <a:schemeClr val="bg2">
                    <a:lumMod val="50000"/>
                  </a:schemeClr>
                </a:solidFill>
                <a:latin typeface="Verdana" pitchFamily="34" charset="0"/>
              </a:rPr>
              <a:t>Branch Coverage</a:t>
            </a:r>
          </a:p>
        </p:txBody>
      </p:sp>
      <p:sp>
        <p:nvSpPr>
          <p:cNvPr id="97291" name="Text Box 13"/>
          <p:cNvSpPr txBox="1">
            <a:spLocks noChangeArrowheads="1"/>
          </p:cNvSpPr>
          <p:nvPr/>
        </p:nvSpPr>
        <p:spPr bwMode="auto">
          <a:xfrm>
            <a:off x="4667011" y="4114873"/>
            <a:ext cx="514134" cy="320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9" tIns="34289" rIns="68579" bIns="34289">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spcBef>
                <a:spcPct val="50000"/>
              </a:spcBef>
            </a:pPr>
            <a:r>
              <a:rPr lang="en-US" altLang="en-US" sz="1633">
                <a:solidFill>
                  <a:srgbClr val="C00000"/>
                </a:solidFill>
                <a:latin typeface="Century Gothic" panose="020B0502020202020204" pitchFamily="34" charset="0"/>
                <a:sym typeface="Symbol" panose="05050102010706020507" pitchFamily="18" charset="2"/>
              </a:rPr>
              <a:t>=&gt;</a:t>
            </a:r>
          </a:p>
        </p:txBody>
      </p:sp>
      <p:sp>
        <p:nvSpPr>
          <p:cNvPr id="97292" name="Text Box 15"/>
          <p:cNvSpPr txBox="1">
            <a:spLocks noChangeArrowheads="1"/>
          </p:cNvSpPr>
          <p:nvPr/>
        </p:nvSpPr>
        <p:spPr bwMode="auto">
          <a:xfrm>
            <a:off x="6382231" y="4114873"/>
            <a:ext cx="514134" cy="320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9" tIns="34289" rIns="68579" bIns="34289">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spcBef>
                <a:spcPct val="50000"/>
              </a:spcBef>
            </a:pPr>
            <a:r>
              <a:rPr lang="en-US" altLang="en-US" sz="1633">
                <a:solidFill>
                  <a:srgbClr val="C00000"/>
                </a:solidFill>
                <a:latin typeface="Century Gothic" panose="020B0502020202020204" pitchFamily="34" charset="0"/>
                <a:sym typeface="Symbol" panose="05050102010706020507" pitchFamily="18" charset="2"/>
              </a:rPr>
              <a:t>=&gt;</a:t>
            </a:r>
          </a:p>
        </p:txBody>
      </p:sp>
    </p:spTree>
    <p:extLst>
      <p:ext uri="{BB962C8B-B14F-4D97-AF65-F5344CB8AC3E}">
        <p14:creationId xmlns:p14="http://schemas.microsoft.com/office/powerpoint/2010/main" val="39161544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GB" sz="4050" dirty="0"/>
          </a:p>
          <a:p>
            <a:pPr marL="0" indent="0" algn="ctr">
              <a:buNone/>
            </a:pPr>
            <a:r>
              <a:rPr lang="en-GB" sz="4050" dirty="0">
                <a:solidFill>
                  <a:srgbClr val="0070C0"/>
                </a:solidFill>
              </a:rPr>
              <a:t>Part 4: Testing  Plan</a:t>
            </a:r>
            <a:endParaRPr lang="en-US" sz="4050" dirty="0">
              <a:solidFill>
                <a:srgbClr val="0070C0"/>
              </a:solidFill>
            </a:endParaRPr>
          </a:p>
        </p:txBody>
      </p:sp>
    </p:spTree>
    <p:extLst>
      <p:ext uri="{BB962C8B-B14F-4D97-AF65-F5344CB8AC3E}">
        <p14:creationId xmlns:p14="http://schemas.microsoft.com/office/powerpoint/2010/main" val="22590214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Testing plan </a:t>
            </a:r>
          </a:p>
        </p:txBody>
      </p:sp>
      <p:sp>
        <p:nvSpPr>
          <p:cNvPr id="3" name="Content Placeholder 2"/>
          <p:cNvSpPr>
            <a:spLocks noGrp="1"/>
          </p:cNvSpPr>
          <p:nvPr>
            <p:ph idx="1"/>
          </p:nvPr>
        </p:nvSpPr>
        <p:spPr/>
        <p:txBody>
          <a:bodyPr/>
          <a:lstStyle/>
          <a:p>
            <a:pPr>
              <a:lnSpc>
                <a:spcPct val="90000"/>
              </a:lnSpc>
            </a:pPr>
            <a:r>
              <a:rPr lang="en-US" altLang="en-US" sz="1800" dirty="0"/>
              <a:t>The goal of test planning is to establish the list of tasks which, if performed, will identify all of the requirements that have not been met in the software. The main work product is the </a:t>
            </a:r>
            <a:r>
              <a:rPr lang="en-US" altLang="en-US" sz="1800" i="1" dirty="0"/>
              <a:t>test plan</a:t>
            </a:r>
            <a:r>
              <a:rPr lang="en-US" altLang="en-US" sz="1800" dirty="0"/>
              <a:t>.</a:t>
            </a:r>
          </a:p>
          <a:p>
            <a:pPr marL="0" indent="0">
              <a:lnSpc>
                <a:spcPct val="90000"/>
              </a:lnSpc>
              <a:buNone/>
            </a:pPr>
            <a:endParaRPr lang="en-US" altLang="en-US" sz="1800" dirty="0"/>
          </a:p>
          <a:p>
            <a:pPr lvl="1">
              <a:lnSpc>
                <a:spcPct val="90000"/>
              </a:lnSpc>
            </a:pPr>
            <a:r>
              <a:rPr lang="en-US" altLang="en-US" sz="1500" dirty="0"/>
              <a:t>The test plan documents the overall approach to the test. In many ways, the test plan serves as a summary of the test activities that will be performed. </a:t>
            </a:r>
          </a:p>
          <a:p>
            <a:pPr lvl="1">
              <a:lnSpc>
                <a:spcPct val="90000"/>
              </a:lnSpc>
            </a:pPr>
            <a:r>
              <a:rPr lang="en-US" altLang="en-US" sz="1500" dirty="0"/>
              <a:t>It shows how the tests will be organized, and outlines all of the testers’ needs which must be met in order to properly carry out the test.</a:t>
            </a:r>
          </a:p>
          <a:p>
            <a:pPr lvl="1">
              <a:lnSpc>
                <a:spcPct val="90000"/>
              </a:lnSpc>
            </a:pPr>
            <a:r>
              <a:rPr lang="en-US" altLang="en-US" sz="1500" dirty="0"/>
              <a:t>The test plan should be inspected by members of the engineering team and senior managers.</a:t>
            </a:r>
          </a:p>
          <a:p>
            <a:pPr lvl="1">
              <a:lnSpc>
                <a:spcPct val="90000"/>
              </a:lnSpc>
            </a:pPr>
            <a:endParaRPr lang="en-US" altLang="en-US" sz="1500" dirty="0"/>
          </a:p>
          <a:p>
            <a:pPr marL="0" indent="0">
              <a:buNone/>
            </a:pPr>
            <a:endParaRPr lang="en-GB" dirty="0"/>
          </a:p>
        </p:txBody>
      </p:sp>
    </p:spTree>
    <p:extLst>
      <p:ext uri="{BB962C8B-B14F-4D97-AF65-F5344CB8AC3E}">
        <p14:creationId xmlns:p14="http://schemas.microsoft.com/office/powerpoint/2010/main" val="29116854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E2B70-A949-9A41-B439-1CBB7E1CB639}"/>
              </a:ext>
            </a:extLst>
          </p:cNvPr>
          <p:cNvSpPr>
            <a:spLocks noGrp="1"/>
          </p:cNvSpPr>
          <p:nvPr>
            <p:ph type="title"/>
          </p:nvPr>
        </p:nvSpPr>
        <p:spPr/>
        <p:txBody>
          <a:bodyPr/>
          <a:lstStyle/>
          <a:p>
            <a:r>
              <a:rPr lang="en-US" dirty="0"/>
              <a:t>Test Plan Outline (IEEE 829 FORMAT)</a:t>
            </a:r>
          </a:p>
        </p:txBody>
      </p:sp>
      <p:sp>
        <p:nvSpPr>
          <p:cNvPr id="3" name="Content Placeholder 2">
            <a:extLst>
              <a:ext uri="{FF2B5EF4-FFF2-40B4-BE49-F238E27FC236}">
                <a16:creationId xmlns:a16="http://schemas.microsoft.com/office/drawing/2014/main" id="{45B57277-B9EF-0C40-96AB-E7B3816DA90F}"/>
              </a:ext>
            </a:extLst>
          </p:cNvPr>
          <p:cNvSpPr>
            <a:spLocks noGrp="1"/>
          </p:cNvSpPr>
          <p:nvPr>
            <p:ph idx="1"/>
          </p:nvPr>
        </p:nvSpPr>
        <p:spPr>
          <a:xfrm>
            <a:off x="1884202" y="1741171"/>
            <a:ext cx="7518879" cy="3810000"/>
          </a:xfrm>
        </p:spPr>
        <p:txBody>
          <a:bodyPr/>
          <a:lstStyle/>
          <a:p>
            <a:r>
              <a:rPr lang="en-US" sz="1050" dirty="0"/>
              <a:t>1) Test Plan Identifier </a:t>
            </a:r>
          </a:p>
          <a:p>
            <a:r>
              <a:rPr lang="en-US" sz="1050" dirty="0"/>
              <a:t>2) References </a:t>
            </a:r>
          </a:p>
          <a:p>
            <a:r>
              <a:rPr lang="en-US" sz="1050" dirty="0"/>
              <a:t>3) Introduction </a:t>
            </a:r>
          </a:p>
          <a:p>
            <a:r>
              <a:rPr lang="en-US" sz="1050" dirty="0"/>
              <a:t>4) Test Items </a:t>
            </a:r>
          </a:p>
          <a:p>
            <a:r>
              <a:rPr lang="en-US" sz="1050" dirty="0"/>
              <a:t>5) Software Risk Issues </a:t>
            </a:r>
          </a:p>
          <a:p>
            <a:r>
              <a:rPr lang="en-US" sz="1050" dirty="0"/>
              <a:t>6) Features to be Tested </a:t>
            </a:r>
          </a:p>
          <a:p>
            <a:r>
              <a:rPr lang="en-US" sz="1050" dirty="0"/>
              <a:t>7) Features not to be Tested </a:t>
            </a:r>
          </a:p>
          <a:p>
            <a:r>
              <a:rPr lang="en-US" sz="1050" dirty="0"/>
              <a:t>8) Approach </a:t>
            </a:r>
          </a:p>
          <a:p>
            <a:r>
              <a:rPr lang="en-US" sz="1050" dirty="0"/>
              <a:t>9) Item Pass/Fail Criteria </a:t>
            </a:r>
          </a:p>
          <a:p>
            <a:r>
              <a:rPr lang="en-US" sz="1050" dirty="0"/>
              <a:t>10) Suspension Criteria and Resumption Requirements </a:t>
            </a:r>
          </a:p>
          <a:p>
            <a:r>
              <a:rPr lang="en-US" sz="1050" dirty="0"/>
              <a:t>11) Test Deliverables </a:t>
            </a:r>
          </a:p>
          <a:p>
            <a:r>
              <a:rPr lang="en-US" sz="1050" dirty="0"/>
              <a:t>12) Remaining Test Tasks </a:t>
            </a:r>
          </a:p>
          <a:p>
            <a:r>
              <a:rPr lang="en-US" sz="1050" dirty="0"/>
              <a:t>13) Environmental Needs </a:t>
            </a:r>
          </a:p>
          <a:p>
            <a:r>
              <a:rPr lang="en-US" sz="1050" dirty="0"/>
              <a:t>14) Staffing and Training Needs </a:t>
            </a:r>
          </a:p>
          <a:p>
            <a:r>
              <a:rPr lang="en-US" sz="1050" dirty="0"/>
              <a:t>15) Responsibilities </a:t>
            </a:r>
          </a:p>
          <a:p>
            <a:r>
              <a:rPr lang="en-US" sz="1050" dirty="0"/>
              <a:t>16) Schedule </a:t>
            </a:r>
          </a:p>
          <a:p>
            <a:r>
              <a:rPr lang="en-US" sz="1050" dirty="0"/>
              <a:t>17) Planning Risks and Contingencies </a:t>
            </a:r>
          </a:p>
          <a:p>
            <a:r>
              <a:rPr lang="en-US" sz="1050" dirty="0"/>
              <a:t>18) Approvals </a:t>
            </a:r>
          </a:p>
          <a:p>
            <a:r>
              <a:rPr lang="en-US" sz="1050" dirty="0"/>
              <a:t>19) Glossary</a:t>
            </a:r>
            <a:endParaRPr lang="en-US" dirty="0"/>
          </a:p>
        </p:txBody>
      </p:sp>
    </p:spTree>
    <p:extLst>
      <p:ext uri="{BB962C8B-B14F-4D97-AF65-F5344CB8AC3E}">
        <p14:creationId xmlns:p14="http://schemas.microsoft.com/office/powerpoint/2010/main" val="1913263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4D137-D127-B047-8910-7C8552B36FF5}"/>
              </a:ext>
            </a:extLst>
          </p:cNvPr>
          <p:cNvSpPr>
            <a:spLocks noGrp="1"/>
          </p:cNvSpPr>
          <p:nvPr>
            <p:ph type="title"/>
          </p:nvPr>
        </p:nvSpPr>
        <p:spPr/>
        <p:txBody>
          <a:bodyPr/>
          <a:lstStyle/>
          <a:p>
            <a:r>
              <a:rPr lang="en-US" dirty="0"/>
              <a:t>Test Plan Outline (IEE 829)</a:t>
            </a:r>
          </a:p>
        </p:txBody>
      </p:sp>
      <p:sp>
        <p:nvSpPr>
          <p:cNvPr id="3" name="Content Placeholder 2">
            <a:extLst>
              <a:ext uri="{FF2B5EF4-FFF2-40B4-BE49-F238E27FC236}">
                <a16:creationId xmlns:a16="http://schemas.microsoft.com/office/drawing/2014/main" id="{DC4363C6-7C2B-FA4F-8583-7025B7406717}"/>
              </a:ext>
            </a:extLst>
          </p:cNvPr>
          <p:cNvSpPr>
            <a:spLocks noGrp="1"/>
          </p:cNvSpPr>
          <p:nvPr>
            <p:ph idx="1"/>
          </p:nvPr>
        </p:nvSpPr>
        <p:spPr/>
        <p:txBody>
          <a:bodyPr/>
          <a:lstStyle/>
          <a:p>
            <a:r>
              <a:rPr lang="en-US" dirty="0"/>
              <a:t>1-Test plan identifier </a:t>
            </a:r>
          </a:p>
          <a:p>
            <a:pPr lvl="1"/>
            <a:r>
              <a:rPr lang="en-US" dirty="0"/>
              <a:t>Used to identify the plan </a:t>
            </a:r>
          </a:p>
          <a:p>
            <a:pPr marL="685797" lvl="2" indent="0">
              <a:buNone/>
            </a:pPr>
            <a:endParaRPr lang="en-US" dirty="0"/>
          </a:p>
          <a:p>
            <a:r>
              <a:rPr lang="en-US" dirty="0"/>
              <a:t>2-References </a:t>
            </a:r>
          </a:p>
          <a:p>
            <a:pPr lvl="1"/>
            <a:r>
              <a:rPr lang="en-US" dirty="0"/>
              <a:t>Mention all documents that supports this test plan. Example project plan, UML Diagrams, Standards and guidelines. </a:t>
            </a:r>
          </a:p>
        </p:txBody>
      </p:sp>
    </p:spTree>
    <p:extLst>
      <p:ext uri="{BB962C8B-B14F-4D97-AF65-F5344CB8AC3E}">
        <p14:creationId xmlns:p14="http://schemas.microsoft.com/office/powerpoint/2010/main" val="32805968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F408A-27C8-334F-ACA2-1A7A72B30E04}"/>
              </a:ext>
            </a:extLst>
          </p:cNvPr>
          <p:cNvSpPr>
            <a:spLocks noGrp="1"/>
          </p:cNvSpPr>
          <p:nvPr>
            <p:ph type="title"/>
          </p:nvPr>
        </p:nvSpPr>
        <p:spPr/>
        <p:txBody>
          <a:bodyPr/>
          <a:lstStyle/>
          <a:p>
            <a:r>
              <a:rPr lang="en-US" dirty="0"/>
              <a:t>Test Plan Outline (IEE 829)</a:t>
            </a:r>
          </a:p>
        </p:txBody>
      </p:sp>
      <p:sp>
        <p:nvSpPr>
          <p:cNvPr id="3" name="Content Placeholder 2">
            <a:extLst>
              <a:ext uri="{FF2B5EF4-FFF2-40B4-BE49-F238E27FC236}">
                <a16:creationId xmlns:a16="http://schemas.microsoft.com/office/drawing/2014/main" id="{545EB095-F0B1-4947-AA4D-5CE683876DDC}"/>
              </a:ext>
            </a:extLst>
          </p:cNvPr>
          <p:cNvSpPr>
            <a:spLocks noGrp="1"/>
          </p:cNvSpPr>
          <p:nvPr>
            <p:ph idx="1"/>
          </p:nvPr>
        </p:nvSpPr>
        <p:spPr/>
        <p:txBody>
          <a:bodyPr/>
          <a:lstStyle/>
          <a:p>
            <a:r>
              <a:rPr lang="en-US" dirty="0">
                <a:solidFill>
                  <a:srgbClr val="00B050"/>
                </a:solidFill>
              </a:rPr>
              <a:t>3-Introduction</a:t>
            </a:r>
          </a:p>
          <a:p>
            <a:pPr lvl="1"/>
            <a:r>
              <a:rPr lang="en-US" dirty="0">
                <a:solidFill>
                  <a:srgbClr val="00B050"/>
                </a:solidFill>
              </a:rPr>
              <a:t>State the purpose of the plan, specify the goals / objectives.</a:t>
            </a:r>
          </a:p>
          <a:p>
            <a:r>
              <a:rPr lang="en-US" dirty="0">
                <a:solidFill>
                  <a:srgbClr val="00B050"/>
                </a:solidFill>
              </a:rPr>
              <a:t>4- Test Items (Functions)</a:t>
            </a:r>
          </a:p>
          <a:p>
            <a:pPr lvl="1"/>
            <a:r>
              <a:rPr lang="en-US" dirty="0">
                <a:solidFill>
                  <a:srgbClr val="00B050"/>
                </a:solidFill>
              </a:rPr>
              <a:t>list of what is to be tested</a:t>
            </a:r>
          </a:p>
          <a:p>
            <a:pPr lvl="1"/>
            <a:r>
              <a:rPr lang="en-US" dirty="0">
                <a:solidFill>
                  <a:srgbClr val="00B050"/>
                </a:solidFill>
              </a:rPr>
              <a:t>Items should be within the scope of this test plan</a:t>
            </a:r>
          </a:p>
          <a:p>
            <a:pPr lvl="1"/>
            <a:r>
              <a:rPr lang="en-US" dirty="0">
                <a:solidFill>
                  <a:srgbClr val="00B050"/>
                </a:solidFill>
              </a:rPr>
              <a:t>Remember, what you are testing is what you intend to deliver to the client</a:t>
            </a:r>
            <a:r>
              <a:rPr lang="en-US" dirty="0"/>
              <a:t>.</a:t>
            </a:r>
          </a:p>
        </p:txBody>
      </p:sp>
    </p:spTree>
    <p:extLst>
      <p:ext uri="{BB962C8B-B14F-4D97-AF65-F5344CB8AC3E}">
        <p14:creationId xmlns:p14="http://schemas.microsoft.com/office/powerpoint/2010/main" val="3817563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lumMod val="50000"/>
                  </a:schemeClr>
                </a:solidFill>
              </a:rPr>
              <a:t>Types of Software Testing</a:t>
            </a:r>
          </a:p>
        </p:txBody>
      </p:sp>
      <p:sp>
        <p:nvSpPr>
          <p:cNvPr id="3" name="Content Placeholder 2"/>
          <p:cNvSpPr>
            <a:spLocks noGrp="1"/>
          </p:cNvSpPr>
          <p:nvPr>
            <p:ph idx="1"/>
          </p:nvPr>
        </p:nvSpPr>
        <p:spPr>
          <a:xfrm>
            <a:off x="1920876" y="2024844"/>
            <a:ext cx="8423597" cy="3463783"/>
          </a:xfrm>
        </p:spPr>
        <p:txBody>
          <a:bodyPr/>
          <a:lstStyle/>
          <a:p>
            <a:r>
              <a:rPr lang="en-US" dirty="0"/>
              <a:t>Black-box testing (functional testing)</a:t>
            </a:r>
          </a:p>
          <a:p>
            <a:pPr lvl="1"/>
            <a:r>
              <a:rPr lang="en-US" sz="2531" dirty="0"/>
              <a:t>is based on the definition of what a (or a piece of) program is intended to do</a:t>
            </a:r>
          </a:p>
          <a:p>
            <a:pPr lvl="2"/>
            <a:r>
              <a:rPr lang="en-US" sz="1969" dirty="0"/>
              <a:t>uses program’s specification rather than its structure</a:t>
            </a:r>
          </a:p>
          <a:p>
            <a:pPr lvl="2"/>
            <a:r>
              <a:rPr lang="en-GB" sz="1969" dirty="0"/>
              <a:t>Later stage</a:t>
            </a:r>
            <a:endParaRPr lang="en-US" sz="1969" dirty="0"/>
          </a:p>
          <a:p>
            <a:pPr lvl="2"/>
            <a:r>
              <a:rPr lang="en-GB" sz="1969" dirty="0"/>
              <a:t>Black-box is a complementary approach</a:t>
            </a:r>
          </a:p>
          <a:p>
            <a:pPr marL="0" indent="0">
              <a:buNone/>
            </a:pPr>
            <a:endParaRPr lang="en-US" sz="1800" dirty="0"/>
          </a:p>
          <a:p>
            <a:pPr marL="342898" lvl="1" indent="0">
              <a:buNone/>
            </a:pPr>
            <a:endParaRPr lang="en-US" dirty="0"/>
          </a:p>
        </p:txBody>
      </p:sp>
      <p:graphicFrame>
        <p:nvGraphicFramePr>
          <p:cNvPr id="4" name="Content Placeholder 4"/>
          <p:cNvGraphicFramePr>
            <a:graphicFrameLocks/>
          </p:cNvGraphicFramePr>
          <p:nvPr/>
        </p:nvGraphicFramePr>
        <p:xfrm>
          <a:off x="5609109" y="998730"/>
          <a:ext cx="5447510" cy="14406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a:extLst>
              <a:ext uri="{FF2B5EF4-FFF2-40B4-BE49-F238E27FC236}">
                <a16:creationId xmlns:a16="http://schemas.microsoft.com/office/drawing/2014/main" id="{47EC31C7-3292-A641-AF0D-96BD4ECF83C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53307" y="5005967"/>
            <a:ext cx="3522506" cy="1440603"/>
          </a:xfrm>
          <a:prstGeom prst="rect">
            <a:avLst/>
          </a:prstGeom>
        </p:spPr>
      </p:pic>
    </p:spTree>
    <p:extLst>
      <p:ext uri="{BB962C8B-B14F-4D97-AF65-F5344CB8AC3E}">
        <p14:creationId xmlns:p14="http://schemas.microsoft.com/office/powerpoint/2010/main" val="486885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4CF27-3C54-6E43-8C80-E34143D885C5}"/>
              </a:ext>
            </a:extLst>
          </p:cNvPr>
          <p:cNvSpPr>
            <a:spLocks noGrp="1"/>
          </p:cNvSpPr>
          <p:nvPr>
            <p:ph type="title"/>
          </p:nvPr>
        </p:nvSpPr>
        <p:spPr/>
        <p:txBody>
          <a:bodyPr/>
          <a:lstStyle/>
          <a:p>
            <a:r>
              <a:rPr lang="en-US" dirty="0"/>
              <a:t>Test Plan Outline (IEE 829)</a:t>
            </a:r>
          </a:p>
        </p:txBody>
      </p:sp>
      <p:sp>
        <p:nvSpPr>
          <p:cNvPr id="3" name="Content Placeholder 2">
            <a:extLst>
              <a:ext uri="{FF2B5EF4-FFF2-40B4-BE49-F238E27FC236}">
                <a16:creationId xmlns:a16="http://schemas.microsoft.com/office/drawing/2014/main" id="{8B400567-BAB6-D640-B2AA-CA9C40757FB5}"/>
              </a:ext>
            </a:extLst>
          </p:cNvPr>
          <p:cNvSpPr>
            <a:spLocks noGrp="1"/>
          </p:cNvSpPr>
          <p:nvPr>
            <p:ph idx="1"/>
          </p:nvPr>
        </p:nvSpPr>
        <p:spPr/>
        <p:txBody>
          <a:bodyPr/>
          <a:lstStyle/>
          <a:p>
            <a:r>
              <a:rPr lang="en-US" dirty="0"/>
              <a:t>5-Software risk issues</a:t>
            </a:r>
          </a:p>
          <a:p>
            <a:pPr lvl="1"/>
            <a:r>
              <a:rPr lang="en-US" dirty="0"/>
              <a:t>Identify what the critical areas are?</a:t>
            </a:r>
          </a:p>
          <a:p>
            <a:r>
              <a:rPr lang="en-US" dirty="0">
                <a:solidFill>
                  <a:srgbClr val="00B050"/>
                </a:solidFill>
              </a:rPr>
              <a:t>6-Features to be tested</a:t>
            </a:r>
          </a:p>
          <a:p>
            <a:pPr lvl="1"/>
            <a:r>
              <a:rPr lang="en-US" dirty="0">
                <a:solidFill>
                  <a:srgbClr val="00B050"/>
                </a:solidFill>
              </a:rPr>
              <a:t> This is a listing of what is to be tested from the USERS viewpoint.</a:t>
            </a:r>
          </a:p>
          <a:p>
            <a:r>
              <a:rPr lang="en-US" dirty="0">
                <a:solidFill>
                  <a:srgbClr val="00B050"/>
                </a:solidFill>
              </a:rPr>
              <a:t>7-Features not to be tested</a:t>
            </a:r>
          </a:p>
          <a:p>
            <a:pPr lvl="1"/>
            <a:r>
              <a:rPr lang="en-US" dirty="0">
                <a:solidFill>
                  <a:srgbClr val="00B050"/>
                </a:solidFill>
              </a:rPr>
              <a:t>This is a listing of what is NOT to be tested from both the Users viewpoint and control view.</a:t>
            </a:r>
          </a:p>
        </p:txBody>
      </p:sp>
    </p:spTree>
    <p:extLst>
      <p:ext uri="{BB962C8B-B14F-4D97-AF65-F5344CB8AC3E}">
        <p14:creationId xmlns:p14="http://schemas.microsoft.com/office/powerpoint/2010/main" val="41772223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762CB-0D5A-DC4A-A6E4-FE4EC18FF4F5}"/>
              </a:ext>
            </a:extLst>
          </p:cNvPr>
          <p:cNvSpPr>
            <a:spLocks noGrp="1"/>
          </p:cNvSpPr>
          <p:nvPr>
            <p:ph type="title"/>
          </p:nvPr>
        </p:nvSpPr>
        <p:spPr/>
        <p:txBody>
          <a:bodyPr/>
          <a:lstStyle/>
          <a:p>
            <a:r>
              <a:rPr lang="en-US" dirty="0"/>
              <a:t>Test Plan Outline (IEE 829)</a:t>
            </a:r>
          </a:p>
        </p:txBody>
      </p:sp>
      <p:sp>
        <p:nvSpPr>
          <p:cNvPr id="3" name="Content Placeholder 2">
            <a:extLst>
              <a:ext uri="{FF2B5EF4-FFF2-40B4-BE49-F238E27FC236}">
                <a16:creationId xmlns:a16="http://schemas.microsoft.com/office/drawing/2014/main" id="{00048ACE-5CEF-6E49-87B6-BA03E425C87F}"/>
              </a:ext>
            </a:extLst>
          </p:cNvPr>
          <p:cNvSpPr>
            <a:spLocks noGrp="1"/>
          </p:cNvSpPr>
          <p:nvPr>
            <p:ph idx="1"/>
          </p:nvPr>
        </p:nvSpPr>
        <p:spPr/>
        <p:txBody>
          <a:bodyPr/>
          <a:lstStyle/>
          <a:p>
            <a:r>
              <a:rPr lang="en-US" dirty="0">
                <a:solidFill>
                  <a:srgbClr val="00B050"/>
                </a:solidFill>
              </a:rPr>
              <a:t>8- Approach(Strategy)</a:t>
            </a:r>
          </a:p>
          <a:p>
            <a:pPr lvl="1"/>
            <a:r>
              <a:rPr lang="en-US" dirty="0">
                <a:solidFill>
                  <a:srgbClr val="00B050"/>
                </a:solidFill>
              </a:rPr>
              <a:t> Mention the overall approach to testing.</a:t>
            </a:r>
          </a:p>
          <a:p>
            <a:pPr lvl="2"/>
            <a:r>
              <a:rPr lang="en-US" dirty="0">
                <a:solidFill>
                  <a:srgbClr val="00B050"/>
                </a:solidFill>
              </a:rPr>
              <a:t>Testing levels, testing methods</a:t>
            </a:r>
          </a:p>
          <a:p>
            <a:pPr lvl="2"/>
            <a:r>
              <a:rPr lang="en-US" dirty="0">
                <a:solidFill>
                  <a:srgbClr val="00B050"/>
                </a:solidFill>
              </a:rPr>
              <a:t>Quality factors to measure </a:t>
            </a:r>
          </a:p>
          <a:p>
            <a:pPr lvl="2"/>
            <a:r>
              <a:rPr lang="en-US" dirty="0">
                <a:solidFill>
                  <a:srgbClr val="00B050"/>
                </a:solidFill>
              </a:rPr>
              <a:t>Test-fix method </a:t>
            </a:r>
          </a:p>
          <a:p>
            <a:pPr lvl="3"/>
            <a:r>
              <a:rPr lang="en-US" dirty="0">
                <a:solidFill>
                  <a:srgbClr val="00B050"/>
                </a:solidFill>
              </a:rPr>
              <a:t>Test, analyze, and fix</a:t>
            </a:r>
          </a:p>
          <a:p>
            <a:pPr lvl="3"/>
            <a:r>
              <a:rPr lang="en-US" dirty="0">
                <a:solidFill>
                  <a:srgbClr val="00B050"/>
                </a:solidFill>
              </a:rPr>
              <a:t>Customized method</a:t>
            </a:r>
          </a:p>
        </p:txBody>
      </p:sp>
    </p:spTree>
    <p:extLst>
      <p:ext uri="{BB962C8B-B14F-4D97-AF65-F5344CB8AC3E}">
        <p14:creationId xmlns:p14="http://schemas.microsoft.com/office/powerpoint/2010/main" val="41906151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0D578-432F-5C41-ADD1-5FA8ACDF52E6}"/>
              </a:ext>
            </a:extLst>
          </p:cNvPr>
          <p:cNvSpPr>
            <a:spLocks noGrp="1"/>
          </p:cNvSpPr>
          <p:nvPr>
            <p:ph type="title"/>
          </p:nvPr>
        </p:nvSpPr>
        <p:spPr/>
        <p:txBody>
          <a:bodyPr/>
          <a:lstStyle/>
          <a:p>
            <a:r>
              <a:rPr lang="en-US" dirty="0"/>
              <a:t>Test fix method</a:t>
            </a:r>
          </a:p>
        </p:txBody>
      </p:sp>
      <p:sp>
        <p:nvSpPr>
          <p:cNvPr id="4" name="Rectangle 3">
            <a:extLst>
              <a:ext uri="{FF2B5EF4-FFF2-40B4-BE49-F238E27FC236}">
                <a16:creationId xmlns:a16="http://schemas.microsoft.com/office/drawing/2014/main" id="{0D211CE8-D013-394C-8B22-63B2E16DD13C}"/>
              </a:ext>
            </a:extLst>
          </p:cNvPr>
          <p:cNvSpPr/>
          <p:nvPr/>
        </p:nvSpPr>
        <p:spPr bwMode="auto">
          <a:xfrm>
            <a:off x="4639155" y="1879350"/>
            <a:ext cx="2173127" cy="425700"/>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797"/>
            <a:r>
              <a:rPr lang="en-US" sz="2100" dirty="0">
                <a:solidFill>
                  <a:schemeClr val="bg1"/>
                </a:solidFill>
              </a:rPr>
              <a:t>Defect detected</a:t>
            </a:r>
          </a:p>
        </p:txBody>
      </p:sp>
      <p:sp>
        <p:nvSpPr>
          <p:cNvPr id="5" name="Rectangle 4">
            <a:extLst>
              <a:ext uri="{FF2B5EF4-FFF2-40B4-BE49-F238E27FC236}">
                <a16:creationId xmlns:a16="http://schemas.microsoft.com/office/drawing/2014/main" id="{D669885C-9FFA-E541-96D2-48A888B38241}"/>
              </a:ext>
            </a:extLst>
          </p:cNvPr>
          <p:cNvSpPr/>
          <p:nvPr/>
        </p:nvSpPr>
        <p:spPr bwMode="auto">
          <a:xfrm>
            <a:off x="4639155" y="2694690"/>
            <a:ext cx="2173127" cy="425700"/>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797"/>
            <a:r>
              <a:rPr lang="en-US" sz="2100" dirty="0">
                <a:solidFill>
                  <a:schemeClr val="bg1"/>
                </a:solidFill>
              </a:rPr>
              <a:t>Open request</a:t>
            </a:r>
          </a:p>
        </p:txBody>
      </p:sp>
      <p:sp>
        <p:nvSpPr>
          <p:cNvPr id="6" name="Rectangle 5">
            <a:extLst>
              <a:ext uri="{FF2B5EF4-FFF2-40B4-BE49-F238E27FC236}">
                <a16:creationId xmlns:a16="http://schemas.microsoft.com/office/drawing/2014/main" id="{D5BD04B3-0557-2E4C-92E1-D2CDAABE7286}"/>
              </a:ext>
            </a:extLst>
          </p:cNvPr>
          <p:cNvSpPr/>
          <p:nvPr/>
        </p:nvSpPr>
        <p:spPr bwMode="auto">
          <a:xfrm>
            <a:off x="4654394" y="3548640"/>
            <a:ext cx="2173127" cy="425700"/>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797"/>
            <a:r>
              <a:rPr lang="en-US" sz="2100" dirty="0">
                <a:solidFill>
                  <a:schemeClr val="bg1"/>
                </a:solidFill>
              </a:rPr>
              <a:t>Assigned </a:t>
            </a:r>
          </a:p>
        </p:txBody>
      </p:sp>
      <p:sp>
        <p:nvSpPr>
          <p:cNvPr id="7" name="Rectangle 6">
            <a:extLst>
              <a:ext uri="{FF2B5EF4-FFF2-40B4-BE49-F238E27FC236}">
                <a16:creationId xmlns:a16="http://schemas.microsoft.com/office/drawing/2014/main" id="{FDECD0C4-799B-CF42-805D-76D1CE45FA7A}"/>
              </a:ext>
            </a:extLst>
          </p:cNvPr>
          <p:cNvSpPr/>
          <p:nvPr/>
        </p:nvSpPr>
        <p:spPr bwMode="auto">
          <a:xfrm>
            <a:off x="4669634" y="4400040"/>
            <a:ext cx="2173127" cy="425700"/>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797"/>
            <a:r>
              <a:rPr lang="en-US" sz="2100" dirty="0">
                <a:solidFill>
                  <a:schemeClr val="bg1"/>
                </a:solidFill>
              </a:rPr>
              <a:t>Fixed</a:t>
            </a:r>
          </a:p>
        </p:txBody>
      </p:sp>
      <p:cxnSp>
        <p:nvCxnSpPr>
          <p:cNvPr id="9" name="Straight Arrow Connector 8">
            <a:extLst>
              <a:ext uri="{FF2B5EF4-FFF2-40B4-BE49-F238E27FC236}">
                <a16:creationId xmlns:a16="http://schemas.microsoft.com/office/drawing/2014/main" id="{4A7ECE46-219F-C74D-8B18-C17026374144}"/>
              </a:ext>
            </a:extLst>
          </p:cNvPr>
          <p:cNvCxnSpPr>
            <a:stCxn id="4" idx="2"/>
            <a:endCxn id="5" idx="0"/>
          </p:cNvCxnSpPr>
          <p:nvPr/>
        </p:nvCxnSpPr>
        <p:spPr bwMode="auto">
          <a:xfrm>
            <a:off x="5725718" y="2305050"/>
            <a:ext cx="0" cy="389640"/>
          </a:xfrm>
          <a:prstGeom prst="straightConnector1">
            <a:avLst/>
          </a:prstGeom>
          <a:solidFill>
            <a:schemeClr val="accent1"/>
          </a:solidFill>
          <a:ln w="50800" cap="flat" cmpd="sng" algn="ctr">
            <a:solidFill>
              <a:schemeClr val="bg1"/>
            </a:solidFill>
            <a:prstDash val="solid"/>
            <a:round/>
            <a:headEnd type="none" w="med" len="med"/>
            <a:tailEnd type="triangle"/>
          </a:ln>
          <a:effectLst/>
        </p:spPr>
      </p:cxnSp>
      <p:cxnSp>
        <p:nvCxnSpPr>
          <p:cNvPr id="10" name="Straight Arrow Connector 9">
            <a:extLst>
              <a:ext uri="{FF2B5EF4-FFF2-40B4-BE49-F238E27FC236}">
                <a16:creationId xmlns:a16="http://schemas.microsoft.com/office/drawing/2014/main" id="{892385B5-B14D-AD44-9532-445B7A771AF8}"/>
              </a:ext>
            </a:extLst>
          </p:cNvPr>
          <p:cNvCxnSpPr/>
          <p:nvPr/>
        </p:nvCxnSpPr>
        <p:spPr bwMode="auto">
          <a:xfrm>
            <a:off x="5725718" y="3120390"/>
            <a:ext cx="0" cy="389640"/>
          </a:xfrm>
          <a:prstGeom prst="straightConnector1">
            <a:avLst/>
          </a:prstGeom>
          <a:solidFill>
            <a:schemeClr val="accent1"/>
          </a:solidFill>
          <a:ln w="50800" cap="flat" cmpd="sng" algn="ctr">
            <a:solidFill>
              <a:schemeClr val="bg1"/>
            </a:solidFill>
            <a:prstDash val="solid"/>
            <a:round/>
            <a:headEnd type="none" w="med" len="med"/>
            <a:tailEnd type="triangle"/>
          </a:ln>
          <a:effectLst/>
        </p:spPr>
      </p:cxnSp>
      <p:cxnSp>
        <p:nvCxnSpPr>
          <p:cNvPr id="11" name="Straight Arrow Connector 10">
            <a:extLst>
              <a:ext uri="{FF2B5EF4-FFF2-40B4-BE49-F238E27FC236}">
                <a16:creationId xmlns:a16="http://schemas.microsoft.com/office/drawing/2014/main" id="{4E2E8114-1BBD-414E-9251-5761BAEFC1F5}"/>
              </a:ext>
            </a:extLst>
          </p:cNvPr>
          <p:cNvCxnSpPr/>
          <p:nvPr/>
        </p:nvCxnSpPr>
        <p:spPr bwMode="auto">
          <a:xfrm>
            <a:off x="5713575" y="3974341"/>
            <a:ext cx="0" cy="389640"/>
          </a:xfrm>
          <a:prstGeom prst="straightConnector1">
            <a:avLst/>
          </a:prstGeom>
          <a:solidFill>
            <a:schemeClr val="accent1"/>
          </a:solidFill>
          <a:ln w="50800" cap="flat" cmpd="sng" algn="ctr">
            <a:solidFill>
              <a:schemeClr val="bg1"/>
            </a:solidFill>
            <a:prstDash val="solid"/>
            <a:round/>
            <a:headEnd type="none" w="med" len="med"/>
            <a:tailEnd type="triangle"/>
          </a:ln>
          <a:effectLst/>
        </p:spPr>
      </p:cxnSp>
      <p:cxnSp>
        <p:nvCxnSpPr>
          <p:cNvPr id="12" name="Straight Arrow Connector 11">
            <a:extLst>
              <a:ext uri="{FF2B5EF4-FFF2-40B4-BE49-F238E27FC236}">
                <a16:creationId xmlns:a16="http://schemas.microsoft.com/office/drawing/2014/main" id="{7638ED37-E380-5D48-A255-49148D0F5DD4}"/>
              </a:ext>
            </a:extLst>
          </p:cNvPr>
          <p:cNvCxnSpPr>
            <a:cxnSpLocks/>
          </p:cNvCxnSpPr>
          <p:nvPr/>
        </p:nvCxnSpPr>
        <p:spPr bwMode="auto">
          <a:xfrm>
            <a:off x="6842761" y="4607820"/>
            <a:ext cx="804623" cy="0"/>
          </a:xfrm>
          <a:prstGeom prst="straightConnector1">
            <a:avLst/>
          </a:prstGeom>
          <a:solidFill>
            <a:schemeClr val="accent1"/>
          </a:solidFill>
          <a:ln w="50800" cap="flat" cmpd="sng" algn="ctr">
            <a:solidFill>
              <a:schemeClr val="bg1"/>
            </a:solidFill>
            <a:prstDash val="solid"/>
            <a:round/>
            <a:headEnd type="none" w="med" len="med"/>
            <a:tailEnd type="triangle"/>
          </a:ln>
          <a:effectLst/>
        </p:spPr>
      </p:cxnSp>
      <p:sp>
        <p:nvSpPr>
          <p:cNvPr id="14" name="Rectangle 13">
            <a:extLst>
              <a:ext uri="{FF2B5EF4-FFF2-40B4-BE49-F238E27FC236}">
                <a16:creationId xmlns:a16="http://schemas.microsoft.com/office/drawing/2014/main" id="{5854F368-4F8D-1547-92E3-AA48E0FFB588}"/>
              </a:ext>
            </a:extLst>
          </p:cNvPr>
          <p:cNvSpPr/>
          <p:nvPr/>
        </p:nvSpPr>
        <p:spPr bwMode="auto">
          <a:xfrm>
            <a:off x="7647384" y="4365510"/>
            <a:ext cx="2173127" cy="425700"/>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797"/>
            <a:r>
              <a:rPr lang="en-US" sz="2100" dirty="0">
                <a:solidFill>
                  <a:schemeClr val="bg1"/>
                </a:solidFill>
              </a:rPr>
              <a:t>Retest</a:t>
            </a:r>
          </a:p>
        </p:txBody>
      </p:sp>
      <p:sp>
        <p:nvSpPr>
          <p:cNvPr id="15" name="Rectangle 14">
            <a:extLst>
              <a:ext uri="{FF2B5EF4-FFF2-40B4-BE49-F238E27FC236}">
                <a16:creationId xmlns:a16="http://schemas.microsoft.com/office/drawing/2014/main" id="{7DE226CB-D7FB-BC45-8D28-DDB99E7733D1}"/>
              </a:ext>
            </a:extLst>
          </p:cNvPr>
          <p:cNvSpPr/>
          <p:nvPr/>
        </p:nvSpPr>
        <p:spPr bwMode="auto">
          <a:xfrm>
            <a:off x="7647384" y="3429000"/>
            <a:ext cx="2173127" cy="425700"/>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797"/>
            <a:r>
              <a:rPr lang="en-US" sz="2100" dirty="0">
                <a:solidFill>
                  <a:schemeClr val="bg1"/>
                </a:solidFill>
              </a:rPr>
              <a:t>close</a:t>
            </a:r>
          </a:p>
        </p:txBody>
      </p:sp>
      <p:cxnSp>
        <p:nvCxnSpPr>
          <p:cNvPr id="16" name="Straight Arrow Connector 15">
            <a:extLst>
              <a:ext uri="{FF2B5EF4-FFF2-40B4-BE49-F238E27FC236}">
                <a16:creationId xmlns:a16="http://schemas.microsoft.com/office/drawing/2014/main" id="{0957FEA2-2A16-7047-A012-51C58779A621}"/>
              </a:ext>
            </a:extLst>
          </p:cNvPr>
          <p:cNvCxnSpPr>
            <a:cxnSpLocks/>
          </p:cNvCxnSpPr>
          <p:nvPr/>
        </p:nvCxnSpPr>
        <p:spPr bwMode="auto">
          <a:xfrm flipV="1">
            <a:off x="8749186" y="3832350"/>
            <a:ext cx="0" cy="531630"/>
          </a:xfrm>
          <a:prstGeom prst="straightConnector1">
            <a:avLst/>
          </a:prstGeom>
          <a:solidFill>
            <a:schemeClr val="accent1"/>
          </a:solidFill>
          <a:ln w="50800" cap="flat" cmpd="sng" algn="ctr">
            <a:solidFill>
              <a:schemeClr val="bg1"/>
            </a:solidFill>
            <a:prstDash val="solid"/>
            <a:round/>
            <a:headEnd type="none" w="med" len="med"/>
            <a:tailEnd type="triangle"/>
          </a:ln>
          <a:effectLst/>
        </p:spPr>
      </p:cxnSp>
      <p:cxnSp>
        <p:nvCxnSpPr>
          <p:cNvPr id="21" name="Elbow Connector 20">
            <a:extLst>
              <a:ext uri="{FF2B5EF4-FFF2-40B4-BE49-F238E27FC236}">
                <a16:creationId xmlns:a16="http://schemas.microsoft.com/office/drawing/2014/main" id="{C2FCFD02-DD4C-DA4A-A159-1B7A9BE3EE20}"/>
              </a:ext>
            </a:extLst>
          </p:cNvPr>
          <p:cNvCxnSpPr>
            <a:cxnSpLocks/>
            <a:stCxn id="14" idx="2"/>
          </p:cNvCxnSpPr>
          <p:nvPr/>
        </p:nvCxnSpPr>
        <p:spPr bwMode="auto">
          <a:xfrm rot="5400000">
            <a:off x="7659323" y="4142287"/>
            <a:ext cx="425700" cy="1723546"/>
          </a:xfrm>
          <a:prstGeom prst="bentConnector2">
            <a:avLst/>
          </a:prstGeom>
          <a:solidFill>
            <a:schemeClr val="accent1"/>
          </a:solidFill>
          <a:ln w="50800" cap="flat" cmpd="sng" algn="ctr">
            <a:solidFill>
              <a:schemeClr val="bg1"/>
            </a:solidFill>
            <a:prstDash val="solid"/>
            <a:round/>
            <a:headEnd type="none" w="med" len="med"/>
            <a:tailEnd type="triangle"/>
          </a:ln>
          <a:effectLst/>
        </p:spPr>
      </p:cxnSp>
      <p:sp>
        <p:nvSpPr>
          <p:cNvPr id="23" name="Rectangle 22">
            <a:extLst>
              <a:ext uri="{FF2B5EF4-FFF2-40B4-BE49-F238E27FC236}">
                <a16:creationId xmlns:a16="http://schemas.microsoft.com/office/drawing/2014/main" id="{F05763DD-1CB5-4C47-8BA2-A4F8447F0B8C}"/>
              </a:ext>
            </a:extLst>
          </p:cNvPr>
          <p:cNvSpPr/>
          <p:nvPr/>
        </p:nvSpPr>
        <p:spPr bwMode="auto">
          <a:xfrm>
            <a:off x="5893357" y="5033520"/>
            <a:ext cx="1162763" cy="425700"/>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797"/>
            <a:r>
              <a:rPr lang="en-US" sz="2100" dirty="0">
                <a:solidFill>
                  <a:schemeClr val="bg1"/>
                </a:solidFill>
              </a:rPr>
              <a:t>Fail</a:t>
            </a:r>
          </a:p>
        </p:txBody>
      </p:sp>
      <p:cxnSp>
        <p:nvCxnSpPr>
          <p:cNvPr id="25" name="Elbow Connector 24">
            <a:extLst>
              <a:ext uri="{FF2B5EF4-FFF2-40B4-BE49-F238E27FC236}">
                <a16:creationId xmlns:a16="http://schemas.microsoft.com/office/drawing/2014/main" id="{4E8E908F-C96F-8742-9317-986B19847C6A}"/>
              </a:ext>
            </a:extLst>
          </p:cNvPr>
          <p:cNvCxnSpPr>
            <a:cxnSpLocks/>
            <a:stCxn id="23" idx="1"/>
            <a:endCxn id="6" idx="1"/>
          </p:cNvCxnSpPr>
          <p:nvPr/>
        </p:nvCxnSpPr>
        <p:spPr bwMode="auto">
          <a:xfrm rot="10800000">
            <a:off x="4654396" y="3761490"/>
            <a:ext cx="1238962" cy="1484880"/>
          </a:xfrm>
          <a:prstGeom prst="bentConnector3">
            <a:avLst>
              <a:gd name="adj1" fmla="val 166731"/>
            </a:avLst>
          </a:prstGeom>
          <a:solidFill>
            <a:schemeClr val="accent1"/>
          </a:solidFill>
          <a:ln w="50800" cap="flat" cmpd="sng" algn="ctr">
            <a:solidFill>
              <a:schemeClr val="bg1"/>
            </a:solidFill>
            <a:prstDash val="solid"/>
            <a:round/>
            <a:headEnd type="none" w="med" len="med"/>
            <a:tailEnd type="triangle"/>
          </a:ln>
          <a:effectLst/>
        </p:spPr>
      </p:cxnSp>
    </p:spTree>
    <p:extLst>
      <p:ext uri="{BB962C8B-B14F-4D97-AF65-F5344CB8AC3E}">
        <p14:creationId xmlns:p14="http://schemas.microsoft.com/office/powerpoint/2010/main" val="2503857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4" grpId="0" animBg="1"/>
      <p:bldP spid="15" grpId="0" animBg="1"/>
      <p:bldP spid="2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41566-228F-9E4F-9D7A-8C748BDD0E50}"/>
              </a:ext>
            </a:extLst>
          </p:cNvPr>
          <p:cNvSpPr>
            <a:spLocks noGrp="1"/>
          </p:cNvSpPr>
          <p:nvPr>
            <p:ph type="title"/>
          </p:nvPr>
        </p:nvSpPr>
        <p:spPr/>
        <p:txBody>
          <a:bodyPr/>
          <a:lstStyle/>
          <a:p>
            <a:r>
              <a:rPr lang="en-US" dirty="0"/>
              <a:t>Test Plan Outline (IEE 829)</a:t>
            </a:r>
          </a:p>
        </p:txBody>
      </p:sp>
      <p:sp>
        <p:nvSpPr>
          <p:cNvPr id="3" name="Content Placeholder 2">
            <a:extLst>
              <a:ext uri="{FF2B5EF4-FFF2-40B4-BE49-F238E27FC236}">
                <a16:creationId xmlns:a16="http://schemas.microsoft.com/office/drawing/2014/main" id="{8814E97D-8365-3242-96A2-ECECFBBE35AC}"/>
              </a:ext>
            </a:extLst>
          </p:cNvPr>
          <p:cNvSpPr>
            <a:spLocks noGrp="1"/>
          </p:cNvSpPr>
          <p:nvPr>
            <p:ph idx="1"/>
          </p:nvPr>
        </p:nvSpPr>
        <p:spPr/>
        <p:txBody>
          <a:bodyPr/>
          <a:lstStyle/>
          <a:p>
            <a:r>
              <a:rPr lang="en-US" dirty="0">
                <a:solidFill>
                  <a:srgbClr val="00B050"/>
                </a:solidFill>
              </a:rPr>
              <a:t>9- Item Pass/fail criteria</a:t>
            </a:r>
          </a:p>
          <a:p>
            <a:pPr lvl="1"/>
            <a:r>
              <a:rPr lang="en-US" dirty="0">
                <a:solidFill>
                  <a:srgbClr val="00B050"/>
                </a:solidFill>
              </a:rPr>
              <a:t>Prepare  a set of test cases </a:t>
            </a:r>
          </a:p>
          <a:p>
            <a:pPr lvl="1"/>
            <a:r>
              <a:rPr lang="en-US" dirty="0">
                <a:solidFill>
                  <a:srgbClr val="00B050"/>
                </a:solidFill>
              </a:rPr>
              <a:t>Test case template </a:t>
            </a:r>
          </a:p>
          <a:p>
            <a:pPr lvl="1"/>
            <a:endParaRPr lang="en-US" dirty="0">
              <a:solidFill>
                <a:srgbClr val="00B050"/>
              </a:solidFill>
            </a:endParaRPr>
          </a:p>
          <a:p>
            <a:pPr marL="42862" indent="0">
              <a:buNone/>
            </a:pPr>
            <a:endParaRPr lang="en-US" dirty="0"/>
          </a:p>
        </p:txBody>
      </p:sp>
      <p:pic>
        <p:nvPicPr>
          <p:cNvPr id="5" name="Picture 4">
            <a:extLst>
              <a:ext uri="{FF2B5EF4-FFF2-40B4-BE49-F238E27FC236}">
                <a16:creationId xmlns:a16="http://schemas.microsoft.com/office/drawing/2014/main" id="{8E0C931C-1493-1043-9E75-A0E46521A0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1757" y="2479603"/>
            <a:ext cx="7012283" cy="2988089"/>
          </a:xfrm>
          <a:prstGeom prst="rect">
            <a:avLst/>
          </a:prstGeom>
        </p:spPr>
      </p:pic>
    </p:spTree>
    <p:extLst>
      <p:ext uri="{BB962C8B-B14F-4D97-AF65-F5344CB8AC3E}">
        <p14:creationId xmlns:p14="http://schemas.microsoft.com/office/powerpoint/2010/main" val="1454794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to write a good test case. </a:t>
            </a:r>
          </a:p>
        </p:txBody>
      </p:sp>
      <p:sp>
        <p:nvSpPr>
          <p:cNvPr id="3" name="Content Placeholder 2"/>
          <p:cNvSpPr>
            <a:spLocks noGrp="1"/>
          </p:cNvSpPr>
          <p:nvPr>
            <p:ph idx="1"/>
          </p:nvPr>
        </p:nvSpPr>
        <p:spPr/>
        <p:txBody>
          <a:bodyPr/>
          <a:lstStyle/>
          <a:p>
            <a:pPr marL="0" indent="0">
              <a:buNone/>
            </a:pPr>
            <a:r>
              <a:rPr lang="en-GB" dirty="0"/>
              <a:t> </a:t>
            </a:r>
          </a:p>
          <a:p>
            <a:r>
              <a:rPr lang="en-GB" dirty="0"/>
              <a:t>Sort title </a:t>
            </a:r>
          </a:p>
          <a:p>
            <a:r>
              <a:rPr lang="en-GB" dirty="0"/>
              <a:t>Strong and detailed description</a:t>
            </a:r>
          </a:p>
          <a:p>
            <a:r>
              <a:rPr lang="en-GB" dirty="0"/>
              <a:t>Clear and concise </a:t>
            </a:r>
          </a:p>
          <a:p>
            <a:r>
              <a:rPr lang="en-GB" dirty="0"/>
              <a:t>Include expected result </a:t>
            </a:r>
          </a:p>
          <a:p>
            <a:r>
              <a:rPr lang="en-GB" dirty="0"/>
              <a:t>Make it reusable </a:t>
            </a:r>
          </a:p>
        </p:txBody>
      </p:sp>
    </p:spTree>
    <p:extLst>
      <p:ext uri="{BB962C8B-B14F-4D97-AF65-F5344CB8AC3E}">
        <p14:creationId xmlns:p14="http://schemas.microsoft.com/office/powerpoint/2010/main" val="5093308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43FEC-AF00-CC49-9C22-8C172AB708DF}"/>
              </a:ext>
            </a:extLst>
          </p:cNvPr>
          <p:cNvSpPr>
            <a:spLocks noGrp="1"/>
          </p:cNvSpPr>
          <p:nvPr>
            <p:ph type="title"/>
          </p:nvPr>
        </p:nvSpPr>
        <p:spPr/>
        <p:txBody>
          <a:bodyPr/>
          <a:lstStyle/>
          <a:p>
            <a:r>
              <a:rPr lang="en-US" dirty="0"/>
              <a:t>Test Plan Outline (IEE 829)</a:t>
            </a:r>
          </a:p>
        </p:txBody>
      </p:sp>
      <p:sp>
        <p:nvSpPr>
          <p:cNvPr id="3" name="Content Placeholder 2">
            <a:extLst>
              <a:ext uri="{FF2B5EF4-FFF2-40B4-BE49-F238E27FC236}">
                <a16:creationId xmlns:a16="http://schemas.microsoft.com/office/drawing/2014/main" id="{C76FB5E6-DD9D-2840-A41E-1E196EB97E28}"/>
              </a:ext>
            </a:extLst>
          </p:cNvPr>
          <p:cNvSpPr>
            <a:spLocks noGrp="1"/>
          </p:cNvSpPr>
          <p:nvPr>
            <p:ph idx="1"/>
          </p:nvPr>
        </p:nvSpPr>
        <p:spPr/>
        <p:txBody>
          <a:bodyPr/>
          <a:lstStyle/>
          <a:p>
            <a:r>
              <a:rPr lang="en-US" dirty="0">
                <a:solidFill>
                  <a:srgbClr val="00B050"/>
                </a:solidFill>
              </a:rPr>
              <a:t>10- Exit criteria</a:t>
            </a:r>
          </a:p>
          <a:p>
            <a:pPr lvl="1"/>
            <a:r>
              <a:rPr lang="en-US" dirty="0">
                <a:solidFill>
                  <a:srgbClr val="00B050"/>
                </a:solidFill>
              </a:rPr>
              <a:t>Specify the exit criteria(when stop testing)</a:t>
            </a:r>
          </a:p>
          <a:p>
            <a:r>
              <a:rPr lang="en-US" dirty="0"/>
              <a:t>11,- 18</a:t>
            </a:r>
          </a:p>
          <a:p>
            <a:pPr lvl="1"/>
            <a:r>
              <a:rPr lang="en-US" dirty="0"/>
              <a:t>Are related to the management process</a:t>
            </a:r>
          </a:p>
          <a:p>
            <a:endParaRPr lang="en-US" dirty="0"/>
          </a:p>
        </p:txBody>
      </p:sp>
    </p:spTree>
    <p:extLst>
      <p:ext uri="{BB962C8B-B14F-4D97-AF65-F5344CB8AC3E}">
        <p14:creationId xmlns:p14="http://schemas.microsoft.com/office/powerpoint/2010/main" val="34252053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a:extLst>
              <a:ext uri="{FF2B5EF4-FFF2-40B4-BE49-F238E27FC236}">
                <a16:creationId xmlns:a16="http://schemas.microsoft.com/office/drawing/2014/main" id="{0C456C78-49FA-0E4D-844D-33951CE779F4}"/>
              </a:ext>
            </a:extLst>
          </p:cNvPr>
          <p:cNvSpPr>
            <a:spLocks noGrp="1" noChangeArrowheads="1"/>
          </p:cNvSpPr>
          <p:nvPr>
            <p:ph type="title"/>
          </p:nvPr>
        </p:nvSpPr>
        <p:spPr/>
        <p:txBody>
          <a:bodyPr/>
          <a:lstStyle/>
          <a:p>
            <a:r>
              <a:rPr lang="en-US" altLang="en-US" dirty="0"/>
              <a:t>Recap –  What is  required  in your coursework Testing  Plan Question. </a:t>
            </a:r>
          </a:p>
        </p:txBody>
      </p:sp>
      <p:sp>
        <p:nvSpPr>
          <p:cNvPr id="188419" name="Rectangle 3">
            <a:extLst>
              <a:ext uri="{FF2B5EF4-FFF2-40B4-BE49-F238E27FC236}">
                <a16:creationId xmlns:a16="http://schemas.microsoft.com/office/drawing/2014/main" id="{C5F426A7-D14C-6148-BF54-AABE6F156AEF}"/>
              </a:ext>
            </a:extLst>
          </p:cNvPr>
          <p:cNvSpPr>
            <a:spLocks noGrp="1" noChangeArrowheads="1"/>
          </p:cNvSpPr>
          <p:nvPr>
            <p:ph type="body" idx="1"/>
          </p:nvPr>
        </p:nvSpPr>
        <p:spPr/>
        <p:txBody>
          <a:bodyPr/>
          <a:lstStyle/>
          <a:p>
            <a:r>
              <a:rPr lang="en-US" altLang="en-US" dirty="0">
                <a:solidFill>
                  <a:srgbClr val="00B050"/>
                </a:solidFill>
              </a:rPr>
              <a:t>3- Introduction </a:t>
            </a:r>
          </a:p>
          <a:p>
            <a:r>
              <a:rPr lang="en-US" dirty="0">
                <a:solidFill>
                  <a:srgbClr val="00B050"/>
                </a:solidFill>
              </a:rPr>
              <a:t>4-Test Items (Functions)</a:t>
            </a:r>
          </a:p>
          <a:p>
            <a:r>
              <a:rPr lang="en-US" dirty="0">
                <a:solidFill>
                  <a:srgbClr val="00B050"/>
                </a:solidFill>
              </a:rPr>
              <a:t>6-Features to be tested</a:t>
            </a:r>
          </a:p>
          <a:p>
            <a:r>
              <a:rPr lang="en-US" dirty="0">
                <a:solidFill>
                  <a:srgbClr val="00B050"/>
                </a:solidFill>
              </a:rPr>
              <a:t>7-Features not to be tested</a:t>
            </a:r>
          </a:p>
          <a:p>
            <a:r>
              <a:rPr lang="en-US" dirty="0">
                <a:solidFill>
                  <a:srgbClr val="00B050"/>
                </a:solidFill>
              </a:rPr>
              <a:t>8- Approach(Strategy)</a:t>
            </a:r>
          </a:p>
          <a:p>
            <a:r>
              <a:rPr lang="en-US" dirty="0">
                <a:solidFill>
                  <a:srgbClr val="00B050"/>
                </a:solidFill>
              </a:rPr>
              <a:t>9- Item Pass/fail criteria</a:t>
            </a:r>
          </a:p>
          <a:p>
            <a:r>
              <a:rPr lang="en-US" dirty="0">
                <a:solidFill>
                  <a:srgbClr val="00B050"/>
                </a:solidFill>
              </a:rPr>
              <a:t>10-Exit criteria</a:t>
            </a:r>
          </a:p>
          <a:p>
            <a:r>
              <a:rPr lang="en-US" dirty="0">
                <a:solidFill>
                  <a:srgbClr val="00B050"/>
                </a:solidFill>
              </a:rPr>
              <a:t>Assumptions</a:t>
            </a:r>
          </a:p>
          <a:p>
            <a:pPr marL="0" indent="0">
              <a:buNone/>
            </a:pPr>
            <a:endParaRPr lang="en-US" dirty="0">
              <a:solidFill>
                <a:srgbClr val="00B050"/>
              </a:solidFill>
            </a:endParaRPr>
          </a:p>
        </p:txBody>
      </p:sp>
    </p:spTree>
    <p:extLst>
      <p:ext uri="{BB962C8B-B14F-4D97-AF65-F5344CB8AC3E}">
        <p14:creationId xmlns:p14="http://schemas.microsoft.com/office/powerpoint/2010/main" val="35696107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DFC45-7D34-C34A-BF18-FE77284B107C}"/>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BBBD51F2-F792-8548-96AD-9C1FFFEDB25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852720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a:bodyPr>
          <a:lstStyle/>
          <a:p>
            <a:pPr>
              <a:defRPr/>
            </a:pPr>
            <a:r>
              <a:rPr lang="en-US" dirty="0">
                <a:solidFill>
                  <a:schemeClr val="bg2">
                    <a:lumMod val="50000"/>
                  </a:schemeClr>
                </a:solidFill>
              </a:rPr>
              <a:t>References</a:t>
            </a:r>
          </a:p>
        </p:txBody>
      </p:sp>
      <p:sp>
        <p:nvSpPr>
          <p:cNvPr id="72707" name="Rectangle 3"/>
          <p:cNvSpPr>
            <a:spLocks noGrp="1" noChangeArrowheads="1"/>
          </p:cNvSpPr>
          <p:nvPr>
            <p:ph idx="1"/>
          </p:nvPr>
        </p:nvSpPr>
        <p:spPr>
          <a:xfrm>
            <a:off x="1682905" y="2405539"/>
            <a:ext cx="8679343" cy="2657951"/>
          </a:xfrm>
        </p:spPr>
        <p:txBody>
          <a:bodyPr>
            <a:normAutofit fontScale="62500" lnSpcReduction="20000"/>
          </a:bodyPr>
          <a:lstStyle/>
          <a:p>
            <a:r>
              <a:rPr lang="en-GB" dirty="0" err="1"/>
              <a:t>Curcio</a:t>
            </a:r>
            <a:r>
              <a:rPr lang="en-GB" dirty="0"/>
              <a:t>, Karina ; </a:t>
            </a:r>
            <a:r>
              <a:rPr lang="en-GB" dirty="0" err="1"/>
              <a:t>Malucelli</a:t>
            </a:r>
            <a:r>
              <a:rPr lang="en-GB" dirty="0"/>
              <a:t>, </a:t>
            </a:r>
            <a:r>
              <a:rPr lang="en-GB" dirty="0" err="1"/>
              <a:t>Andreia</a:t>
            </a:r>
            <a:r>
              <a:rPr lang="en-GB" dirty="0"/>
              <a:t> ; </a:t>
            </a:r>
            <a:r>
              <a:rPr lang="en-GB" dirty="0" err="1"/>
              <a:t>Reinehr</a:t>
            </a:r>
            <a:r>
              <a:rPr lang="en-GB" dirty="0"/>
              <a:t>, Sheila ; </a:t>
            </a:r>
            <a:r>
              <a:rPr lang="en-GB" dirty="0" err="1"/>
              <a:t>Paludo</a:t>
            </a:r>
            <a:r>
              <a:rPr lang="en-GB" dirty="0"/>
              <a:t>, Marco </a:t>
            </a:r>
            <a:r>
              <a:rPr lang="en-GB" dirty="0" err="1"/>
              <a:t>Antônio</a:t>
            </a:r>
            <a:r>
              <a:rPr lang="en-GB" dirty="0"/>
              <a:t>. “An analysis of the factors determining software product quality: A comparative study”. Computer Standards &amp; Interfaces, November 2016, Vol.48, pp.10-18</a:t>
            </a:r>
            <a:endParaRPr lang="en-US" altLang="en-US" dirty="0"/>
          </a:p>
          <a:p>
            <a:pPr eaLnBrk="1" hangingPunct="1"/>
            <a:r>
              <a:rPr lang="en-US" altLang="en-US" dirty="0"/>
              <a:t>Paul C. Jorgensen, “Software Testing – A Craftsman’s Approach” (Fourth  Edition), CRC Press, 2014, </a:t>
            </a:r>
          </a:p>
          <a:p>
            <a:pPr eaLnBrk="1" hangingPunct="1"/>
            <a:r>
              <a:rPr lang="en-GB" altLang="en-US" dirty="0"/>
              <a:t>M. Hines, A. Goerner “Software quality: Attributes and modalities”. Transactions on information and Communications Technologies Vol 11, 1995</a:t>
            </a:r>
          </a:p>
          <a:p>
            <a:r>
              <a:rPr lang="en-GB" dirty="0">
                <a:hlinkClick r:id="rId3"/>
              </a:rPr>
              <a:t>https://jmpovedar.files.wordpress.com/2014/03/ieee-829.pdf</a:t>
            </a:r>
            <a:endParaRPr lang="en-GB" dirty="0"/>
          </a:p>
          <a:p>
            <a:pPr marL="0" indent="0">
              <a:buNone/>
            </a:pPr>
            <a:r>
              <a:rPr lang="en-GB" dirty="0"/>
              <a:t> </a:t>
            </a:r>
          </a:p>
          <a:p>
            <a:endParaRPr lang="en-GB" dirty="0"/>
          </a:p>
          <a:p>
            <a:pPr eaLnBrk="1" hangingPunct="1"/>
            <a:endParaRPr lang="en-US" altLang="en-US" dirty="0"/>
          </a:p>
        </p:txBody>
      </p:sp>
      <p:sp>
        <p:nvSpPr>
          <p:cNvPr id="72708" name="Slide Number Placeholder 5"/>
          <p:cNvSpPr>
            <a:spLocks noGrp="1"/>
          </p:cNvSpPr>
          <p:nvPr>
            <p:ph type="sldNum" sz="quarter" idx="4294967295"/>
          </p:nvPr>
        </p:nvSpPr>
        <p:spPr bwMode="auto">
          <a:xfrm>
            <a:off x="9639300" y="5541168"/>
            <a:ext cx="1028700" cy="3571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Times New Roman" panose="02020603050405020304" pitchFamily="18" charset="0"/>
                <a:ea typeface="SimSun" panose="02010600030101010101" pitchFamily="2" charset="-122"/>
              </a:defRPr>
            </a:lvl1pPr>
            <a:lvl2pPr marL="557210" indent="-214312">
              <a:defRPr sz="1800">
                <a:solidFill>
                  <a:schemeClr val="tx1"/>
                </a:solidFill>
                <a:latin typeface="Times New Roman" panose="02020603050405020304" pitchFamily="18" charset="0"/>
                <a:ea typeface="SimSun" panose="02010600030101010101" pitchFamily="2" charset="-122"/>
              </a:defRPr>
            </a:lvl2pPr>
            <a:lvl3pPr marL="857246" indent="-171450">
              <a:defRPr sz="1800">
                <a:solidFill>
                  <a:schemeClr val="tx1"/>
                </a:solidFill>
                <a:latin typeface="Times New Roman" panose="02020603050405020304" pitchFamily="18" charset="0"/>
                <a:ea typeface="SimSun" panose="02010600030101010101" pitchFamily="2" charset="-122"/>
              </a:defRPr>
            </a:lvl3pPr>
            <a:lvl4pPr marL="1200145" indent="-171450">
              <a:defRPr sz="1800">
                <a:solidFill>
                  <a:schemeClr val="tx1"/>
                </a:solidFill>
                <a:latin typeface="Times New Roman" panose="02020603050405020304" pitchFamily="18" charset="0"/>
                <a:ea typeface="SimSun" panose="02010600030101010101" pitchFamily="2" charset="-122"/>
              </a:defRPr>
            </a:lvl4pPr>
            <a:lvl5pPr marL="1543044" indent="-171450">
              <a:defRPr sz="1800">
                <a:solidFill>
                  <a:schemeClr val="tx1"/>
                </a:solidFill>
                <a:latin typeface="Times New Roman" panose="02020603050405020304" pitchFamily="18" charset="0"/>
                <a:ea typeface="SimSun" panose="02010600030101010101" pitchFamily="2" charset="-122"/>
              </a:defRPr>
            </a:lvl5pPr>
            <a:lvl6pPr marL="1885942" indent="-171450" eaLnBrk="0" fontAlgn="base" hangingPunct="0">
              <a:spcBef>
                <a:spcPct val="0"/>
              </a:spcBef>
              <a:spcAft>
                <a:spcPct val="0"/>
              </a:spcAft>
              <a:defRPr sz="1800">
                <a:solidFill>
                  <a:schemeClr val="tx1"/>
                </a:solidFill>
                <a:latin typeface="Times New Roman" panose="02020603050405020304" pitchFamily="18" charset="0"/>
                <a:ea typeface="SimSun" panose="02010600030101010101" pitchFamily="2" charset="-122"/>
              </a:defRPr>
            </a:lvl6pPr>
            <a:lvl7pPr marL="2228840" indent="-171450" eaLnBrk="0" fontAlgn="base" hangingPunct="0">
              <a:spcBef>
                <a:spcPct val="0"/>
              </a:spcBef>
              <a:spcAft>
                <a:spcPct val="0"/>
              </a:spcAft>
              <a:defRPr sz="1800">
                <a:solidFill>
                  <a:schemeClr val="tx1"/>
                </a:solidFill>
                <a:latin typeface="Times New Roman" panose="02020603050405020304" pitchFamily="18" charset="0"/>
                <a:ea typeface="SimSun" panose="02010600030101010101" pitchFamily="2" charset="-122"/>
              </a:defRPr>
            </a:lvl7pPr>
            <a:lvl8pPr marL="2571739" indent="-171450" eaLnBrk="0" fontAlgn="base" hangingPunct="0">
              <a:spcBef>
                <a:spcPct val="0"/>
              </a:spcBef>
              <a:spcAft>
                <a:spcPct val="0"/>
              </a:spcAft>
              <a:defRPr sz="1800">
                <a:solidFill>
                  <a:schemeClr val="tx1"/>
                </a:solidFill>
                <a:latin typeface="Times New Roman" panose="02020603050405020304" pitchFamily="18" charset="0"/>
                <a:ea typeface="SimSun" panose="02010600030101010101" pitchFamily="2" charset="-122"/>
              </a:defRPr>
            </a:lvl8pPr>
            <a:lvl9pPr marL="2914638" indent="-171450" eaLnBrk="0" fontAlgn="base" hangingPunct="0">
              <a:spcBef>
                <a:spcPct val="0"/>
              </a:spcBef>
              <a:spcAft>
                <a:spcPct val="0"/>
              </a:spcAft>
              <a:defRPr sz="1800">
                <a:solidFill>
                  <a:schemeClr val="tx1"/>
                </a:solidFill>
                <a:latin typeface="Times New Roman" panose="02020603050405020304" pitchFamily="18" charset="0"/>
                <a:ea typeface="SimSun" panose="02010600030101010101" pitchFamily="2" charset="-122"/>
              </a:defRPr>
            </a:lvl9pPr>
          </a:lstStyle>
          <a:p>
            <a:pPr eaLnBrk="1" hangingPunct="1"/>
            <a:fld id="{C6750B6C-C511-44F2-9A8B-FA06163A9E3A}" type="slidenum">
              <a:rPr lang="en-US" altLang="en-US" sz="1050"/>
              <a:pPr eaLnBrk="1" hangingPunct="1"/>
              <a:t>48</a:t>
            </a:fld>
            <a:endParaRPr lang="en-US" altLang="en-US" sz="1050"/>
          </a:p>
        </p:txBody>
      </p:sp>
    </p:spTree>
    <p:extLst>
      <p:ext uri="{BB962C8B-B14F-4D97-AF65-F5344CB8AC3E}">
        <p14:creationId xmlns:p14="http://schemas.microsoft.com/office/powerpoint/2010/main" val="4036832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BEF46D02-6C29-0C4E-B01B-01DA21D3741A}"/>
              </a:ext>
            </a:extLst>
          </p:cNvPr>
          <p:cNvSpPr/>
          <p:nvPr/>
        </p:nvSpPr>
        <p:spPr bwMode="auto">
          <a:xfrm>
            <a:off x="2292742" y="1453432"/>
            <a:ext cx="4322135" cy="1061589"/>
          </a:xfrm>
          <a:prstGeom prst="ellipse">
            <a:avLst/>
          </a:prstGeom>
          <a:noFill/>
          <a:ln w="57150" cap="flat" cmpd="sng" algn="ctr">
            <a:solidFill>
              <a:srgbClr val="C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797"/>
            <a:endParaRPr lang="en-US" sz="2100"/>
          </a:p>
        </p:txBody>
      </p:sp>
      <p:sp>
        <p:nvSpPr>
          <p:cNvPr id="2" name="Title 1"/>
          <p:cNvSpPr>
            <a:spLocks noGrp="1"/>
          </p:cNvSpPr>
          <p:nvPr>
            <p:ph type="title"/>
          </p:nvPr>
        </p:nvSpPr>
        <p:spPr/>
        <p:txBody>
          <a:bodyPr>
            <a:normAutofit/>
          </a:bodyPr>
          <a:lstStyle/>
          <a:p>
            <a:pPr>
              <a:defRPr/>
            </a:pPr>
            <a:r>
              <a:rPr lang="en-US" dirty="0">
                <a:solidFill>
                  <a:schemeClr val="bg2">
                    <a:lumMod val="50000"/>
                  </a:schemeClr>
                </a:solidFill>
              </a:rPr>
              <a:t>Techniques in Black-Box Testing</a:t>
            </a:r>
            <a:endParaRPr lang="en-GB" dirty="0">
              <a:solidFill>
                <a:schemeClr val="bg2">
                  <a:lumMod val="50000"/>
                </a:schemeClr>
              </a:solidFill>
            </a:endParaRPr>
          </a:p>
        </p:txBody>
      </p:sp>
      <p:sp>
        <p:nvSpPr>
          <p:cNvPr id="3" name="Content Placeholder 2"/>
          <p:cNvSpPr>
            <a:spLocks noGrp="1"/>
          </p:cNvSpPr>
          <p:nvPr>
            <p:ph idx="1"/>
          </p:nvPr>
        </p:nvSpPr>
        <p:spPr>
          <a:xfrm>
            <a:off x="2292742" y="1524169"/>
            <a:ext cx="8423597" cy="4248472"/>
          </a:xfrm>
        </p:spPr>
        <p:txBody>
          <a:bodyPr>
            <a:normAutofit/>
          </a:bodyPr>
          <a:lstStyle/>
          <a:p>
            <a:pPr marL="562353" lvl="1" indent="-342898">
              <a:buFont typeface="+mj-lt"/>
              <a:buAutoNum type="arabicPeriod"/>
            </a:pPr>
            <a:r>
              <a:rPr lang="en-US" altLang="en-US" sz="2400" dirty="0"/>
              <a:t>Equivalence Partitioning.</a:t>
            </a:r>
          </a:p>
          <a:p>
            <a:pPr marL="562353" lvl="1" indent="-342898">
              <a:buFont typeface="+mj-lt"/>
              <a:buAutoNum type="arabicPeriod"/>
            </a:pPr>
            <a:r>
              <a:rPr lang="en-US" altLang="en-US" sz="2400" dirty="0"/>
              <a:t>Boundary value analysis.</a:t>
            </a:r>
          </a:p>
          <a:p>
            <a:pPr marL="562353" lvl="1" indent="-342898">
              <a:buFont typeface="+mj-lt"/>
              <a:buAutoNum type="arabicPeriod"/>
            </a:pPr>
            <a:r>
              <a:rPr lang="en-US" altLang="en-US" sz="2400" dirty="0"/>
              <a:t>Decision table</a:t>
            </a:r>
          </a:p>
          <a:p>
            <a:pPr marL="562353" lvl="1" indent="-342898">
              <a:buFont typeface="+mj-lt"/>
              <a:buAutoNum type="arabicPeriod"/>
            </a:pPr>
            <a:r>
              <a:rPr lang="en-US" altLang="en-US" sz="2400" dirty="0"/>
              <a:t>State transition.</a:t>
            </a:r>
          </a:p>
          <a:p>
            <a:pPr marL="219455" lvl="1" indent="0">
              <a:buNone/>
            </a:pPr>
            <a:endParaRPr lang="en-US" sz="1800" dirty="0"/>
          </a:p>
          <a:p>
            <a:pPr marL="219455" lvl="1" indent="0">
              <a:buNone/>
            </a:pPr>
            <a:endParaRPr lang="en-GB" sz="1800" dirty="0"/>
          </a:p>
        </p:txBody>
      </p:sp>
      <p:sp>
        <p:nvSpPr>
          <p:cNvPr id="4" name="Slide Number Placeholder 3"/>
          <p:cNvSpPr>
            <a:spLocks noGrp="1"/>
          </p:cNvSpPr>
          <p:nvPr>
            <p:ph type="sldNum" sz="quarter" idx="4294967295"/>
          </p:nvPr>
        </p:nvSpPr>
        <p:spPr>
          <a:xfrm>
            <a:off x="9684544" y="5701904"/>
            <a:ext cx="983456" cy="273844"/>
          </a:xfrm>
          <a:prstGeom prst="rect">
            <a:avLst/>
          </a:prstGeom>
        </p:spPr>
        <p:txBody>
          <a:bodyPr/>
          <a:lstStyle/>
          <a:p>
            <a:fld id="{093BD2B3-17EE-41BF-8C35-45C86DAAB9CF}" type="slidenum">
              <a:rPr lang="en-GB" smtClean="0"/>
              <a:t>5</a:t>
            </a:fld>
            <a:endParaRPr lang="en-GB"/>
          </a:p>
        </p:txBody>
      </p:sp>
    </p:spTree>
    <p:extLst>
      <p:ext uri="{BB962C8B-B14F-4D97-AF65-F5344CB8AC3E}">
        <p14:creationId xmlns:p14="http://schemas.microsoft.com/office/powerpoint/2010/main" val="3830159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bg2">
                    <a:lumMod val="50000"/>
                  </a:schemeClr>
                </a:solidFill>
              </a:rPr>
              <a:t>Black-Box Testing</a:t>
            </a:r>
            <a:br>
              <a:rPr lang="en-GB" dirty="0"/>
            </a:br>
            <a:r>
              <a:rPr lang="en-US" sz="2700" dirty="0">
                <a:solidFill>
                  <a:schemeClr val="bg2">
                    <a:lumMod val="50000"/>
                  </a:schemeClr>
                </a:solidFill>
              </a:rPr>
              <a:t>Equivalence Class Partitioning</a:t>
            </a:r>
            <a:endParaRPr lang="en-GB" dirty="0">
              <a:solidFill>
                <a:schemeClr val="bg2">
                  <a:lumMod val="50000"/>
                </a:schemeClr>
              </a:solidFill>
            </a:endParaRPr>
          </a:p>
        </p:txBody>
      </p:sp>
      <p:sp>
        <p:nvSpPr>
          <p:cNvPr id="3" name="Content Placeholder 2"/>
          <p:cNvSpPr>
            <a:spLocks noGrp="1"/>
          </p:cNvSpPr>
          <p:nvPr>
            <p:ph idx="1"/>
          </p:nvPr>
        </p:nvSpPr>
        <p:spPr/>
        <p:txBody>
          <a:bodyPr/>
          <a:lstStyle/>
          <a:p>
            <a:r>
              <a:rPr lang="en-US" altLang="en-US" dirty="0"/>
              <a:t>An equivalence class is a group of data values where the tester assumes that the test object process them in the same way.</a:t>
            </a:r>
          </a:p>
          <a:p>
            <a:pPr marL="0" indent="0">
              <a:buNone/>
            </a:pPr>
            <a:endParaRPr lang="en-US" altLang="en-US" dirty="0"/>
          </a:p>
          <a:p>
            <a:r>
              <a:rPr lang="en-US" altLang="en-US" dirty="0"/>
              <a:t>The test of one representative of equivalence class is sufficient </a:t>
            </a:r>
          </a:p>
          <a:p>
            <a:pPr lvl="1"/>
            <a:r>
              <a:rPr lang="en-US" altLang="en-US" sz="1800" dirty="0"/>
              <a:t>It is assumed that for any other value  of the same equivalence class the test object will have a similar behavior</a:t>
            </a:r>
          </a:p>
          <a:p>
            <a:pPr lvl="1"/>
            <a:r>
              <a:rPr lang="en-US" altLang="en-US" sz="1800" dirty="0">
                <a:solidFill>
                  <a:srgbClr val="C00000"/>
                </a:solidFill>
              </a:rPr>
              <a:t>Equivalence classes for incorrect values must be derived also</a:t>
            </a:r>
          </a:p>
          <a:p>
            <a:endParaRPr lang="en-GB" dirty="0"/>
          </a:p>
        </p:txBody>
      </p:sp>
      <p:sp>
        <p:nvSpPr>
          <p:cNvPr id="4" name="Slide Number Placeholder 3"/>
          <p:cNvSpPr>
            <a:spLocks noGrp="1"/>
          </p:cNvSpPr>
          <p:nvPr>
            <p:ph type="sldNum" sz="quarter" idx="4294967295"/>
          </p:nvPr>
        </p:nvSpPr>
        <p:spPr>
          <a:xfrm>
            <a:off x="9684544" y="5701904"/>
            <a:ext cx="983456" cy="273844"/>
          </a:xfrm>
          <a:prstGeom prst="rect">
            <a:avLst/>
          </a:prstGeom>
        </p:spPr>
        <p:txBody>
          <a:bodyPr/>
          <a:lstStyle/>
          <a:p>
            <a:fld id="{093BD2B3-17EE-41BF-8C35-45C86DAAB9CF}" type="slidenum">
              <a:rPr lang="en-GB" smtClean="0"/>
              <a:t>6</a:t>
            </a:fld>
            <a:endParaRPr lang="en-GB"/>
          </a:p>
        </p:txBody>
      </p:sp>
    </p:spTree>
    <p:extLst>
      <p:ext uri="{BB962C8B-B14F-4D97-AF65-F5344CB8AC3E}">
        <p14:creationId xmlns:p14="http://schemas.microsoft.com/office/powerpoint/2010/main" val="168671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52A6C-105C-B34A-BDBB-1CCB461D7932}"/>
              </a:ext>
            </a:extLst>
          </p:cNvPr>
          <p:cNvSpPr>
            <a:spLocks noGrp="1"/>
          </p:cNvSpPr>
          <p:nvPr>
            <p:ph type="title"/>
          </p:nvPr>
        </p:nvSpPr>
        <p:spPr/>
        <p:txBody>
          <a:bodyPr/>
          <a:lstStyle/>
          <a:p>
            <a:r>
              <a:rPr lang="en-US" dirty="0">
                <a:solidFill>
                  <a:schemeClr val="bg2">
                    <a:lumMod val="50000"/>
                  </a:schemeClr>
                </a:solidFill>
              </a:rPr>
              <a:t>Equivalence Class Partitioning</a:t>
            </a:r>
            <a:br>
              <a:rPr lang="en-US" dirty="0">
                <a:solidFill>
                  <a:schemeClr val="bg2">
                    <a:lumMod val="50000"/>
                  </a:schemeClr>
                </a:solidFill>
              </a:rPr>
            </a:br>
            <a:r>
              <a:rPr lang="en-US" dirty="0">
                <a:solidFill>
                  <a:schemeClr val="bg2">
                    <a:lumMod val="50000"/>
                  </a:schemeClr>
                </a:solidFill>
              </a:rPr>
              <a:t>Example</a:t>
            </a:r>
            <a:endParaRPr lang="en-US" dirty="0"/>
          </a:p>
        </p:txBody>
      </p:sp>
      <p:pic>
        <p:nvPicPr>
          <p:cNvPr id="5" name="Content Placeholder 4">
            <a:extLst>
              <a:ext uri="{FF2B5EF4-FFF2-40B4-BE49-F238E27FC236}">
                <a16:creationId xmlns:a16="http://schemas.microsoft.com/office/drawing/2014/main" id="{5EB9B840-EE68-2740-994E-C7BF37E0B11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828164" y="2021294"/>
            <a:ext cx="3448050" cy="1152525"/>
          </a:xfrm>
        </p:spPr>
      </p:pic>
      <p:pic>
        <p:nvPicPr>
          <p:cNvPr id="8" name="Picture 7">
            <a:extLst>
              <a:ext uri="{FF2B5EF4-FFF2-40B4-BE49-F238E27FC236}">
                <a16:creationId xmlns:a16="http://schemas.microsoft.com/office/drawing/2014/main" id="{3CC74988-6DF3-8942-BA11-527F99CC7C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7376" y="3568885"/>
            <a:ext cx="5286375" cy="1857375"/>
          </a:xfrm>
          <a:prstGeom prst="rect">
            <a:avLst/>
          </a:prstGeom>
        </p:spPr>
      </p:pic>
      <p:sp>
        <p:nvSpPr>
          <p:cNvPr id="9" name="TextBox 8">
            <a:extLst>
              <a:ext uri="{FF2B5EF4-FFF2-40B4-BE49-F238E27FC236}">
                <a16:creationId xmlns:a16="http://schemas.microsoft.com/office/drawing/2014/main" id="{A437DD3B-C22E-8243-BFBE-860549B2B9EC}"/>
              </a:ext>
            </a:extLst>
          </p:cNvPr>
          <p:cNvSpPr txBox="1"/>
          <p:nvPr/>
        </p:nvSpPr>
        <p:spPr>
          <a:xfrm>
            <a:off x="7552661" y="2011593"/>
            <a:ext cx="1547218" cy="1061829"/>
          </a:xfrm>
          <a:prstGeom prst="rect">
            <a:avLst/>
          </a:prstGeom>
          <a:noFill/>
        </p:spPr>
        <p:txBody>
          <a:bodyPr wrap="none" rtlCol="0">
            <a:spAutoFit/>
          </a:bodyPr>
          <a:lstStyle/>
          <a:p>
            <a:pPr marL="342898" indent="-342898">
              <a:buFont typeface="Arial" panose="020B0604020202020204" pitchFamily="34" charset="0"/>
              <a:buChar char="•"/>
            </a:pPr>
            <a:r>
              <a:rPr lang="en-US" sz="2100" dirty="0">
                <a:solidFill>
                  <a:srgbClr val="C00000"/>
                </a:solidFill>
              </a:rPr>
              <a:t>234</a:t>
            </a:r>
          </a:p>
          <a:p>
            <a:pPr marL="342898" indent="-342898">
              <a:buFont typeface="Arial" panose="020B0604020202020204" pitchFamily="34" charset="0"/>
              <a:buChar char="•"/>
            </a:pPr>
            <a:r>
              <a:rPr lang="en-US" sz="2100" dirty="0">
                <a:solidFill>
                  <a:srgbClr val="C00000"/>
                </a:solidFill>
              </a:rPr>
              <a:t>65TDSE</a:t>
            </a:r>
          </a:p>
          <a:p>
            <a:pPr marL="342898" indent="-342898">
              <a:buFont typeface="Arial" panose="020B0604020202020204" pitchFamily="34" charset="0"/>
              <a:buChar char="•"/>
            </a:pPr>
            <a:r>
              <a:rPr lang="en-US" sz="2100" dirty="0">
                <a:solidFill>
                  <a:srgbClr val="C00000"/>
                </a:solidFill>
              </a:rPr>
              <a:t>UOB</a:t>
            </a:r>
          </a:p>
        </p:txBody>
      </p:sp>
    </p:spTree>
    <p:extLst>
      <p:ext uri="{BB962C8B-B14F-4D97-AF65-F5344CB8AC3E}">
        <p14:creationId xmlns:p14="http://schemas.microsoft.com/office/powerpoint/2010/main" val="2949013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bg2">
                    <a:lumMod val="50000"/>
                  </a:schemeClr>
                </a:solidFill>
              </a:rPr>
              <a:t>Equivalence Class Partitioning  </a:t>
            </a:r>
            <a:r>
              <a:rPr lang="en-US" sz="3000" dirty="0">
                <a:solidFill>
                  <a:schemeClr val="bg2">
                    <a:lumMod val="50000"/>
                  </a:schemeClr>
                </a:solidFill>
              </a:rPr>
              <a:t>Derivation of Test Cases</a:t>
            </a:r>
            <a:endParaRPr lang="en-GB" dirty="0">
              <a:solidFill>
                <a:schemeClr val="bg2">
                  <a:lumMod val="50000"/>
                </a:schemeClr>
              </a:solidFill>
            </a:endParaRPr>
          </a:p>
        </p:txBody>
      </p:sp>
      <p:sp>
        <p:nvSpPr>
          <p:cNvPr id="3" name="Content Placeholder 2"/>
          <p:cNvSpPr>
            <a:spLocks noGrp="1"/>
          </p:cNvSpPr>
          <p:nvPr>
            <p:ph idx="1"/>
          </p:nvPr>
        </p:nvSpPr>
        <p:spPr>
          <a:xfrm>
            <a:off x="1789748" y="1920241"/>
            <a:ext cx="8554726" cy="3626167"/>
          </a:xfrm>
        </p:spPr>
        <p:txBody>
          <a:bodyPr>
            <a:normAutofit fontScale="77500" lnSpcReduction="20000"/>
          </a:bodyPr>
          <a:lstStyle/>
          <a:p>
            <a:pPr>
              <a:defRPr/>
            </a:pPr>
            <a:r>
              <a:rPr lang="en-US" sz="2100" dirty="0"/>
              <a:t>For every input data, the domain of all possible inputs should be determined.</a:t>
            </a:r>
          </a:p>
          <a:p>
            <a:pPr lvl="1">
              <a:defRPr/>
            </a:pPr>
            <a:r>
              <a:rPr lang="en-US" sz="1800" dirty="0"/>
              <a:t>The domain is partitioned into equivalence class of all correct input value.</a:t>
            </a:r>
          </a:p>
          <a:p>
            <a:pPr lvl="1">
              <a:defRPr/>
            </a:pPr>
            <a:r>
              <a:rPr lang="en-US" sz="1800" dirty="0"/>
              <a:t> Values outside of this domain are seen as equivalence classes with incorrect input value.</a:t>
            </a:r>
          </a:p>
          <a:p>
            <a:pPr lvl="1">
              <a:defRPr/>
            </a:pPr>
            <a:endParaRPr lang="en-US" sz="1800" dirty="0"/>
          </a:p>
          <a:p>
            <a:pPr marL="590548" lvl="1" indent="-321467">
              <a:spcBef>
                <a:spcPct val="0"/>
              </a:spcBef>
              <a:spcAft>
                <a:spcPts val="854"/>
              </a:spcAft>
              <a:buClr>
                <a:srgbClr val="804C19"/>
              </a:buClr>
              <a:buFont typeface="StarSymbol"/>
              <a:buAutoNum type="arabicPeriod"/>
            </a:pPr>
            <a:r>
              <a:rPr lang="en-US" altLang="en-US" sz="2175" dirty="0">
                <a:solidFill>
                  <a:srgbClr val="000000"/>
                </a:solidFill>
                <a:latin typeface="Nimbus Roman No9 L"/>
                <a:ea typeface="Gothic"/>
                <a:cs typeface="Gothic"/>
              </a:rPr>
              <a:t>if  specifies range of valid values, define</a:t>
            </a:r>
          </a:p>
          <a:p>
            <a:pPr marL="807240" lvl="2" indent="-321467">
              <a:spcBef>
                <a:spcPct val="0"/>
              </a:spcBef>
              <a:spcAft>
                <a:spcPts val="638"/>
              </a:spcAft>
              <a:buClr>
                <a:srgbClr val="804C19"/>
              </a:buClr>
              <a:buSzPct val="45000"/>
              <a:buFont typeface="StarSymbol"/>
              <a:buChar char="●"/>
            </a:pPr>
            <a:r>
              <a:rPr lang="en-US" altLang="en-US" sz="1950" dirty="0">
                <a:solidFill>
                  <a:srgbClr val="000000"/>
                </a:solidFill>
                <a:latin typeface="Nimbus Roman No9 L"/>
                <a:ea typeface="Gothic"/>
                <a:cs typeface="Gothic"/>
              </a:rPr>
              <a:t>1 valid EC (within the range)</a:t>
            </a:r>
          </a:p>
          <a:p>
            <a:pPr marL="807240" lvl="2" indent="-321467">
              <a:spcBef>
                <a:spcPct val="0"/>
              </a:spcBef>
              <a:spcAft>
                <a:spcPts val="638"/>
              </a:spcAft>
              <a:buClr>
                <a:srgbClr val="804C19"/>
              </a:buClr>
              <a:buSzPct val="45000"/>
              <a:buFont typeface="StarSymbol"/>
              <a:buChar char="●"/>
            </a:pPr>
            <a:r>
              <a:rPr lang="en-US" altLang="en-US" sz="1950" dirty="0">
                <a:solidFill>
                  <a:srgbClr val="000000"/>
                </a:solidFill>
                <a:latin typeface="Nimbus Roman No9 L"/>
                <a:ea typeface="Gothic"/>
                <a:cs typeface="Gothic"/>
              </a:rPr>
              <a:t>2 invalid EC (one outside each end of the range)</a:t>
            </a:r>
          </a:p>
          <a:p>
            <a:pPr marL="590548" lvl="1" indent="-321467">
              <a:spcBef>
                <a:spcPct val="0"/>
              </a:spcBef>
              <a:spcAft>
                <a:spcPts val="854"/>
              </a:spcAft>
              <a:buClr>
                <a:srgbClr val="804C19"/>
              </a:buClr>
              <a:buFont typeface="StarSymbol"/>
              <a:buAutoNum type="arabicPeriod"/>
            </a:pPr>
            <a:r>
              <a:rPr lang="en-US" altLang="en-US" sz="2175" dirty="0">
                <a:solidFill>
                  <a:srgbClr val="000000"/>
                </a:solidFill>
                <a:latin typeface="Nimbus Roman No9 L"/>
                <a:ea typeface="Gothic"/>
                <a:cs typeface="Gothic"/>
              </a:rPr>
              <a:t>if specifies a number (N) of valid values, define</a:t>
            </a:r>
          </a:p>
          <a:p>
            <a:pPr marL="807240" lvl="2" indent="-321467">
              <a:spcBef>
                <a:spcPct val="0"/>
              </a:spcBef>
              <a:spcAft>
                <a:spcPts val="638"/>
              </a:spcAft>
              <a:buClr>
                <a:srgbClr val="804C19"/>
              </a:buClr>
              <a:buSzPct val="45000"/>
              <a:buFont typeface="StarSymbol"/>
              <a:buChar char="●"/>
            </a:pPr>
            <a:r>
              <a:rPr lang="en-US" altLang="en-US" sz="1950" dirty="0">
                <a:solidFill>
                  <a:srgbClr val="000000"/>
                </a:solidFill>
                <a:latin typeface="Nimbus Roman No9 L"/>
                <a:ea typeface="Gothic"/>
                <a:cs typeface="Gothic"/>
              </a:rPr>
              <a:t>1 valid EC and</a:t>
            </a:r>
          </a:p>
          <a:p>
            <a:pPr marL="807240" lvl="2" indent="-321467">
              <a:spcBef>
                <a:spcPct val="0"/>
              </a:spcBef>
              <a:spcAft>
                <a:spcPts val="638"/>
              </a:spcAft>
              <a:buClr>
                <a:srgbClr val="804C19"/>
              </a:buClr>
              <a:buSzPct val="45000"/>
              <a:buFont typeface="StarSymbol"/>
              <a:buChar char="●"/>
            </a:pPr>
            <a:r>
              <a:rPr lang="en-US" altLang="en-US" sz="1950" dirty="0">
                <a:solidFill>
                  <a:srgbClr val="000000"/>
                </a:solidFill>
                <a:latin typeface="Nimbus Roman No9 L"/>
                <a:ea typeface="Gothic"/>
                <a:cs typeface="Gothic"/>
              </a:rPr>
              <a:t>2 invalid ECs (none and more than N)</a:t>
            </a:r>
          </a:p>
          <a:p>
            <a:pPr marL="590548" lvl="1" indent="-321467">
              <a:spcBef>
                <a:spcPct val="0"/>
              </a:spcBef>
              <a:spcAft>
                <a:spcPts val="854"/>
              </a:spcAft>
              <a:buClr>
                <a:srgbClr val="804C19"/>
              </a:buClr>
              <a:buFont typeface="StarSymbol"/>
              <a:buAutoNum type="arabicPeriod"/>
            </a:pPr>
            <a:r>
              <a:rPr lang="en-US" altLang="en-US" sz="2175" dirty="0">
                <a:solidFill>
                  <a:srgbClr val="000000"/>
                </a:solidFill>
                <a:latin typeface="Nimbus Roman No9 L"/>
                <a:ea typeface="Gothic"/>
                <a:cs typeface="Gothic"/>
              </a:rPr>
              <a:t>if  specifies a set of valid values, define</a:t>
            </a:r>
          </a:p>
          <a:p>
            <a:pPr marL="807240" lvl="2" indent="-321467">
              <a:spcBef>
                <a:spcPct val="0"/>
              </a:spcBef>
              <a:spcAft>
                <a:spcPts val="638"/>
              </a:spcAft>
              <a:buClr>
                <a:srgbClr val="804C19"/>
              </a:buClr>
              <a:buSzPct val="45000"/>
              <a:buFont typeface="StarSymbol"/>
              <a:buChar char="●"/>
            </a:pPr>
            <a:r>
              <a:rPr lang="en-US" altLang="en-US" sz="1950" dirty="0">
                <a:solidFill>
                  <a:srgbClr val="000000"/>
                </a:solidFill>
                <a:latin typeface="Nimbus Roman No9 L"/>
                <a:ea typeface="Gothic"/>
                <a:cs typeface="Gothic"/>
              </a:rPr>
              <a:t>1 valid EC (within set) and</a:t>
            </a:r>
          </a:p>
          <a:p>
            <a:pPr marL="807240" lvl="2" indent="-321467">
              <a:spcBef>
                <a:spcPct val="0"/>
              </a:spcBef>
              <a:spcAft>
                <a:spcPts val="638"/>
              </a:spcAft>
              <a:buClr>
                <a:srgbClr val="804C19"/>
              </a:buClr>
              <a:buSzPct val="45000"/>
              <a:buFont typeface="StarSymbol"/>
              <a:buChar char="●"/>
            </a:pPr>
            <a:r>
              <a:rPr lang="en-US" altLang="en-US" sz="1950" dirty="0">
                <a:solidFill>
                  <a:srgbClr val="000000"/>
                </a:solidFill>
                <a:latin typeface="Nimbus Roman No9 L"/>
                <a:ea typeface="Gothic"/>
                <a:cs typeface="Gothic"/>
              </a:rPr>
              <a:t>1 invalid EC (outside  set)</a:t>
            </a:r>
          </a:p>
          <a:p>
            <a:pPr lvl="1">
              <a:defRPr/>
            </a:pPr>
            <a:endParaRPr lang="en-US" sz="1800" dirty="0"/>
          </a:p>
          <a:p>
            <a:endParaRPr lang="en-GB" dirty="0"/>
          </a:p>
        </p:txBody>
      </p:sp>
      <p:sp>
        <p:nvSpPr>
          <p:cNvPr id="4" name="Slide Number Placeholder 3"/>
          <p:cNvSpPr>
            <a:spLocks noGrp="1"/>
          </p:cNvSpPr>
          <p:nvPr>
            <p:ph type="sldNum" sz="quarter" idx="4294967295"/>
          </p:nvPr>
        </p:nvSpPr>
        <p:spPr>
          <a:xfrm>
            <a:off x="9684544" y="5701904"/>
            <a:ext cx="983456" cy="273844"/>
          </a:xfrm>
          <a:prstGeom prst="rect">
            <a:avLst/>
          </a:prstGeom>
        </p:spPr>
        <p:txBody>
          <a:bodyPr/>
          <a:lstStyle/>
          <a:p>
            <a:fld id="{093BD2B3-17EE-41BF-8C35-45C86DAAB9CF}" type="slidenum">
              <a:rPr lang="en-GB" smtClean="0"/>
              <a:t>8</a:t>
            </a:fld>
            <a:endParaRPr lang="en-GB"/>
          </a:p>
        </p:txBody>
      </p:sp>
      <p:sp>
        <p:nvSpPr>
          <p:cNvPr id="9" name="Rectangle 8">
            <a:extLst>
              <a:ext uri="{FF2B5EF4-FFF2-40B4-BE49-F238E27FC236}">
                <a16:creationId xmlns:a16="http://schemas.microsoft.com/office/drawing/2014/main" id="{A5DF0CA4-7D1C-7548-B7FA-94A0BA16F384}"/>
              </a:ext>
            </a:extLst>
          </p:cNvPr>
          <p:cNvSpPr/>
          <p:nvPr/>
        </p:nvSpPr>
        <p:spPr bwMode="auto">
          <a:xfrm>
            <a:off x="5161488" y="4842718"/>
            <a:ext cx="3841762" cy="446568"/>
          </a:xfrm>
          <a:prstGeom prst="rect">
            <a:avLst/>
          </a:prstGeom>
        </p:spPr>
        <p:style>
          <a:lnRef idx="2">
            <a:schemeClr val="accent6"/>
          </a:lnRef>
          <a:fillRef idx="1">
            <a:schemeClr val="lt1"/>
          </a:fillRef>
          <a:effectRef idx="0">
            <a:schemeClr val="accent6"/>
          </a:effectRef>
          <a:fontRef idx="minor">
            <a:schemeClr val="dk1"/>
          </a:fontRef>
        </p:style>
        <p:txBody>
          <a:bodyPr anchor="ctr"/>
          <a:lstStyle/>
          <a:p>
            <a:r>
              <a:rPr lang="en-US" sz="2100" dirty="0" err="1"/>
              <a:t>autocolor</a:t>
            </a:r>
            <a:r>
              <a:rPr lang="en-US" sz="2100" dirty="0"/>
              <a:t>:{red, blue, green} </a:t>
            </a:r>
            <a:endParaRPr lang="en-US" sz="1500" dirty="0"/>
          </a:p>
        </p:txBody>
      </p:sp>
      <p:grpSp>
        <p:nvGrpSpPr>
          <p:cNvPr id="10" name="Group 21">
            <a:extLst>
              <a:ext uri="{FF2B5EF4-FFF2-40B4-BE49-F238E27FC236}">
                <a16:creationId xmlns:a16="http://schemas.microsoft.com/office/drawing/2014/main" id="{C9D072DF-2A49-D443-ABC7-2CAC53360B5D}"/>
              </a:ext>
            </a:extLst>
          </p:cNvPr>
          <p:cNvGrpSpPr>
            <a:grpSpLocks/>
          </p:cNvGrpSpPr>
          <p:nvPr/>
        </p:nvGrpSpPr>
        <p:grpSpPr bwMode="auto">
          <a:xfrm>
            <a:off x="6565116" y="2703329"/>
            <a:ext cx="3119427" cy="857250"/>
            <a:chOff x="1044546" y="3857628"/>
            <a:chExt cx="7054908" cy="1575008"/>
          </a:xfrm>
        </p:grpSpPr>
        <p:grpSp>
          <p:nvGrpSpPr>
            <p:cNvPr id="11" name="Group 3">
              <a:extLst>
                <a:ext uri="{FF2B5EF4-FFF2-40B4-BE49-F238E27FC236}">
                  <a16:creationId xmlns:a16="http://schemas.microsoft.com/office/drawing/2014/main" id="{AECFD521-CFC7-9148-BA0D-5A2B49CDBA3E}"/>
                </a:ext>
              </a:extLst>
            </p:cNvPr>
            <p:cNvGrpSpPr>
              <a:grpSpLocks/>
            </p:cNvGrpSpPr>
            <p:nvPr/>
          </p:nvGrpSpPr>
          <p:grpSpPr bwMode="auto">
            <a:xfrm>
              <a:off x="1044546" y="5000636"/>
              <a:ext cx="7054908" cy="432000"/>
              <a:chOff x="1000100" y="5000636"/>
              <a:chExt cx="7054908" cy="432000"/>
            </a:xfrm>
          </p:grpSpPr>
          <p:sp>
            <p:nvSpPr>
              <p:cNvPr id="18" name="Rectangle 17">
                <a:extLst>
                  <a:ext uri="{FF2B5EF4-FFF2-40B4-BE49-F238E27FC236}">
                    <a16:creationId xmlns:a16="http://schemas.microsoft.com/office/drawing/2014/main" id="{ACC3E6C9-35E1-B644-9244-32AA89907E20}"/>
                  </a:ext>
                </a:extLst>
              </p:cNvPr>
              <p:cNvSpPr/>
              <p:nvPr/>
            </p:nvSpPr>
            <p:spPr>
              <a:xfrm>
                <a:off x="1000100" y="5000337"/>
                <a:ext cx="2339637" cy="432299"/>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r>
                  <a:rPr lang="lt-LT" sz="1500" dirty="0"/>
                  <a:t>x &lt; 1</a:t>
                </a:r>
              </a:p>
            </p:txBody>
          </p:sp>
          <p:sp>
            <p:nvSpPr>
              <p:cNvPr id="19" name="Rectangle 18">
                <a:extLst>
                  <a:ext uri="{FF2B5EF4-FFF2-40B4-BE49-F238E27FC236}">
                    <a16:creationId xmlns:a16="http://schemas.microsoft.com/office/drawing/2014/main" id="{9C2DB200-D494-DD42-AF3A-DC7FB1A0C84B}"/>
                  </a:ext>
                </a:extLst>
              </p:cNvPr>
              <p:cNvSpPr/>
              <p:nvPr/>
            </p:nvSpPr>
            <p:spPr>
              <a:xfrm>
                <a:off x="3357015" y="5000337"/>
                <a:ext cx="2341078" cy="432299"/>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r>
                  <a:rPr lang="lt-LT" sz="1500" dirty="0"/>
                  <a:t>1 ≤ x ≤ 12 </a:t>
                </a:r>
              </a:p>
            </p:txBody>
          </p:sp>
          <p:sp>
            <p:nvSpPr>
              <p:cNvPr id="20" name="Rectangle 19">
                <a:extLst>
                  <a:ext uri="{FF2B5EF4-FFF2-40B4-BE49-F238E27FC236}">
                    <a16:creationId xmlns:a16="http://schemas.microsoft.com/office/drawing/2014/main" id="{EEB986D4-1ADD-F34B-916F-38FC238C9F58}"/>
                  </a:ext>
                </a:extLst>
              </p:cNvPr>
              <p:cNvSpPr/>
              <p:nvPr/>
            </p:nvSpPr>
            <p:spPr>
              <a:xfrm>
                <a:off x="5715370" y="5000337"/>
                <a:ext cx="2339638" cy="432299"/>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r>
                  <a:rPr lang="lt-LT" sz="1500" dirty="0"/>
                  <a:t>12 &lt; x</a:t>
                </a:r>
              </a:p>
            </p:txBody>
          </p:sp>
        </p:grpSp>
        <p:cxnSp>
          <p:nvCxnSpPr>
            <p:cNvPr id="12" name="Straight Arrow Connector 11">
              <a:extLst>
                <a:ext uri="{FF2B5EF4-FFF2-40B4-BE49-F238E27FC236}">
                  <a16:creationId xmlns:a16="http://schemas.microsoft.com/office/drawing/2014/main" id="{F43551D1-5013-6044-A68C-A01ACFF7765C}"/>
                </a:ext>
              </a:extLst>
            </p:cNvPr>
            <p:cNvCxnSpPr/>
            <p:nvPr/>
          </p:nvCxnSpPr>
          <p:spPr>
            <a:xfrm rot="16200000" flipH="1">
              <a:off x="1855556" y="4645132"/>
              <a:ext cx="720498" cy="144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7D9D51C-131A-5943-8A89-D32CA9A632A1}"/>
                </a:ext>
              </a:extLst>
            </p:cNvPr>
            <p:cNvCxnSpPr/>
            <p:nvPr/>
          </p:nvCxnSpPr>
          <p:spPr>
            <a:xfrm rot="16200000" flipH="1">
              <a:off x="4212471" y="4645132"/>
              <a:ext cx="720498" cy="143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380FA4B-A757-AA46-B9BA-895544AF9D2A}"/>
                </a:ext>
              </a:extLst>
            </p:cNvPr>
            <p:cNvCxnSpPr/>
            <p:nvPr/>
          </p:nvCxnSpPr>
          <p:spPr>
            <a:xfrm rot="16200000" flipH="1">
              <a:off x="6569386" y="4645132"/>
              <a:ext cx="720498" cy="144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5F65AD41-14D0-4C40-990D-650DED72BEF0}"/>
                </a:ext>
              </a:extLst>
            </p:cNvPr>
            <p:cNvSpPr/>
            <p:nvPr/>
          </p:nvSpPr>
          <p:spPr>
            <a:xfrm>
              <a:off x="1858020" y="3857628"/>
              <a:ext cx="719889" cy="432299"/>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r>
                <a:rPr lang="lt-LT" sz="1500" dirty="0"/>
                <a:t>-2</a:t>
              </a:r>
            </a:p>
          </p:txBody>
        </p:sp>
        <p:sp>
          <p:nvSpPr>
            <p:cNvPr id="16" name="Rectangle 15">
              <a:extLst>
                <a:ext uri="{FF2B5EF4-FFF2-40B4-BE49-F238E27FC236}">
                  <a16:creationId xmlns:a16="http://schemas.microsoft.com/office/drawing/2014/main" id="{4BFF221D-E403-2F46-B88E-3BF513298F70}"/>
                </a:ext>
              </a:extLst>
            </p:cNvPr>
            <p:cNvSpPr/>
            <p:nvPr/>
          </p:nvSpPr>
          <p:spPr>
            <a:xfrm>
              <a:off x="4214935" y="3857628"/>
              <a:ext cx="719889" cy="432299"/>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r>
                <a:rPr lang="lt-LT" sz="1769" dirty="0"/>
                <a:t>5</a:t>
              </a:r>
            </a:p>
          </p:txBody>
        </p:sp>
        <p:sp>
          <p:nvSpPr>
            <p:cNvPr id="17" name="Rectangle 16">
              <a:extLst>
                <a:ext uri="{FF2B5EF4-FFF2-40B4-BE49-F238E27FC236}">
                  <a16:creationId xmlns:a16="http://schemas.microsoft.com/office/drawing/2014/main" id="{77A968A2-E78D-964B-947B-6F950929D083}"/>
                </a:ext>
              </a:extLst>
            </p:cNvPr>
            <p:cNvSpPr/>
            <p:nvPr/>
          </p:nvSpPr>
          <p:spPr>
            <a:xfrm>
              <a:off x="6571850" y="3857628"/>
              <a:ext cx="721329" cy="432299"/>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r>
                <a:rPr lang="lt-LT" sz="1200" dirty="0"/>
                <a:t>17</a:t>
              </a:r>
            </a:p>
          </p:txBody>
        </p:sp>
      </p:grpSp>
    </p:spTree>
    <p:extLst>
      <p:ext uri="{BB962C8B-B14F-4D97-AF65-F5344CB8AC3E}">
        <p14:creationId xmlns:p14="http://schemas.microsoft.com/office/powerpoint/2010/main" val="1046670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lumMod val="50000"/>
                  </a:schemeClr>
                </a:solidFill>
              </a:rPr>
              <a:t>Equivalence Class Partitioning Example</a:t>
            </a:r>
            <a:endParaRPr lang="en-GB" dirty="0"/>
          </a:p>
        </p:txBody>
      </p:sp>
      <p:sp>
        <p:nvSpPr>
          <p:cNvPr id="3" name="Content Placeholder 2"/>
          <p:cNvSpPr>
            <a:spLocks noGrp="1"/>
          </p:cNvSpPr>
          <p:nvPr>
            <p:ph idx="1"/>
          </p:nvPr>
        </p:nvSpPr>
        <p:spPr>
          <a:xfrm>
            <a:off x="1986915" y="1855980"/>
            <a:ext cx="8152448" cy="3724718"/>
          </a:xfrm>
        </p:spPr>
        <p:txBody>
          <a:bodyPr>
            <a:normAutofit/>
          </a:bodyPr>
          <a:lstStyle/>
          <a:p>
            <a:r>
              <a:rPr lang="en-US" altLang="en-US" sz="1800" dirty="0"/>
              <a:t>Consider the following hiring system  in </a:t>
            </a:r>
            <a:r>
              <a:rPr lang="en-US" altLang="en-US" sz="1800" dirty="0" err="1"/>
              <a:t>UoB</a:t>
            </a:r>
            <a:r>
              <a:rPr lang="en-US" altLang="en-US" sz="1800" dirty="0"/>
              <a:t>. The system decides how we should process employment application based on the person age: </a:t>
            </a:r>
          </a:p>
          <a:p>
            <a:pPr lvl="1"/>
            <a:r>
              <a:rPr lang="en-US" altLang="en-US" sz="1425" dirty="0"/>
              <a:t>0-16 Don’t hire </a:t>
            </a:r>
          </a:p>
          <a:p>
            <a:pPr lvl="1"/>
            <a:r>
              <a:rPr lang="en-US" altLang="en-US" sz="1425" dirty="0"/>
              <a:t>17- 20 can hire as a part time </a:t>
            </a:r>
          </a:p>
          <a:p>
            <a:pPr lvl="1"/>
            <a:r>
              <a:rPr lang="en-US" altLang="en-US" sz="1425" dirty="0"/>
              <a:t>21-55 can hire as a full time</a:t>
            </a:r>
          </a:p>
          <a:p>
            <a:pPr lvl="1"/>
            <a:r>
              <a:rPr lang="en-US" altLang="en-US" sz="1425" dirty="0"/>
              <a:t>56-99 don’t hire</a:t>
            </a:r>
          </a:p>
          <a:p>
            <a:pPr lvl="1"/>
            <a:endParaRPr lang="en-US" altLang="en-US" sz="1425" dirty="0"/>
          </a:p>
          <a:p>
            <a:r>
              <a:rPr lang="en-US" altLang="en-US" sz="1800" dirty="0"/>
              <a:t>It is clear that for the first requirement we don’t have to test 0, 1, 2 ..16. Only one value needs to be tested. Which one? </a:t>
            </a:r>
          </a:p>
          <a:p>
            <a:pPr lvl="1"/>
            <a:r>
              <a:rPr lang="en-US" altLang="en-US" sz="1425" b="1" u="sng" dirty="0"/>
              <a:t>Using the equivalence class approach, we have reduced the number of  test cases from 100 to four.  </a:t>
            </a:r>
            <a:endParaRPr lang="en-US" altLang="en-US" sz="1650" dirty="0"/>
          </a:p>
          <a:p>
            <a:endParaRPr lang="en-US" altLang="en-US" sz="1800" dirty="0"/>
          </a:p>
          <a:p>
            <a:endParaRPr lang="en-GB" dirty="0"/>
          </a:p>
        </p:txBody>
      </p:sp>
      <p:sp>
        <p:nvSpPr>
          <p:cNvPr id="4" name="Slide Number Placeholder 3"/>
          <p:cNvSpPr>
            <a:spLocks noGrp="1"/>
          </p:cNvSpPr>
          <p:nvPr>
            <p:ph type="sldNum" sz="quarter" idx="4294967295"/>
          </p:nvPr>
        </p:nvSpPr>
        <p:spPr>
          <a:xfrm>
            <a:off x="9684544" y="5701904"/>
            <a:ext cx="983456" cy="273844"/>
          </a:xfrm>
          <a:prstGeom prst="rect">
            <a:avLst/>
          </a:prstGeom>
        </p:spPr>
        <p:txBody>
          <a:bodyPr/>
          <a:lstStyle/>
          <a:p>
            <a:fld id="{093BD2B3-17EE-41BF-8C35-45C86DAAB9CF}" type="slidenum">
              <a:rPr lang="en-GB" smtClean="0"/>
              <a:t>9</a:t>
            </a:fld>
            <a:endParaRPr lang="en-GB"/>
          </a:p>
        </p:txBody>
      </p:sp>
    </p:spTree>
    <p:extLst>
      <p:ext uri="{BB962C8B-B14F-4D97-AF65-F5344CB8AC3E}">
        <p14:creationId xmlns:p14="http://schemas.microsoft.com/office/powerpoint/2010/main" val="1459048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UoB Template">
  <a:themeElements>
    <a:clrScheme name="Custom 2">
      <a:dk1>
        <a:srgbClr val="91C8E1"/>
      </a:dk1>
      <a:lt1>
        <a:srgbClr val="ECECEC"/>
      </a:lt1>
      <a:dk2>
        <a:srgbClr val="000000"/>
      </a:dk2>
      <a:lt2>
        <a:srgbClr val="91C8E1"/>
      </a:lt2>
      <a:accent1>
        <a:srgbClr val="000000"/>
      </a:accent1>
      <a:accent2>
        <a:srgbClr val="ECECEC"/>
      </a:accent2>
      <a:accent3>
        <a:srgbClr val="AAAAAA"/>
      </a:accent3>
      <a:accent4>
        <a:srgbClr val="C9C9C9"/>
      </a:accent4>
      <a:accent5>
        <a:srgbClr val="AAAAAA"/>
      </a:accent5>
      <a:accent6>
        <a:srgbClr val="D6D6D6"/>
      </a:accent6>
      <a:hlink>
        <a:srgbClr val="91C8E1"/>
      </a:hlink>
      <a:folHlink>
        <a:srgbClr val="91C8E1"/>
      </a:folHlink>
    </a:clrScheme>
    <a:fontScheme name="Default Design">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UoB Template" id="{A8035F5A-1E87-46D0-8CFA-9DF0C5550A59}" vid="{8F4BC992-DE6A-4216-AE18-EC63A89935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UoB Template</Template>
  <TotalTime>44668</TotalTime>
  <Words>2587</Words>
  <Application>Microsoft Office PowerPoint</Application>
  <PresentationFormat>Widescreen</PresentationFormat>
  <Paragraphs>416</Paragraphs>
  <Slides>48</Slides>
  <Notes>37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48</vt:i4>
      </vt:variant>
    </vt:vector>
  </HeadingPairs>
  <TitlesOfParts>
    <vt:vector size="59" baseType="lpstr">
      <vt:lpstr>Arial</vt:lpstr>
      <vt:lpstr>Calibri</vt:lpstr>
      <vt:lpstr>Century Gothic</vt:lpstr>
      <vt:lpstr>Georgia</vt:lpstr>
      <vt:lpstr>Helvetica Light</vt:lpstr>
      <vt:lpstr>Nimbus Roman No9 L</vt:lpstr>
      <vt:lpstr>StarSymbol</vt:lpstr>
      <vt:lpstr>Times New Roman</vt:lpstr>
      <vt:lpstr>Verdana</vt:lpstr>
      <vt:lpstr>Wingdings</vt:lpstr>
      <vt:lpstr>UoB Template</vt:lpstr>
      <vt:lpstr>Software Engineering and Professional Practice.  Building Usable Software.  Unit 5: Software Testing and Quality Assurance Part 2: Software Quality</vt:lpstr>
      <vt:lpstr>Outlines – Week 6 </vt:lpstr>
      <vt:lpstr>PowerPoint Presentation</vt:lpstr>
      <vt:lpstr>Types of Software Testing</vt:lpstr>
      <vt:lpstr>Techniques in Black-Box Testing</vt:lpstr>
      <vt:lpstr>Black-Box Testing Equivalence Class Partitioning</vt:lpstr>
      <vt:lpstr>Equivalence Class Partitioning Example</vt:lpstr>
      <vt:lpstr>Equivalence Class Partitioning  Derivation of Test Cases</vt:lpstr>
      <vt:lpstr>Equivalence Class Partitioning Example</vt:lpstr>
      <vt:lpstr>Equivalence Classes Partitioning - Problems</vt:lpstr>
      <vt:lpstr>Black-Box  Boundary Value Analysis</vt:lpstr>
      <vt:lpstr>Normal BVA</vt:lpstr>
      <vt:lpstr>Scenario</vt:lpstr>
      <vt:lpstr>Robust BVT</vt:lpstr>
      <vt:lpstr>Robust BVA Example</vt:lpstr>
      <vt:lpstr>Black-Box  Boundary Value Analysis-Robust</vt:lpstr>
      <vt:lpstr>Practice</vt:lpstr>
      <vt:lpstr>PowerPoint Presentation</vt:lpstr>
      <vt:lpstr>White-Box</vt:lpstr>
      <vt:lpstr>White-Box  Control-flow-based Testing</vt:lpstr>
      <vt:lpstr>White-Box  Control-flow-based Testing- GFG Elements</vt:lpstr>
      <vt:lpstr>Control-flow Graph- CFG</vt:lpstr>
      <vt:lpstr>White-Box Types of Logic Coverage</vt:lpstr>
      <vt:lpstr>White-Box Statement Coverage</vt:lpstr>
      <vt:lpstr>White-Box Statement Coverage- Example</vt:lpstr>
      <vt:lpstr>White-Box Branch / Condition Coverage</vt:lpstr>
      <vt:lpstr>Activity </vt:lpstr>
      <vt:lpstr>White-Box Testing Path Coverage</vt:lpstr>
      <vt:lpstr>White-Box Testing  Activity</vt:lpstr>
      <vt:lpstr>White-Box Testing  Practice – Activity  1</vt:lpstr>
      <vt:lpstr>Practice</vt:lpstr>
      <vt:lpstr>White-Box Testing Cyclomatic complexity</vt:lpstr>
      <vt:lpstr>White-Box Testing  Cyclomatic Complexity Interpretation</vt:lpstr>
      <vt:lpstr>In General…</vt:lpstr>
      <vt:lpstr>PowerPoint Presentation</vt:lpstr>
      <vt:lpstr>Testing plan </vt:lpstr>
      <vt:lpstr>Test Plan Outline (IEEE 829 FORMAT)</vt:lpstr>
      <vt:lpstr>Test Plan Outline (IEE 829)</vt:lpstr>
      <vt:lpstr>Test Plan Outline (IEE 829)</vt:lpstr>
      <vt:lpstr>Test Plan Outline (IEE 829)</vt:lpstr>
      <vt:lpstr>Test Plan Outline (IEE 829)</vt:lpstr>
      <vt:lpstr>Test fix method</vt:lpstr>
      <vt:lpstr>Test Plan Outline (IEE 829)</vt:lpstr>
      <vt:lpstr>How to write a good test case. </vt:lpstr>
      <vt:lpstr>Test Plan Outline (IEE 829)</vt:lpstr>
      <vt:lpstr>Recap –  What is  required  in your coursework Testing  Plan Question. </vt:lpstr>
      <vt:lpstr>Questions</vt:lpstr>
      <vt:lpstr>References</vt:lpstr>
    </vt:vector>
  </TitlesOfParts>
  <Company>UoB IT Services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Anis Zarrad</dc:creator>
  <cp:lastModifiedBy>Anis Zarrad (Computer Science)</cp:lastModifiedBy>
  <cp:revision>399</cp:revision>
  <dcterms:created xsi:type="dcterms:W3CDTF">2018-08-16T07:05:07Z</dcterms:created>
  <dcterms:modified xsi:type="dcterms:W3CDTF">2022-10-31T13:12:13Z</dcterms:modified>
</cp:coreProperties>
</file>