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4489-24A6-E47C-A233-DF1EEFD5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25C0-384B-9CE5-4981-2C406C7F0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6E5F-0CB0-EF11-C2B2-74374D60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30E9-E78A-1E5D-52DF-685D82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78B3-2C7C-8FB7-94E5-CE4E4181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2D65-BD11-1948-7443-092B22C6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BCFC4-4D8A-FD5D-255E-1395D749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C5BC-8D5A-186D-55FF-6F42EBB0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C99A-6E56-8464-9F56-6BF6CB29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2EC1-7D3D-1CFB-4B80-EE62CF85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1CE75-8659-0160-C99A-FD4A2E07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807E3-2385-7EA7-7FE3-50FB84F4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8E42-CFCF-F876-08F9-D9B719E5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C2F4D-38CF-0EB6-38F6-D7B432FD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02FB-FD48-0A75-F553-EEDA1B6E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9BF8-4238-DED7-184A-CA668088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5415-B7C4-C0FA-083C-EA0B5FE6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67E1-4C11-41BD-6118-0770E123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78EF-39CA-64A9-FC53-3B14BF30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95A8-719E-510B-CFBE-23FA94E8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4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2E0C-8426-AB4D-E26A-D7BFC667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E6419-57F3-DB66-22C2-25252C6D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3671-CF0D-0667-B3B8-578EFEE7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F476-A945-AA58-3D8D-A655DD86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B2826-2F6C-CA3D-FAA2-BAC7D4A6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8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ED41-1B4D-AB61-C0B6-89536335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48DD-D063-4FF4-B634-B34133667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B1F7-6F78-AB4C-CC8F-0F5EAB403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F8D8-0BFB-C645-BCD6-2C0DC4F7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274B3-791E-6D77-C397-888B6489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1C539-CBBC-B832-B84F-F0968B55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BCA0-D2CE-501C-A70F-C3038314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F1B82-F4F5-3384-EDC7-3CE6B4EC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6D33-3B0A-973F-50D8-8F2679BDC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94D1A-06BF-88B8-B4A9-42C7B5FF5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E6EC2-AFDF-2D5A-7AC2-5D5ADD977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5FA84-A199-1894-F7CB-A3D4A413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6E73F-7D94-44F0-843C-E62538D4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FC12A-A4C5-8395-5D87-134010F8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0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CC01-F5E0-DA8A-EA63-1D8A0E9E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5F241-40EC-AC7C-CD3F-30AA7CCD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19C2-8513-0789-D173-076D83A3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6A0FF-9FD3-95F5-DE07-F9E1F645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C1D6F-60D0-8AAA-A1C7-43F7CC31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D29FE-CD22-B7BA-9472-81382580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3DEC8-9483-C39D-F153-80AC357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1C83-C17F-6CC0-DA8A-E7973A8C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91C6-81FD-2221-6B4D-AA814E39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BDF3A-5BD4-121B-DEB4-5A2A4EE44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F0CD-5B73-E05F-7B30-95C0CE14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FE3F-76CA-5C35-7611-28450A92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36D8-F711-2A0A-6374-E4EA56F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8402-C560-A7E1-FBD5-4E53962F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4DB3F-83FD-FF1B-F5B5-E15FA9235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E3172-FA65-06CB-CE51-7C407DFD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CB508-C06C-23D3-7435-38532EDD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817C-6881-3BB3-55AC-43C10132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F1D7-373F-23CD-ACD0-CF9A0EDC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DC40F-ADD2-B794-0E39-962A6620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F624-BEC6-A72C-6C4D-4AA8A8EE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5EA9-CC26-AC3E-DD84-F5C27ADB6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9A6A7-929D-4C69-9605-1364AF7F634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1F0F-D9DB-4603-7E4D-17CD023E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15C2-663C-9988-131E-3A758AD4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2B3-34D2-45ED-ABD4-DE601A41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9031921" TargetMode="External"/><Relationship Id="rId3" Type="http://schemas.openxmlformats.org/officeDocument/2006/relationships/hyperlink" Target="https://ieeexplore.ieee.org/author/37088444098" TargetMode="External"/><Relationship Id="rId7" Type="http://schemas.openxmlformats.org/officeDocument/2006/relationships/hyperlink" Target="https://ieeexplore.ieee.org/author/37089033933" TargetMode="External"/><Relationship Id="rId2" Type="http://schemas.openxmlformats.org/officeDocument/2006/relationships/hyperlink" Target="https://ieeexplore.ieee.org/author/37086930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9034434" TargetMode="External"/><Relationship Id="rId11" Type="http://schemas.openxmlformats.org/officeDocument/2006/relationships/hyperlink" Target="https://ieeexplore.ieee.org/author/37088440368" TargetMode="External"/><Relationship Id="rId5" Type="http://schemas.openxmlformats.org/officeDocument/2006/relationships/hyperlink" Target="https://ieeexplore.ieee.org/author/37088439186" TargetMode="External"/><Relationship Id="rId10" Type="http://schemas.openxmlformats.org/officeDocument/2006/relationships/hyperlink" Target="https://ieeexplore.ieee.org/author/37086268496" TargetMode="External"/><Relationship Id="rId4" Type="http://schemas.openxmlformats.org/officeDocument/2006/relationships/hyperlink" Target="https://ieeexplore.ieee.org/author/37087017105" TargetMode="External"/><Relationship Id="rId9" Type="http://schemas.openxmlformats.org/officeDocument/2006/relationships/hyperlink" Target="https://ieeexplore.ieee.org/author/3708903357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thanikamsanthosh1994/understanding-bleu-and-rouge-score-for-nlp-evaluation-1ab334ecadc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7F8E-EB94-588E-671B-680D1C3D9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LiteLines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EA8B-428A-A334-F72B-E0555CADA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--- </a:t>
            </a:r>
            <a:r>
              <a:rPr lang="en-US" altLang="zh-CN" dirty="0" err="1"/>
              <a:t>Zijun</a:t>
            </a:r>
            <a:r>
              <a:rPr lang="en-US" altLang="zh-CN" dirty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F82B-25CE-F194-0438-A0444E9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1. What is your project? – Aims and Objectives.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0784-7349-3414-F29D-1CFDBC2E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Create a summary website with a similar interface to the target news website, such as a mock version of the Sky news.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Automatically extract news content and generate concise summaries.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Provide users with a similar experience to a real news website, but with a refined summary of the content.</a:t>
            </a:r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2F4A-8AAB-9B6A-161C-FE4130DE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Why is it an important project? --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C832-A713-B2EE-200B-09F81858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 the massive growth of news and information, it is difficult for people to obtain important information quickly. By providing summaries, we help users digest content more efficiently.</a:t>
            </a:r>
          </a:p>
          <a:p>
            <a:r>
              <a:rPr lang="en-US" dirty="0">
                <a:latin typeface="Consolas" panose="020B0609020204030204" pitchFamily="49" charset="0"/>
              </a:rPr>
              <a:t>Unlike traditional news summary apps, this project also provides a unique user interface experience similar to the real news websites, thereby increasing user interaction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18146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2D1F-8F40-E3CB-E681-E8C07F1C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3. Literature review – what people have done already.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A2F9-5D73-31FD-E621-94983D06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NLP based Machine Learning Approaches for Text Summarization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--- 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2"/>
              </a:rPr>
              <a:t>Rahul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3"/>
              </a:rPr>
              <a:t>Surabhi Adhikari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4"/>
              </a:rPr>
              <a:t>Monika</a:t>
            </a:r>
            <a:endParaRPr lang="en-US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CoVShorts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News Summarization Application Based on Deep NLP Transformers for SARS-CoV-2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---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5"/>
              </a:rPr>
              <a:t> </a:t>
            </a:r>
            <a:r>
              <a:rPr lang="en-US" b="0" i="0" u="none" strike="noStrike" dirty="0" err="1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5"/>
              </a:rPr>
              <a:t>Hunar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5"/>
              </a:rPr>
              <a:t> Batra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6"/>
              </a:rPr>
              <a:t>Akansha Jain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7"/>
              </a:rPr>
              <a:t>Gargi Bisht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8"/>
              </a:rPr>
              <a:t>Khushi Srivastava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9"/>
              </a:rPr>
              <a:t>Meenakshi Bharadwaj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10"/>
              </a:rPr>
              <a:t>Deepali Bajaj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i="0" u="none" strike="noStrike" dirty="0" err="1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11"/>
              </a:rPr>
              <a:t>Urmil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Consolas" panose="020B0609020204030204" pitchFamily="49" charset="0"/>
                <a:hlinkClick r:id="rId11"/>
              </a:rPr>
              <a:t> Bharti</a:t>
            </a:r>
            <a:endParaRPr lang="en-US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D235-B878-7BA7-1B9E-B87F38BE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Methodology – how you are going to address the challenge(s).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47A9-C6B1-3969-81C5-689B19D2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Data Collection</a:t>
            </a:r>
            <a:r>
              <a:rPr lang="en-US" dirty="0">
                <a:latin typeface="Consolas" panose="020B0609020204030204" pitchFamily="49" charset="0"/>
              </a:rPr>
              <a:t>: Collect news content using the target news website’s API or other web scraping techniques.</a:t>
            </a:r>
          </a:p>
          <a:p>
            <a:r>
              <a:rPr lang="en-US" b="1" dirty="0">
                <a:latin typeface="Consolas" panose="020B0609020204030204" pitchFamily="49" charset="0"/>
              </a:rPr>
              <a:t>Summary Generation</a:t>
            </a:r>
            <a:r>
              <a:rPr lang="en-US" dirty="0">
                <a:latin typeface="Consolas" panose="020B0609020204030204" pitchFamily="49" charset="0"/>
              </a:rPr>
              <a:t>: Utilize OpenAI API or other advanced summarization algorithms to convert news into short summaries.</a:t>
            </a:r>
          </a:p>
          <a:p>
            <a:r>
              <a:rPr lang="en-US" b="1" dirty="0">
                <a:latin typeface="Consolas" panose="020B0609020204030204" pitchFamily="49" charset="0"/>
              </a:rPr>
              <a:t>User Interface Design</a:t>
            </a:r>
            <a:r>
              <a:rPr lang="en-US" dirty="0">
                <a:latin typeface="Consolas" panose="020B0609020204030204" pitchFamily="49" charset="0"/>
              </a:rPr>
              <a:t>: Mimics the interface design of the target news website, but replaces the original content with a summary.</a:t>
            </a:r>
          </a:p>
          <a:p>
            <a:r>
              <a:rPr lang="en-US" b="1" dirty="0">
                <a:latin typeface="Consolas" panose="020B0609020204030204" pitchFamily="49" charset="0"/>
              </a:rPr>
              <a:t>User Interaction</a:t>
            </a:r>
            <a:r>
              <a:rPr lang="en-US" dirty="0">
                <a:latin typeface="Consolas" panose="020B0609020204030204" pitchFamily="49" charset="0"/>
              </a:rPr>
              <a:t>: Add features such as user-defined summary length, translation, etc.</a:t>
            </a:r>
          </a:p>
        </p:txBody>
      </p:sp>
    </p:spTree>
    <p:extLst>
      <p:ext uri="{BB962C8B-B14F-4D97-AF65-F5344CB8AC3E}">
        <p14:creationId xmlns:p14="http://schemas.microsoft.com/office/powerpoint/2010/main" val="26518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65-3144-CA58-AB33-B2AEB4C7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5. Evaluation – how you are going to evaluate your result(s).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2B05-3A98-7B58-F9EC-82665E2E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Automatic evaluation</a:t>
            </a:r>
            <a:r>
              <a:rPr lang="en-US" dirty="0">
                <a:latin typeface="Consolas" panose="020B0609020204030204" pitchFamily="49" charset="0"/>
              </a:rPr>
              <a:t>: Automatically evaluate the generated summary using evaluation indicators such as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ROUGE, BLEU </a:t>
            </a:r>
            <a:r>
              <a:rPr lang="en-US" dirty="0">
                <a:latin typeface="Consolas" panose="020B0609020204030204" pitchFamily="49" charset="0"/>
              </a:rPr>
              <a:t>and so on.</a:t>
            </a:r>
          </a:p>
          <a:p>
            <a:r>
              <a:rPr lang="en-US" b="1" dirty="0">
                <a:latin typeface="Consolas" panose="020B0609020204030204" pitchFamily="49" charset="0"/>
              </a:rPr>
              <a:t>User Feedback</a:t>
            </a:r>
            <a:r>
              <a:rPr lang="en-US" dirty="0">
                <a:latin typeface="Consolas" panose="020B0609020204030204" pitchFamily="49" charset="0"/>
              </a:rPr>
              <a:t>: Collect user evaluations on summary quality through user surveys and feedback mechanisms.</a:t>
            </a:r>
          </a:p>
          <a:p>
            <a:r>
              <a:rPr lang="en-US" b="1" dirty="0">
                <a:latin typeface="Consolas" panose="020B0609020204030204" pitchFamily="49" charset="0"/>
              </a:rPr>
              <a:t>Performance Evaluation</a:t>
            </a:r>
            <a:r>
              <a:rPr lang="en-US" dirty="0">
                <a:latin typeface="Consolas" panose="020B0609020204030204" pitchFamily="49" charset="0"/>
              </a:rPr>
              <a:t>: Test the website's response speed, summary generation speed, and user interface fluency.</a:t>
            </a:r>
          </a:p>
        </p:txBody>
      </p:sp>
    </p:spTree>
    <p:extLst>
      <p:ext uri="{BB962C8B-B14F-4D97-AF65-F5344CB8AC3E}">
        <p14:creationId xmlns:p14="http://schemas.microsoft.com/office/powerpoint/2010/main" val="81614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7103-D04E-0D4D-6454-04847C4B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Challenge(s)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B80B-01C1-2263-7C3A-68FCE158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News website with videos/Live News(</a:t>
            </a:r>
            <a:r>
              <a:rPr lang="en-US" dirty="0" err="1">
                <a:latin typeface="Consolas" panose="020B0609020204030204" pitchFamily="49" charset="0"/>
              </a:rPr>
              <a:t>Upate</a:t>
            </a:r>
            <a:r>
              <a:rPr lang="en-US" dirty="0">
                <a:latin typeface="Consolas" panose="020B0609020204030204" pitchFamily="49" charset="0"/>
              </a:rPr>
              <a:t> in real-time)</a:t>
            </a:r>
          </a:p>
          <a:p>
            <a:r>
              <a:rPr lang="en-US" dirty="0">
                <a:latin typeface="Consolas" panose="020B0609020204030204" pitchFamily="49" charset="0"/>
              </a:rPr>
              <a:t>Fake website interface should be adjusted. </a:t>
            </a:r>
          </a:p>
          <a:p>
            <a:r>
              <a:rPr lang="en-US" dirty="0">
                <a:latin typeface="Consolas" panose="020B0609020204030204" pitchFamily="49" charset="0"/>
              </a:rPr>
              <a:t>User interface(Translation/Adjust the length of the summary)</a:t>
            </a:r>
          </a:p>
          <a:p>
            <a:r>
              <a:rPr lang="en-US" dirty="0">
                <a:latin typeface="Consolas" panose="020B0609020204030204" pitchFamily="49" charset="0"/>
              </a:rPr>
              <a:t>Allow user to login/not</a:t>
            </a:r>
          </a:p>
          <a:p>
            <a:r>
              <a:rPr lang="en-US" dirty="0">
                <a:latin typeface="Consolas" panose="020B0609020204030204" pitchFamily="49" charset="0"/>
              </a:rPr>
              <a:t>Remove ADs</a:t>
            </a:r>
          </a:p>
        </p:txBody>
      </p:sp>
    </p:spTree>
    <p:extLst>
      <p:ext uri="{BB962C8B-B14F-4D97-AF65-F5344CB8AC3E}">
        <p14:creationId xmlns:p14="http://schemas.microsoft.com/office/powerpoint/2010/main" val="323982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Söhne</vt:lpstr>
      <vt:lpstr>Arial</vt:lpstr>
      <vt:lpstr>Calibri</vt:lpstr>
      <vt:lpstr>Calibri Light</vt:lpstr>
      <vt:lpstr>Consolas</vt:lpstr>
      <vt:lpstr>Office Theme</vt:lpstr>
      <vt:lpstr>LiteLines</vt:lpstr>
      <vt:lpstr>1. What is your project? – Aims and Objectives.</vt:lpstr>
      <vt:lpstr>2. Why is it an important project? -- Motivation</vt:lpstr>
      <vt:lpstr>3. Literature review – what people have done already.</vt:lpstr>
      <vt:lpstr>4. Methodology – how you are going to address the challenge(s).</vt:lpstr>
      <vt:lpstr>5. Evaluation – how you are going to evaluate your result(s).</vt:lpstr>
      <vt:lpstr>Challenge(s)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LiteLines</dc:title>
  <dc:creator>Vergil Li</dc:creator>
  <cp:lastModifiedBy>Vergil Li</cp:lastModifiedBy>
  <cp:revision>6</cp:revision>
  <dcterms:created xsi:type="dcterms:W3CDTF">2023-09-27T17:23:07Z</dcterms:created>
  <dcterms:modified xsi:type="dcterms:W3CDTF">2023-09-27T19:22:00Z</dcterms:modified>
</cp:coreProperties>
</file>