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1"/>
  </p:notesMasterIdLst>
  <p:sldIdLst>
    <p:sldId id="477" r:id="rId2"/>
    <p:sldId id="347" r:id="rId3"/>
    <p:sldId id="295" r:id="rId4"/>
    <p:sldId id="297" r:id="rId5"/>
    <p:sldId id="298" r:id="rId6"/>
    <p:sldId id="465" r:id="rId7"/>
    <p:sldId id="346" r:id="rId8"/>
    <p:sldId id="371" r:id="rId9"/>
    <p:sldId id="361" r:id="rId10"/>
    <p:sldId id="367" r:id="rId11"/>
    <p:sldId id="322" r:id="rId12"/>
    <p:sldId id="461" r:id="rId13"/>
    <p:sldId id="462" r:id="rId14"/>
    <p:sldId id="467" r:id="rId15"/>
    <p:sldId id="321" r:id="rId16"/>
    <p:sldId id="323" r:id="rId17"/>
    <p:sldId id="464" r:id="rId18"/>
    <p:sldId id="362" r:id="rId19"/>
    <p:sldId id="468" r:id="rId20"/>
    <p:sldId id="368" r:id="rId21"/>
    <p:sldId id="352" r:id="rId22"/>
    <p:sldId id="353" r:id="rId23"/>
    <p:sldId id="315" r:id="rId24"/>
    <p:sldId id="308" r:id="rId25"/>
    <p:sldId id="354" r:id="rId26"/>
    <p:sldId id="355" r:id="rId27"/>
    <p:sldId id="356" r:id="rId28"/>
    <p:sldId id="357" r:id="rId29"/>
    <p:sldId id="304" r:id="rId30"/>
    <p:sldId id="358" r:id="rId31"/>
    <p:sldId id="372" r:id="rId32"/>
    <p:sldId id="311" r:id="rId33"/>
    <p:sldId id="312" r:id="rId34"/>
    <p:sldId id="359" r:id="rId35"/>
    <p:sldId id="373" r:id="rId36"/>
    <p:sldId id="374" r:id="rId37"/>
    <p:sldId id="360" r:id="rId38"/>
    <p:sldId id="317" r:id="rId39"/>
    <p:sldId id="324" r:id="rId40"/>
    <p:sldId id="469" r:id="rId41"/>
    <p:sldId id="470" r:id="rId42"/>
    <p:sldId id="471" r:id="rId43"/>
    <p:sldId id="473" r:id="rId44"/>
    <p:sldId id="474" r:id="rId45"/>
    <p:sldId id="475" r:id="rId46"/>
    <p:sldId id="378" r:id="rId47"/>
    <p:sldId id="460" r:id="rId48"/>
    <p:sldId id="476" r:id="rId49"/>
    <p:sldId id="458"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52"/>
    <p:restoredTop sz="79744"/>
  </p:normalViewPr>
  <p:slideViewPr>
    <p:cSldViewPr snapToGrid="0" snapToObjects="1">
      <p:cViewPr varScale="1">
        <p:scale>
          <a:sx n="90" d="100"/>
          <a:sy n="90" d="100"/>
        </p:scale>
        <p:origin x="1464" y="192"/>
      </p:cViewPr>
      <p:guideLst/>
    </p:cSldViewPr>
  </p:slideViewPr>
  <p:notesTextViewPr>
    <p:cViewPr>
      <p:scale>
        <a:sx n="1" d="1"/>
        <a:sy n="1" d="1"/>
      </p:scale>
      <p:origin x="0" y="0"/>
    </p:cViewPr>
  </p:notesTextViewPr>
  <p:sorterViewPr>
    <p:cViewPr>
      <p:scale>
        <a:sx n="77" d="100"/>
        <a:sy n="77"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520C3B-F1EE-C841-8625-538E1A5D538B}" type="datetimeFigureOut">
              <a:rPr lang="en-US" smtClean="0"/>
              <a:t>10/17/22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C9EE25-30C1-354E-8036-4BBFE54855E4}" type="slidenum">
              <a:rPr lang="en-US" smtClean="0"/>
              <a:t>‹#›</a:t>
            </a:fld>
            <a:endParaRPr lang="en-US"/>
          </a:p>
        </p:txBody>
      </p:sp>
    </p:spTree>
    <p:extLst>
      <p:ext uri="{BB962C8B-B14F-4D97-AF65-F5344CB8AC3E}">
        <p14:creationId xmlns:p14="http://schemas.microsoft.com/office/powerpoint/2010/main" val="15314550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207261D-4B50-4E20-8766-B4E466D1FE9B}" type="slidenum">
              <a:rPr lang="en-GB" smtClean="0"/>
              <a:t>2</a:t>
            </a:fld>
            <a:endParaRPr lang="en-GB"/>
          </a:p>
        </p:txBody>
      </p:sp>
    </p:spTree>
    <p:extLst>
      <p:ext uri="{BB962C8B-B14F-4D97-AF65-F5344CB8AC3E}">
        <p14:creationId xmlns:p14="http://schemas.microsoft.com/office/powerpoint/2010/main" val="29111573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207261D-4B50-4E20-8766-B4E466D1FE9B}" type="slidenum">
              <a:rPr lang="en-GB" smtClean="0"/>
              <a:t>12</a:t>
            </a:fld>
            <a:endParaRPr lang="en-GB"/>
          </a:p>
        </p:txBody>
      </p:sp>
    </p:spTree>
    <p:extLst>
      <p:ext uri="{BB962C8B-B14F-4D97-AF65-F5344CB8AC3E}">
        <p14:creationId xmlns:p14="http://schemas.microsoft.com/office/powerpoint/2010/main" val="36491274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207261D-4B50-4E20-8766-B4E466D1FE9B}" type="slidenum">
              <a:rPr lang="en-GB" smtClean="0"/>
              <a:t>13</a:t>
            </a:fld>
            <a:endParaRPr lang="en-GB"/>
          </a:p>
        </p:txBody>
      </p:sp>
    </p:spTree>
    <p:extLst>
      <p:ext uri="{BB962C8B-B14F-4D97-AF65-F5344CB8AC3E}">
        <p14:creationId xmlns:p14="http://schemas.microsoft.com/office/powerpoint/2010/main" val="36335309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7">
            <a:extLst>
              <a:ext uri="{FF2B5EF4-FFF2-40B4-BE49-F238E27FC236}">
                <a16:creationId xmlns:a16="http://schemas.microsoft.com/office/drawing/2014/main" id="{981453FB-9A70-F874-44DB-B62515B78515}"/>
              </a:ext>
            </a:extLst>
          </p:cNvPr>
          <p:cNvSpPr>
            <a:spLocks noGrp="1" noChangeArrowheads="1"/>
          </p:cNvSpPr>
          <p:nvPr>
            <p:ph type="sldNum" sz="quarter" idx="5"/>
          </p:nvPr>
        </p:nvSpPr>
        <p:spPr>
          <a:noFill/>
        </p:spPr>
        <p:txBody>
          <a:bodyPr/>
          <a:lstStyle>
            <a:lvl1pPr defTabSz="1000125" eaLnBrk="0" hangingPunct="0">
              <a:spcBef>
                <a:spcPct val="30000"/>
              </a:spcBef>
              <a:defRPr sz="1200">
                <a:solidFill>
                  <a:schemeClr val="tx1"/>
                </a:solidFill>
                <a:latin typeface="Arial" panose="020B0604020202020204" pitchFamily="34" charset="0"/>
                <a:cs typeface="Arial" panose="020B0604020202020204" pitchFamily="34" charset="0"/>
              </a:defRPr>
            </a:lvl1pPr>
            <a:lvl2pPr marL="741363" indent="-284163" defTabSz="1000125" eaLnBrk="0" hangingPunct="0">
              <a:spcBef>
                <a:spcPct val="30000"/>
              </a:spcBef>
              <a:defRPr sz="1200">
                <a:solidFill>
                  <a:schemeClr val="tx1"/>
                </a:solidFill>
                <a:latin typeface="Arial" panose="020B0604020202020204" pitchFamily="34" charset="0"/>
                <a:cs typeface="Arial" panose="020B0604020202020204" pitchFamily="34" charset="0"/>
              </a:defRPr>
            </a:lvl2pPr>
            <a:lvl3pPr marL="1141413" indent="-227013" defTabSz="1000125" eaLnBrk="0" hangingPunct="0">
              <a:spcBef>
                <a:spcPct val="30000"/>
              </a:spcBef>
              <a:defRPr sz="1200">
                <a:solidFill>
                  <a:schemeClr val="tx1"/>
                </a:solidFill>
                <a:latin typeface="Arial" panose="020B0604020202020204" pitchFamily="34" charset="0"/>
                <a:cs typeface="Arial" panose="020B0604020202020204" pitchFamily="34" charset="0"/>
              </a:defRPr>
            </a:lvl3pPr>
            <a:lvl4pPr marL="1598613" indent="-227013" defTabSz="1000125" eaLnBrk="0" hangingPunct="0">
              <a:spcBef>
                <a:spcPct val="30000"/>
              </a:spcBef>
              <a:defRPr sz="1200">
                <a:solidFill>
                  <a:schemeClr val="tx1"/>
                </a:solidFill>
                <a:latin typeface="Arial" panose="020B0604020202020204" pitchFamily="34" charset="0"/>
                <a:cs typeface="Arial" panose="020B0604020202020204" pitchFamily="34" charset="0"/>
              </a:defRPr>
            </a:lvl4pPr>
            <a:lvl5pPr marL="2055813" indent="-227013" defTabSz="1000125" eaLnBrk="0" hangingPunct="0">
              <a:spcBef>
                <a:spcPct val="30000"/>
              </a:spcBef>
              <a:defRPr sz="1200">
                <a:solidFill>
                  <a:schemeClr val="tx1"/>
                </a:solidFill>
                <a:latin typeface="Arial" panose="020B0604020202020204" pitchFamily="34" charset="0"/>
                <a:cs typeface="Arial" panose="020B0604020202020204" pitchFamily="34" charset="0"/>
              </a:defRPr>
            </a:lvl5pPr>
            <a:lvl6pPr marL="2513013" indent="-227013" defTabSz="10001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0213" indent="-227013" defTabSz="10001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7413" indent="-227013" defTabSz="10001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4613" indent="-227013" defTabSz="10001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eaLnBrk="1" hangingPunct="1">
              <a:spcBef>
                <a:spcPct val="0"/>
              </a:spcBef>
            </a:pPr>
            <a:fld id="{205C3D9E-F788-6A4F-A324-307D02DC5AC5}" type="slidenum">
              <a:rPr lang="en-US" altLang="en-US" sz="1300"/>
              <a:pPr eaLnBrk="1" hangingPunct="1">
                <a:spcBef>
                  <a:spcPct val="0"/>
                </a:spcBef>
              </a:pPr>
              <a:t>14</a:t>
            </a:fld>
            <a:endParaRPr lang="en-US" altLang="en-US" sz="1300"/>
          </a:p>
        </p:txBody>
      </p:sp>
      <p:sp>
        <p:nvSpPr>
          <p:cNvPr id="238595" name="Rectangle 2">
            <a:extLst>
              <a:ext uri="{FF2B5EF4-FFF2-40B4-BE49-F238E27FC236}">
                <a16:creationId xmlns:a16="http://schemas.microsoft.com/office/drawing/2014/main" id="{F3D85C24-7B10-E78E-D68B-AFA141B6A6FC}"/>
              </a:ext>
            </a:extLst>
          </p:cNvPr>
          <p:cNvSpPr>
            <a:spLocks noGrp="1" noRot="1" noChangeAspect="1" noChangeArrowheads="1" noTextEdit="1"/>
          </p:cNvSpPr>
          <p:nvPr>
            <p:ph type="sldImg"/>
          </p:nvPr>
        </p:nvSpPr>
        <p:spPr>
          <a:ln/>
        </p:spPr>
      </p:sp>
      <p:sp>
        <p:nvSpPr>
          <p:cNvPr id="238596" name="Rectangle 3">
            <a:extLst>
              <a:ext uri="{FF2B5EF4-FFF2-40B4-BE49-F238E27FC236}">
                <a16:creationId xmlns:a16="http://schemas.microsoft.com/office/drawing/2014/main" id="{73C39C25-559F-5AF5-719D-909044C2EDF2}"/>
              </a:ext>
            </a:extLst>
          </p:cNvPr>
          <p:cNvSpPr>
            <a:spLocks noGrp="1" noChangeArrowheads="1"/>
          </p:cNvSpPr>
          <p:nvPr>
            <p:ph type="body" idx="1"/>
          </p:nvPr>
        </p:nvSpPr>
        <p:spPr>
          <a:noFill/>
        </p:spPr>
        <p:txBody>
          <a:bodyPr/>
          <a:lstStyle/>
          <a:p>
            <a:pPr eaLnBrk="1" hangingPunct="1"/>
            <a:endParaRPr lang="en-GB" altLang="en-US">
              <a:latin typeface="Arial" panose="020B0604020202020204" pitchFamily="34" charset="0"/>
              <a:cs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207261D-4B50-4E20-8766-B4E466D1FE9B}" type="slidenum">
              <a:rPr lang="en-GB" smtClean="0"/>
              <a:t>15</a:t>
            </a:fld>
            <a:endParaRPr lang="en-GB"/>
          </a:p>
        </p:txBody>
      </p:sp>
    </p:spTree>
    <p:extLst>
      <p:ext uri="{BB962C8B-B14F-4D97-AF65-F5344CB8AC3E}">
        <p14:creationId xmlns:p14="http://schemas.microsoft.com/office/powerpoint/2010/main" val="34343923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07261D-4B50-4E20-8766-B4E466D1FE9B}" type="slidenum">
              <a:rPr lang="en-GB" smtClean="0"/>
              <a:t>16</a:t>
            </a:fld>
            <a:endParaRPr lang="en-GB"/>
          </a:p>
        </p:txBody>
      </p:sp>
    </p:spTree>
    <p:extLst>
      <p:ext uri="{BB962C8B-B14F-4D97-AF65-F5344CB8AC3E}">
        <p14:creationId xmlns:p14="http://schemas.microsoft.com/office/powerpoint/2010/main" val="39890616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7">
            <a:extLst>
              <a:ext uri="{FF2B5EF4-FFF2-40B4-BE49-F238E27FC236}">
                <a16:creationId xmlns:a16="http://schemas.microsoft.com/office/drawing/2014/main" id="{D61CB8FD-1096-7A72-517C-1B4FD490227D}"/>
              </a:ext>
            </a:extLst>
          </p:cNvPr>
          <p:cNvSpPr>
            <a:spLocks noGrp="1" noChangeArrowheads="1"/>
          </p:cNvSpPr>
          <p:nvPr>
            <p:ph type="sldNum" sz="quarter" idx="5"/>
          </p:nvPr>
        </p:nvSpPr>
        <p:spPr>
          <a:noFill/>
        </p:spPr>
        <p:txBody>
          <a:bodyPr/>
          <a:lstStyle>
            <a:lvl1pPr defTabSz="1000125" eaLnBrk="0" hangingPunct="0">
              <a:spcBef>
                <a:spcPct val="30000"/>
              </a:spcBef>
              <a:defRPr sz="1200">
                <a:solidFill>
                  <a:schemeClr val="tx1"/>
                </a:solidFill>
                <a:latin typeface="Arial" panose="020B0604020202020204" pitchFamily="34" charset="0"/>
                <a:cs typeface="Arial" panose="020B0604020202020204" pitchFamily="34" charset="0"/>
              </a:defRPr>
            </a:lvl1pPr>
            <a:lvl2pPr marL="741363" indent="-284163" defTabSz="1000125" eaLnBrk="0" hangingPunct="0">
              <a:spcBef>
                <a:spcPct val="30000"/>
              </a:spcBef>
              <a:defRPr sz="1200">
                <a:solidFill>
                  <a:schemeClr val="tx1"/>
                </a:solidFill>
                <a:latin typeface="Arial" panose="020B0604020202020204" pitchFamily="34" charset="0"/>
                <a:cs typeface="Arial" panose="020B0604020202020204" pitchFamily="34" charset="0"/>
              </a:defRPr>
            </a:lvl2pPr>
            <a:lvl3pPr marL="1141413" indent="-227013" defTabSz="1000125" eaLnBrk="0" hangingPunct="0">
              <a:spcBef>
                <a:spcPct val="30000"/>
              </a:spcBef>
              <a:defRPr sz="1200">
                <a:solidFill>
                  <a:schemeClr val="tx1"/>
                </a:solidFill>
                <a:latin typeface="Arial" panose="020B0604020202020204" pitchFamily="34" charset="0"/>
                <a:cs typeface="Arial" panose="020B0604020202020204" pitchFamily="34" charset="0"/>
              </a:defRPr>
            </a:lvl3pPr>
            <a:lvl4pPr marL="1598613" indent="-227013" defTabSz="1000125" eaLnBrk="0" hangingPunct="0">
              <a:spcBef>
                <a:spcPct val="30000"/>
              </a:spcBef>
              <a:defRPr sz="1200">
                <a:solidFill>
                  <a:schemeClr val="tx1"/>
                </a:solidFill>
                <a:latin typeface="Arial" panose="020B0604020202020204" pitchFamily="34" charset="0"/>
                <a:cs typeface="Arial" panose="020B0604020202020204" pitchFamily="34" charset="0"/>
              </a:defRPr>
            </a:lvl4pPr>
            <a:lvl5pPr marL="2055813" indent="-227013" defTabSz="1000125" eaLnBrk="0" hangingPunct="0">
              <a:spcBef>
                <a:spcPct val="30000"/>
              </a:spcBef>
              <a:defRPr sz="1200">
                <a:solidFill>
                  <a:schemeClr val="tx1"/>
                </a:solidFill>
                <a:latin typeface="Arial" panose="020B0604020202020204" pitchFamily="34" charset="0"/>
                <a:cs typeface="Arial" panose="020B0604020202020204" pitchFamily="34" charset="0"/>
              </a:defRPr>
            </a:lvl5pPr>
            <a:lvl6pPr marL="2513013" indent="-227013" defTabSz="10001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0213" indent="-227013" defTabSz="10001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7413" indent="-227013" defTabSz="10001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4613" indent="-227013" defTabSz="10001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eaLnBrk="1" hangingPunct="1">
              <a:spcBef>
                <a:spcPct val="0"/>
              </a:spcBef>
            </a:pPr>
            <a:fld id="{1C44494E-9C2E-BB4D-9514-0C57BDFF01E8}" type="slidenum">
              <a:rPr lang="en-US" altLang="en-US" sz="1300"/>
              <a:pPr eaLnBrk="1" hangingPunct="1">
                <a:spcBef>
                  <a:spcPct val="0"/>
                </a:spcBef>
              </a:pPr>
              <a:t>18</a:t>
            </a:fld>
            <a:endParaRPr lang="en-US" altLang="en-US" sz="1300"/>
          </a:p>
        </p:txBody>
      </p:sp>
      <p:sp>
        <p:nvSpPr>
          <p:cNvPr id="240643" name="Rectangle 2">
            <a:extLst>
              <a:ext uri="{FF2B5EF4-FFF2-40B4-BE49-F238E27FC236}">
                <a16:creationId xmlns:a16="http://schemas.microsoft.com/office/drawing/2014/main" id="{63FDE844-B71A-49C5-6F2A-64991D6822E8}"/>
              </a:ext>
            </a:extLst>
          </p:cNvPr>
          <p:cNvSpPr>
            <a:spLocks noGrp="1" noRot="1" noChangeAspect="1" noChangeArrowheads="1" noTextEdit="1"/>
          </p:cNvSpPr>
          <p:nvPr>
            <p:ph type="sldImg"/>
          </p:nvPr>
        </p:nvSpPr>
        <p:spPr>
          <a:ln/>
        </p:spPr>
      </p:sp>
      <p:sp>
        <p:nvSpPr>
          <p:cNvPr id="240644" name="Rectangle 3">
            <a:extLst>
              <a:ext uri="{FF2B5EF4-FFF2-40B4-BE49-F238E27FC236}">
                <a16:creationId xmlns:a16="http://schemas.microsoft.com/office/drawing/2014/main" id="{D78FBCBB-19F5-A77F-0C6B-A627EABB147E}"/>
              </a:ext>
            </a:extLst>
          </p:cNvPr>
          <p:cNvSpPr>
            <a:spLocks noGrp="1" noChangeArrowheads="1"/>
          </p:cNvSpPr>
          <p:nvPr>
            <p:ph type="body" idx="1"/>
          </p:nvPr>
        </p:nvSpPr>
        <p:spPr>
          <a:noFill/>
        </p:spPr>
        <p:txBody>
          <a:bodyPr/>
          <a:lstStyle/>
          <a:p>
            <a:pPr eaLnBrk="1" hangingPunct="1"/>
            <a:endParaRPr lang="en-GB" altLang="en-US">
              <a:latin typeface="Arial" panose="020B0604020202020204" pitchFamily="34" charset="0"/>
              <a:cs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7">
            <a:extLst>
              <a:ext uri="{FF2B5EF4-FFF2-40B4-BE49-F238E27FC236}">
                <a16:creationId xmlns:a16="http://schemas.microsoft.com/office/drawing/2014/main" id="{FFD83420-FDA0-A752-6377-14E1BDE36EDB}"/>
              </a:ext>
            </a:extLst>
          </p:cNvPr>
          <p:cNvSpPr>
            <a:spLocks noGrp="1" noChangeArrowheads="1"/>
          </p:cNvSpPr>
          <p:nvPr>
            <p:ph type="sldNum" sz="quarter" idx="5"/>
          </p:nvPr>
        </p:nvSpPr>
        <p:spPr>
          <a:noFill/>
        </p:spPr>
        <p:txBody>
          <a:bodyPr/>
          <a:lstStyle>
            <a:lvl1pPr defTabSz="1000125" eaLnBrk="0" hangingPunct="0">
              <a:spcBef>
                <a:spcPct val="30000"/>
              </a:spcBef>
              <a:defRPr sz="1200">
                <a:solidFill>
                  <a:schemeClr val="tx1"/>
                </a:solidFill>
                <a:latin typeface="Arial" panose="020B0604020202020204" pitchFamily="34" charset="0"/>
                <a:cs typeface="Arial" panose="020B0604020202020204" pitchFamily="34" charset="0"/>
              </a:defRPr>
            </a:lvl1pPr>
            <a:lvl2pPr marL="741363" indent="-284163" defTabSz="1000125" eaLnBrk="0" hangingPunct="0">
              <a:spcBef>
                <a:spcPct val="30000"/>
              </a:spcBef>
              <a:defRPr sz="1200">
                <a:solidFill>
                  <a:schemeClr val="tx1"/>
                </a:solidFill>
                <a:latin typeface="Arial" panose="020B0604020202020204" pitchFamily="34" charset="0"/>
                <a:cs typeface="Arial" panose="020B0604020202020204" pitchFamily="34" charset="0"/>
              </a:defRPr>
            </a:lvl2pPr>
            <a:lvl3pPr marL="1141413" indent="-227013" defTabSz="1000125" eaLnBrk="0" hangingPunct="0">
              <a:spcBef>
                <a:spcPct val="30000"/>
              </a:spcBef>
              <a:defRPr sz="1200">
                <a:solidFill>
                  <a:schemeClr val="tx1"/>
                </a:solidFill>
                <a:latin typeface="Arial" panose="020B0604020202020204" pitchFamily="34" charset="0"/>
                <a:cs typeface="Arial" panose="020B0604020202020204" pitchFamily="34" charset="0"/>
              </a:defRPr>
            </a:lvl3pPr>
            <a:lvl4pPr marL="1598613" indent="-227013" defTabSz="1000125" eaLnBrk="0" hangingPunct="0">
              <a:spcBef>
                <a:spcPct val="30000"/>
              </a:spcBef>
              <a:defRPr sz="1200">
                <a:solidFill>
                  <a:schemeClr val="tx1"/>
                </a:solidFill>
                <a:latin typeface="Arial" panose="020B0604020202020204" pitchFamily="34" charset="0"/>
                <a:cs typeface="Arial" panose="020B0604020202020204" pitchFamily="34" charset="0"/>
              </a:defRPr>
            </a:lvl4pPr>
            <a:lvl5pPr marL="2055813" indent="-227013" defTabSz="1000125" eaLnBrk="0" hangingPunct="0">
              <a:spcBef>
                <a:spcPct val="30000"/>
              </a:spcBef>
              <a:defRPr sz="1200">
                <a:solidFill>
                  <a:schemeClr val="tx1"/>
                </a:solidFill>
                <a:latin typeface="Arial" panose="020B0604020202020204" pitchFamily="34" charset="0"/>
                <a:cs typeface="Arial" panose="020B0604020202020204" pitchFamily="34" charset="0"/>
              </a:defRPr>
            </a:lvl5pPr>
            <a:lvl6pPr marL="2513013" indent="-227013" defTabSz="10001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0213" indent="-227013" defTabSz="10001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7413" indent="-227013" defTabSz="10001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4613" indent="-227013" defTabSz="10001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eaLnBrk="1" hangingPunct="1">
              <a:spcBef>
                <a:spcPct val="0"/>
              </a:spcBef>
            </a:pPr>
            <a:fld id="{3C1D7059-25A5-934F-AC50-B3112832C444}" type="slidenum">
              <a:rPr lang="en-US" altLang="en-US" sz="1300"/>
              <a:pPr eaLnBrk="1" hangingPunct="1">
                <a:spcBef>
                  <a:spcPct val="0"/>
                </a:spcBef>
              </a:pPr>
              <a:t>19</a:t>
            </a:fld>
            <a:endParaRPr lang="en-US" altLang="en-US" sz="1300"/>
          </a:p>
        </p:txBody>
      </p:sp>
      <p:sp>
        <p:nvSpPr>
          <p:cNvPr id="239619" name="Rectangle 2">
            <a:extLst>
              <a:ext uri="{FF2B5EF4-FFF2-40B4-BE49-F238E27FC236}">
                <a16:creationId xmlns:a16="http://schemas.microsoft.com/office/drawing/2014/main" id="{654B6676-1243-3472-C7CA-DFFEDC17B0FB}"/>
              </a:ext>
            </a:extLst>
          </p:cNvPr>
          <p:cNvSpPr>
            <a:spLocks noGrp="1" noRot="1" noChangeAspect="1" noChangeArrowheads="1" noTextEdit="1"/>
          </p:cNvSpPr>
          <p:nvPr>
            <p:ph type="sldImg"/>
          </p:nvPr>
        </p:nvSpPr>
        <p:spPr>
          <a:ln/>
        </p:spPr>
      </p:sp>
      <p:sp>
        <p:nvSpPr>
          <p:cNvPr id="239620" name="Rectangle 3">
            <a:extLst>
              <a:ext uri="{FF2B5EF4-FFF2-40B4-BE49-F238E27FC236}">
                <a16:creationId xmlns:a16="http://schemas.microsoft.com/office/drawing/2014/main" id="{D606A1C4-332A-7FA0-D440-FCB409E64BC0}"/>
              </a:ext>
            </a:extLst>
          </p:cNvPr>
          <p:cNvSpPr>
            <a:spLocks noGrp="1" noChangeArrowheads="1"/>
          </p:cNvSpPr>
          <p:nvPr>
            <p:ph type="body" idx="1"/>
          </p:nvPr>
        </p:nvSpPr>
        <p:spPr>
          <a:noFill/>
        </p:spPr>
        <p:txBody>
          <a:bodyPr/>
          <a:lstStyle/>
          <a:p>
            <a:pPr eaLnBrk="1" hangingPunct="1"/>
            <a:endParaRPr lang="en-GB" altLang="en-US">
              <a:latin typeface="Arial" panose="020B0604020202020204" pitchFamily="34" charset="0"/>
              <a:cs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7">
            <a:extLst>
              <a:ext uri="{FF2B5EF4-FFF2-40B4-BE49-F238E27FC236}">
                <a16:creationId xmlns:a16="http://schemas.microsoft.com/office/drawing/2014/main" id="{63D7514D-AC90-69CA-E946-CB6BD2A766DA}"/>
              </a:ext>
            </a:extLst>
          </p:cNvPr>
          <p:cNvSpPr>
            <a:spLocks noGrp="1" noChangeArrowheads="1"/>
          </p:cNvSpPr>
          <p:nvPr>
            <p:ph type="sldNum" sz="quarter" idx="5"/>
          </p:nvPr>
        </p:nvSpPr>
        <p:spPr>
          <a:noFill/>
        </p:spPr>
        <p:txBody>
          <a:bodyPr/>
          <a:lstStyle>
            <a:lvl1pPr defTabSz="1000125" eaLnBrk="0" hangingPunct="0">
              <a:spcBef>
                <a:spcPct val="30000"/>
              </a:spcBef>
              <a:defRPr sz="1200">
                <a:solidFill>
                  <a:schemeClr val="tx1"/>
                </a:solidFill>
                <a:latin typeface="Arial" panose="020B0604020202020204" pitchFamily="34" charset="0"/>
                <a:cs typeface="Arial" panose="020B0604020202020204" pitchFamily="34" charset="0"/>
              </a:defRPr>
            </a:lvl1pPr>
            <a:lvl2pPr marL="741363" indent="-284163" defTabSz="1000125" eaLnBrk="0" hangingPunct="0">
              <a:spcBef>
                <a:spcPct val="30000"/>
              </a:spcBef>
              <a:defRPr sz="1200">
                <a:solidFill>
                  <a:schemeClr val="tx1"/>
                </a:solidFill>
                <a:latin typeface="Arial" panose="020B0604020202020204" pitchFamily="34" charset="0"/>
                <a:cs typeface="Arial" panose="020B0604020202020204" pitchFamily="34" charset="0"/>
              </a:defRPr>
            </a:lvl2pPr>
            <a:lvl3pPr marL="1141413" indent="-227013" defTabSz="1000125" eaLnBrk="0" hangingPunct="0">
              <a:spcBef>
                <a:spcPct val="30000"/>
              </a:spcBef>
              <a:defRPr sz="1200">
                <a:solidFill>
                  <a:schemeClr val="tx1"/>
                </a:solidFill>
                <a:latin typeface="Arial" panose="020B0604020202020204" pitchFamily="34" charset="0"/>
                <a:cs typeface="Arial" panose="020B0604020202020204" pitchFamily="34" charset="0"/>
              </a:defRPr>
            </a:lvl3pPr>
            <a:lvl4pPr marL="1598613" indent="-227013" defTabSz="1000125" eaLnBrk="0" hangingPunct="0">
              <a:spcBef>
                <a:spcPct val="30000"/>
              </a:spcBef>
              <a:defRPr sz="1200">
                <a:solidFill>
                  <a:schemeClr val="tx1"/>
                </a:solidFill>
                <a:latin typeface="Arial" panose="020B0604020202020204" pitchFamily="34" charset="0"/>
                <a:cs typeface="Arial" panose="020B0604020202020204" pitchFamily="34" charset="0"/>
              </a:defRPr>
            </a:lvl4pPr>
            <a:lvl5pPr marL="2055813" indent="-227013" defTabSz="1000125" eaLnBrk="0" hangingPunct="0">
              <a:spcBef>
                <a:spcPct val="30000"/>
              </a:spcBef>
              <a:defRPr sz="1200">
                <a:solidFill>
                  <a:schemeClr val="tx1"/>
                </a:solidFill>
                <a:latin typeface="Arial" panose="020B0604020202020204" pitchFamily="34" charset="0"/>
                <a:cs typeface="Arial" panose="020B0604020202020204" pitchFamily="34" charset="0"/>
              </a:defRPr>
            </a:lvl5pPr>
            <a:lvl6pPr marL="2513013" indent="-227013" defTabSz="10001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0213" indent="-227013" defTabSz="10001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7413" indent="-227013" defTabSz="10001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4613" indent="-227013" defTabSz="10001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eaLnBrk="1" hangingPunct="1">
              <a:spcBef>
                <a:spcPct val="0"/>
              </a:spcBef>
            </a:pPr>
            <a:fld id="{DB300084-8760-8548-AAE9-6E36D9433209}" type="slidenum">
              <a:rPr lang="en-US" altLang="en-US" sz="1300"/>
              <a:pPr eaLnBrk="1" hangingPunct="1">
                <a:spcBef>
                  <a:spcPct val="0"/>
                </a:spcBef>
              </a:pPr>
              <a:t>20</a:t>
            </a:fld>
            <a:endParaRPr lang="en-US" altLang="en-US" sz="1300"/>
          </a:p>
        </p:txBody>
      </p:sp>
      <p:sp>
        <p:nvSpPr>
          <p:cNvPr id="241667" name="Rectangle 2">
            <a:extLst>
              <a:ext uri="{FF2B5EF4-FFF2-40B4-BE49-F238E27FC236}">
                <a16:creationId xmlns:a16="http://schemas.microsoft.com/office/drawing/2014/main" id="{C80F4D74-BA4C-992A-D506-A034B52818F2}"/>
              </a:ext>
            </a:extLst>
          </p:cNvPr>
          <p:cNvSpPr>
            <a:spLocks noGrp="1" noRot="1" noChangeAspect="1" noChangeArrowheads="1" noTextEdit="1"/>
          </p:cNvSpPr>
          <p:nvPr>
            <p:ph type="sldImg"/>
          </p:nvPr>
        </p:nvSpPr>
        <p:spPr>
          <a:ln/>
        </p:spPr>
      </p:sp>
      <p:sp>
        <p:nvSpPr>
          <p:cNvPr id="241668" name="Rectangle 3">
            <a:extLst>
              <a:ext uri="{FF2B5EF4-FFF2-40B4-BE49-F238E27FC236}">
                <a16:creationId xmlns:a16="http://schemas.microsoft.com/office/drawing/2014/main" id="{03D68E23-8574-5D4F-43E3-4C4BBE042C4E}"/>
              </a:ext>
            </a:extLst>
          </p:cNvPr>
          <p:cNvSpPr>
            <a:spLocks noGrp="1" noChangeArrowheads="1"/>
          </p:cNvSpPr>
          <p:nvPr>
            <p:ph type="body" idx="1"/>
          </p:nvPr>
        </p:nvSpPr>
        <p:spPr>
          <a:noFill/>
        </p:spPr>
        <p:txBody>
          <a:bodyPr/>
          <a:lstStyle/>
          <a:p>
            <a:pPr eaLnBrk="1" hangingPunct="1"/>
            <a:endParaRPr lang="en-GB" altLang="en-US">
              <a:latin typeface="Arial" panose="020B0604020202020204" pitchFamily="34" charset="0"/>
              <a:cs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7">
            <a:extLst>
              <a:ext uri="{FF2B5EF4-FFF2-40B4-BE49-F238E27FC236}">
                <a16:creationId xmlns:a16="http://schemas.microsoft.com/office/drawing/2014/main" id="{3C5F813F-9D10-9158-DD70-FFEBF4B3A14E}"/>
              </a:ext>
            </a:extLst>
          </p:cNvPr>
          <p:cNvSpPr>
            <a:spLocks noGrp="1" noChangeArrowheads="1"/>
          </p:cNvSpPr>
          <p:nvPr>
            <p:ph type="sldNum" sz="quarter" idx="5"/>
          </p:nvPr>
        </p:nvSpPr>
        <p:spPr>
          <a:noFill/>
        </p:spPr>
        <p:txBody>
          <a:bodyPr/>
          <a:lstStyle>
            <a:lvl1pPr defTabSz="1000125" eaLnBrk="0" hangingPunct="0">
              <a:spcBef>
                <a:spcPct val="30000"/>
              </a:spcBef>
              <a:defRPr sz="1200">
                <a:solidFill>
                  <a:schemeClr val="tx1"/>
                </a:solidFill>
                <a:latin typeface="Arial" panose="020B0604020202020204" pitchFamily="34" charset="0"/>
                <a:cs typeface="Arial" panose="020B0604020202020204" pitchFamily="34" charset="0"/>
              </a:defRPr>
            </a:lvl1pPr>
            <a:lvl2pPr marL="741363" indent="-284163" defTabSz="1000125" eaLnBrk="0" hangingPunct="0">
              <a:spcBef>
                <a:spcPct val="30000"/>
              </a:spcBef>
              <a:defRPr sz="1200">
                <a:solidFill>
                  <a:schemeClr val="tx1"/>
                </a:solidFill>
                <a:latin typeface="Arial" panose="020B0604020202020204" pitchFamily="34" charset="0"/>
                <a:cs typeface="Arial" panose="020B0604020202020204" pitchFamily="34" charset="0"/>
              </a:defRPr>
            </a:lvl2pPr>
            <a:lvl3pPr marL="1141413" indent="-227013" defTabSz="1000125" eaLnBrk="0" hangingPunct="0">
              <a:spcBef>
                <a:spcPct val="30000"/>
              </a:spcBef>
              <a:defRPr sz="1200">
                <a:solidFill>
                  <a:schemeClr val="tx1"/>
                </a:solidFill>
                <a:latin typeface="Arial" panose="020B0604020202020204" pitchFamily="34" charset="0"/>
                <a:cs typeface="Arial" panose="020B0604020202020204" pitchFamily="34" charset="0"/>
              </a:defRPr>
            </a:lvl3pPr>
            <a:lvl4pPr marL="1598613" indent="-227013" defTabSz="1000125" eaLnBrk="0" hangingPunct="0">
              <a:spcBef>
                <a:spcPct val="30000"/>
              </a:spcBef>
              <a:defRPr sz="1200">
                <a:solidFill>
                  <a:schemeClr val="tx1"/>
                </a:solidFill>
                <a:latin typeface="Arial" panose="020B0604020202020204" pitchFamily="34" charset="0"/>
                <a:cs typeface="Arial" panose="020B0604020202020204" pitchFamily="34" charset="0"/>
              </a:defRPr>
            </a:lvl4pPr>
            <a:lvl5pPr marL="2055813" indent="-227013" defTabSz="1000125" eaLnBrk="0" hangingPunct="0">
              <a:spcBef>
                <a:spcPct val="30000"/>
              </a:spcBef>
              <a:defRPr sz="1200">
                <a:solidFill>
                  <a:schemeClr val="tx1"/>
                </a:solidFill>
                <a:latin typeface="Arial" panose="020B0604020202020204" pitchFamily="34" charset="0"/>
                <a:cs typeface="Arial" panose="020B0604020202020204" pitchFamily="34" charset="0"/>
              </a:defRPr>
            </a:lvl5pPr>
            <a:lvl6pPr marL="2513013" indent="-227013" defTabSz="10001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0213" indent="-227013" defTabSz="10001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7413" indent="-227013" defTabSz="10001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4613" indent="-227013" defTabSz="10001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eaLnBrk="1" hangingPunct="1">
              <a:spcBef>
                <a:spcPct val="0"/>
              </a:spcBef>
            </a:pPr>
            <a:fld id="{AAF8A47A-B103-1144-9872-930FB9047F4C}" type="slidenum">
              <a:rPr lang="en-US" altLang="en-US" sz="1300"/>
              <a:pPr eaLnBrk="1" hangingPunct="1">
                <a:spcBef>
                  <a:spcPct val="0"/>
                </a:spcBef>
              </a:pPr>
              <a:t>21</a:t>
            </a:fld>
            <a:endParaRPr lang="en-US" altLang="en-US" sz="1300"/>
          </a:p>
        </p:txBody>
      </p:sp>
      <p:sp>
        <p:nvSpPr>
          <p:cNvPr id="242691" name="Rectangle 2">
            <a:extLst>
              <a:ext uri="{FF2B5EF4-FFF2-40B4-BE49-F238E27FC236}">
                <a16:creationId xmlns:a16="http://schemas.microsoft.com/office/drawing/2014/main" id="{58951275-ED3D-CFFE-1B1F-A3CED8528101}"/>
              </a:ext>
            </a:extLst>
          </p:cNvPr>
          <p:cNvSpPr>
            <a:spLocks noGrp="1" noRot="1" noChangeAspect="1" noChangeArrowheads="1" noTextEdit="1"/>
          </p:cNvSpPr>
          <p:nvPr>
            <p:ph type="sldImg"/>
          </p:nvPr>
        </p:nvSpPr>
        <p:spPr>
          <a:ln/>
        </p:spPr>
      </p:sp>
      <p:sp>
        <p:nvSpPr>
          <p:cNvPr id="242692" name="Rectangle 3">
            <a:extLst>
              <a:ext uri="{FF2B5EF4-FFF2-40B4-BE49-F238E27FC236}">
                <a16:creationId xmlns:a16="http://schemas.microsoft.com/office/drawing/2014/main" id="{4C540056-DDC2-380F-FD15-C0C173AA5435}"/>
              </a:ext>
            </a:extLst>
          </p:cNvPr>
          <p:cNvSpPr>
            <a:spLocks noGrp="1" noChangeArrowheads="1"/>
          </p:cNvSpPr>
          <p:nvPr>
            <p:ph type="body" idx="1"/>
          </p:nvPr>
        </p:nvSpPr>
        <p:spPr>
          <a:noFill/>
        </p:spPr>
        <p:txBody>
          <a:bodyPr/>
          <a:lstStyle/>
          <a:p>
            <a:pPr eaLnBrk="1" hangingPunct="1"/>
            <a:endParaRPr lang="en-GB" altLang="en-US">
              <a:latin typeface="Arial" panose="020B0604020202020204" pitchFamily="34" charset="0"/>
              <a:cs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7">
            <a:extLst>
              <a:ext uri="{FF2B5EF4-FFF2-40B4-BE49-F238E27FC236}">
                <a16:creationId xmlns:a16="http://schemas.microsoft.com/office/drawing/2014/main" id="{9FC4C216-4DF7-A053-9171-AFE082E28895}"/>
              </a:ext>
            </a:extLst>
          </p:cNvPr>
          <p:cNvSpPr>
            <a:spLocks noGrp="1" noChangeArrowheads="1"/>
          </p:cNvSpPr>
          <p:nvPr>
            <p:ph type="sldNum" sz="quarter" idx="5"/>
          </p:nvPr>
        </p:nvSpPr>
        <p:spPr>
          <a:noFill/>
        </p:spPr>
        <p:txBody>
          <a:bodyPr/>
          <a:lstStyle>
            <a:lvl1pPr defTabSz="1000125" eaLnBrk="0" hangingPunct="0">
              <a:spcBef>
                <a:spcPct val="30000"/>
              </a:spcBef>
              <a:defRPr sz="1200">
                <a:solidFill>
                  <a:schemeClr val="tx1"/>
                </a:solidFill>
                <a:latin typeface="Arial" panose="020B0604020202020204" pitchFamily="34" charset="0"/>
                <a:cs typeface="Arial" panose="020B0604020202020204" pitchFamily="34" charset="0"/>
              </a:defRPr>
            </a:lvl1pPr>
            <a:lvl2pPr marL="741363" indent="-284163" defTabSz="1000125" eaLnBrk="0" hangingPunct="0">
              <a:spcBef>
                <a:spcPct val="30000"/>
              </a:spcBef>
              <a:defRPr sz="1200">
                <a:solidFill>
                  <a:schemeClr val="tx1"/>
                </a:solidFill>
                <a:latin typeface="Arial" panose="020B0604020202020204" pitchFamily="34" charset="0"/>
                <a:cs typeface="Arial" panose="020B0604020202020204" pitchFamily="34" charset="0"/>
              </a:defRPr>
            </a:lvl2pPr>
            <a:lvl3pPr marL="1141413" indent="-227013" defTabSz="1000125" eaLnBrk="0" hangingPunct="0">
              <a:spcBef>
                <a:spcPct val="30000"/>
              </a:spcBef>
              <a:defRPr sz="1200">
                <a:solidFill>
                  <a:schemeClr val="tx1"/>
                </a:solidFill>
                <a:latin typeface="Arial" panose="020B0604020202020204" pitchFamily="34" charset="0"/>
                <a:cs typeface="Arial" panose="020B0604020202020204" pitchFamily="34" charset="0"/>
              </a:defRPr>
            </a:lvl3pPr>
            <a:lvl4pPr marL="1598613" indent="-227013" defTabSz="1000125" eaLnBrk="0" hangingPunct="0">
              <a:spcBef>
                <a:spcPct val="30000"/>
              </a:spcBef>
              <a:defRPr sz="1200">
                <a:solidFill>
                  <a:schemeClr val="tx1"/>
                </a:solidFill>
                <a:latin typeface="Arial" panose="020B0604020202020204" pitchFamily="34" charset="0"/>
                <a:cs typeface="Arial" panose="020B0604020202020204" pitchFamily="34" charset="0"/>
              </a:defRPr>
            </a:lvl4pPr>
            <a:lvl5pPr marL="2055813" indent="-227013" defTabSz="1000125" eaLnBrk="0" hangingPunct="0">
              <a:spcBef>
                <a:spcPct val="30000"/>
              </a:spcBef>
              <a:defRPr sz="1200">
                <a:solidFill>
                  <a:schemeClr val="tx1"/>
                </a:solidFill>
                <a:latin typeface="Arial" panose="020B0604020202020204" pitchFamily="34" charset="0"/>
                <a:cs typeface="Arial" panose="020B0604020202020204" pitchFamily="34" charset="0"/>
              </a:defRPr>
            </a:lvl5pPr>
            <a:lvl6pPr marL="2513013" indent="-227013" defTabSz="10001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0213" indent="-227013" defTabSz="10001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7413" indent="-227013" defTabSz="10001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4613" indent="-227013" defTabSz="10001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eaLnBrk="1" hangingPunct="1">
              <a:spcBef>
                <a:spcPct val="0"/>
              </a:spcBef>
            </a:pPr>
            <a:fld id="{977EA64A-631B-4345-B12A-9EC3EA9A1440}" type="slidenum">
              <a:rPr lang="en-US" altLang="en-US" sz="1300"/>
              <a:pPr eaLnBrk="1" hangingPunct="1">
                <a:spcBef>
                  <a:spcPct val="0"/>
                </a:spcBef>
              </a:pPr>
              <a:t>22</a:t>
            </a:fld>
            <a:endParaRPr lang="en-US" altLang="en-US" sz="1300"/>
          </a:p>
        </p:txBody>
      </p:sp>
      <p:sp>
        <p:nvSpPr>
          <p:cNvPr id="243715" name="Rectangle 2">
            <a:extLst>
              <a:ext uri="{FF2B5EF4-FFF2-40B4-BE49-F238E27FC236}">
                <a16:creationId xmlns:a16="http://schemas.microsoft.com/office/drawing/2014/main" id="{1CC2BD46-CF01-52B9-ABB5-D571AAE78FEF}"/>
              </a:ext>
            </a:extLst>
          </p:cNvPr>
          <p:cNvSpPr>
            <a:spLocks noGrp="1" noRot="1" noChangeAspect="1" noChangeArrowheads="1" noTextEdit="1"/>
          </p:cNvSpPr>
          <p:nvPr>
            <p:ph type="sldImg"/>
          </p:nvPr>
        </p:nvSpPr>
        <p:spPr>
          <a:ln/>
        </p:spPr>
      </p:sp>
      <p:sp>
        <p:nvSpPr>
          <p:cNvPr id="243716" name="Rectangle 3">
            <a:extLst>
              <a:ext uri="{FF2B5EF4-FFF2-40B4-BE49-F238E27FC236}">
                <a16:creationId xmlns:a16="http://schemas.microsoft.com/office/drawing/2014/main" id="{F928021D-5DD7-323F-504C-E011549BA3F9}"/>
              </a:ext>
            </a:extLst>
          </p:cNvPr>
          <p:cNvSpPr>
            <a:spLocks noGrp="1" noChangeArrowheads="1"/>
          </p:cNvSpPr>
          <p:nvPr>
            <p:ph type="body" idx="1"/>
          </p:nvPr>
        </p:nvSpPr>
        <p:spPr>
          <a:noFill/>
        </p:spPr>
        <p:txBody>
          <a:bodyPr/>
          <a:lstStyle/>
          <a:p>
            <a:pPr eaLnBrk="1" hangingPunct="1"/>
            <a:endParaRPr lang="en-GB" altLang="en-US">
              <a:latin typeface="Arial" panose="020B0604020202020204" pitchFamily="34" charset="0"/>
              <a:cs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207261D-4B50-4E20-8766-B4E466D1FE9B}" type="slidenum">
              <a:rPr lang="en-GB" smtClean="0"/>
              <a:t>4</a:t>
            </a:fld>
            <a:endParaRPr lang="en-GB"/>
          </a:p>
        </p:txBody>
      </p:sp>
    </p:spTree>
    <p:extLst>
      <p:ext uri="{BB962C8B-B14F-4D97-AF65-F5344CB8AC3E}">
        <p14:creationId xmlns:p14="http://schemas.microsoft.com/office/powerpoint/2010/main" val="16304556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7">
            <a:extLst>
              <a:ext uri="{FF2B5EF4-FFF2-40B4-BE49-F238E27FC236}">
                <a16:creationId xmlns:a16="http://schemas.microsoft.com/office/drawing/2014/main" id="{8DBB1DDA-ED5B-A911-7F0B-9A15CB9259AE}"/>
              </a:ext>
            </a:extLst>
          </p:cNvPr>
          <p:cNvSpPr>
            <a:spLocks noGrp="1" noChangeArrowheads="1"/>
          </p:cNvSpPr>
          <p:nvPr>
            <p:ph type="sldNum" sz="quarter" idx="5"/>
          </p:nvPr>
        </p:nvSpPr>
        <p:spPr>
          <a:noFill/>
        </p:spPr>
        <p:txBody>
          <a:bodyPr/>
          <a:lstStyle>
            <a:lvl1pPr defTabSz="1000125" eaLnBrk="0" hangingPunct="0">
              <a:spcBef>
                <a:spcPct val="30000"/>
              </a:spcBef>
              <a:defRPr sz="1200">
                <a:solidFill>
                  <a:schemeClr val="tx1"/>
                </a:solidFill>
                <a:latin typeface="Arial" panose="020B0604020202020204" pitchFamily="34" charset="0"/>
                <a:cs typeface="Arial" panose="020B0604020202020204" pitchFamily="34" charset="0"/>
              </a:defRPr>
            </a:lvl1pPr>
            <a:lvl2pPr marL="741363" indent="-284163" defTabSz="1000125" eaLnBrk="0" hangingPunct="0">
              <a:spcBef>
                <a:spcPct val="30000"/>
              </a:spcBef>
              <a:defRPr sz="1200">
                <a:solidFill>
                  <a:schemeClr val="tx1"/>
                </a:solidFill>
                <a:latin typeface="Arial" panose="020B0604020202020204" pitchFamily="34" charset="0"/>
                <a:cs typeface="Arial" panose="020B0604020202020204" pitchFamily="34" charset="0"/>
              </a:defRPr>
            </a:lvl2pPr>
            <a:lvl3pPr marL="1141413" indent="-227013" defTabSz="1000125" eaLnBrk="0" hangingPunct="0">
              <a:spcBef>
                <a:spcPct val="30000"/>
              </a:spcBef>
              <a:defRPr sz="1200">
                <a:solidFill>
                  <a:schemeClr val="tx1"/>
                </a:solidFill>
                <a:latin typeface="Arial" panose="020B0604020202020204" pitchFamily="34" charset="0"/>
                <a:cs typeface="Arial" panose="020B0604020202020204" pitchFamily="34" charset="0"/>
              </a:defRPr>
            </a:lvl3pPr>
            <a:lvl4pPr marL="1598613" indent="-227013" defTabSz="1000125" eaLnBrk="0" hangingPunct="0">
              <a:spcBef>
                <a:spcPct val="30000"/>
              </a:spcBef>
              <a:defRPr sz="1200">
                <a:solidFill>
                  <a:schemeClr val="tx1"/>
                </a:solidFill>
                <a:latin typeface="Arial" panose="020B0604020202020204" pitchFamily="34" charset="0"/>
                <a:cs typeface="Arial" panose="020B0604020202020204" pitchFamily="34" charset="0"/>
              </a:defRPr>
            </a:lvl4pPr>
            <a:lvl5pPr marL="2055813" indent="-227013" defTabSz="1000125" eaLnBrk="0" hangingPunct="0">
              <a:spcBef>
                <a:spcPct val="30000"/>
              </a:spcBef>
              <a:defRPr sz="1200">
                <a:solidFill>
                  <a:schemeClr val="tx1"/>
                </a:solidFill>
                <a:latin typeface="Arial" panose="020B0604020202020204" pitchFamily="34" charset="0"/>
                <a:cs typeface="Arial" panose="020B0604020202020204" pitchFamily="34" charset="0"/>
              </a:defRPr>
            </a:lvl5pPr>
            <a:lvl6pPr marL="2513013" indent="-227013" defTabSz="10001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0213" indent="-227013" defTabSz="10001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7413" indent="-227013" defTabSz="10001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4613" indent="-227013" defTabSz="10001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eaLnBrk="1" hangingPunct="1">
              <a:spcBef>
                <a:spcPct val="0"/>
              </a:spcBef>
            </a:pPr>
            <a:fld id="{07D23A22-EB3E-5C45-B3A2-DEEED0C13998}" type="slidenum">
              <a:rPr lang="en-US" altLang="en-US" sz="1300"/>
              <a:pPr eaLnBrk="1" hangingPunct="1">
                <a:spcBef>
                  <a:spcPct val="0"/>
                </a:spcBef>
              </a:pPr>
              <a:t>25</a:t>
            </a:fld>
            <a:endParaRPr lang="en-US" altLang="en-US" sz="1300"/>
          </a:p>
        </p:txBody>
      </p:sp>
      <p:sp>
        <p:nvSpPr>
          <p:cNvPr id="244739" name="Rectangle 2">
            <a:extLst>
              <a:ext uri="{FF2B5EF4-FFF2-40B4-BE49-F238E27FC236}">
                <a16:creationId xmlns:a16="http://schemas.microsoft.com/office/drawing/2014/main" id="{FAD958B6-87FF-7998-0118-39F09CFFE67E}"/>
              </a:ext>
            </a:extLst>
          </p:cNvPr>
          <p:cNvSpPr>
            <a:spLocks noGrp="1" noRot="1" noChangeAspect="1" noChangeArrowheads="1" noTextEdit="1"/>
          </p:cNvSpPr>
          <p:nvPr>
            <p:ph type="sldImg"/>
          </p:nvPr>
        </p:nvSpPr>
        <p:spPr>
          <a:ln/>
        </p:spPr>
      </p:sp>
      <p:sp>
        <p:nvSpPr>
          <p:cNvPr id="244740" name="Rectangle 3">
            <a:extLst>
              <a:ext uri="{FF2B5EF4-FFF2-40B4-BE49-F238E27FC236}">
                <a16:creationId xmlns:a16="http://schemas.microsoft.com/office/drawing/2014/main" id="{39F5A28B-2D21-0045-90D5-16FE30A02B61}"/>
              </a:ext>
            </a:extLst>
          </p:cNvPr>
          <p:cNvSpPr>
            <a:spLocks noGrp="1" noChangeArrowheads="1"/>
          </p:cNvSpPr>
          <p:nvPr>
            <p:ph type="body" idx="1"/>
          </p:nvPr>
        </p:nvSpPr>
        <p:spPr>
          <a:noFill/>
        </p:spPr>
        <p:txBody>
          <a:bodyPr/>
          <a:lstStyle/>
          <a:p>
            <a:pPr eaLnBrk="1" hangingPunct="1"/>
            <a:endParaRPr lang="en-GB" altLang="en-US">
              <a:latin typeface="Arial" panose="020B0604020202020204" pitchFamily="34" charset="0"/>
              <a:cs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7">
            <a:extLst>
              <a:ext uri="{FF2B5EF4-FFF2-40B4-BE49-F238E27FC236}">
                <a16:creationId xmlns:a16="http://schemas.microsoft.com/office/drawing/2014/main" id="{A97808A2-A322-8867-2C6C-D87E34B487BB}"/>
              </a:ext>
            </a:extLst>
          </p:cNvPr>
          <p:cNvSpPr>
            <a:spLocks noGrp="1" noChangeArrowheads="1"/>
          </p:cNvSpPr>
          <p:nvPr>
            <p:ph type="sldNum" sz="quarter" idx="5"/>
          </p:nvPr>
        </p:nvSpPr>
        <p:spPr>
          <a:noFill/>
        </p:spPr>
        <p:txBody>
          <a:bodyPr/>
          <a:lstStyle>
            <a:lvl1pPr defTabSz="1000125" eaLnBrk="0" hangingPunct="0">
              <a:spcBef>
                <a:spcPct val="30000"/>
              </a:spcBef>
              <a:defRPr sz="1200">
                <a:solidFill>
                  <a:schemeClr val="tx1"/>
                </a:solidFill>
                <a:latin typeface="Arial" panose="020B0604020202020204" pitchFamily="34" charset="0"/>
                <a:cs typeface="Arial" panose="020B0604020202020204" pitchFamily="34" charset="0"/>
              </a:defRPr>
            </a:lvl1pPr>
            <a:lvl2pPr marL="741363" indent="-284163" defTabSz="1000125" eaLnBrk="0" hangingPunct="0">
              <a:spcBef>
                <a:spcPct val="30000"/>
              </a:spcBef>
              <a:defRPr sz="1200">
                <a:solidFill>
                  <a:schemeClr val="tx1"/>
                </a:solidFill>
                <a:latin typeface="Arial" panose="020B0604020202020204" pitchFamily="34" charset="0"/>
                <a:cs typeface="Arial" panose="020B0604020202020204" pitchFamily="34" charset="0"/>
              </a:defRPr>
            </a:lvl2pPr>
            <a:lvl3pPr marL="1141413" indent="-227013" defTabSz="1000125" eaLnBrk="0" hangingPunct="0">
              <a:spcBef>
                <a:spcPct val="30000"/>
              </a:spcBef>
              <a:defRPr sz="1200">
                <a:solidFill>
                  <a:schemeClr val="tx1"/>
                </a:solidFill>
                <a:latin typeface="Arial" panose="020B0604020202020204" pitchFamily="34" charset="0"/>
                <a:cs typeface="Arial" panose="020B0604020202020204" pitchFamily="34" charset="0"/>
              </a:defRPr>
            </a:lvl3pPr>
            <a:lvl4pPr marL="1598613" indent="-227013" defTabSz="1000125" eaLnBrk="0" hangingPunct="0">
              <a:spcBef>
                <a:spcPct val="30000"/>
              </a:spcBef>
              <a:defRPr sz="1200">
                <a:solidFill>
                  <a:schemeClr val="tx1"/>
                </a:solidFill>
                <a:latin typeface="Arial" panose="020B0604020202020204" pitchFamily="34" charset="0"/>
                <a:cs typeface="Arial" panose="020B0604020202020204" pitchFamily="34" charset="0"/>
              </a:defRPr>
            </a:lvl4pPr>
            <a:lvl5pPr marL="2055813" indent="-227013" defTabSz="1000125" eaLnBrk="0" hangingPunct="0">
              <a:spcBef>
                <a:spcPct val="30000"/>
              </a:spcBef>
              <a:defRPr sz="1200">
                <a:solidFill>
                  <a:schemeClr val="tx1"/>
                </a:solidFill>
                <a:latin typeface="Arial" panose="020B0604020202020204" pitchFamily="34" charset="0"/>
                <a:cs typeface="Arial" panose="020B0604020202020204" pitchFamily="34" charset="0"/>
              </a:defRPr>
            </a:lvl5pPr>
            <a:lvl6pPr marL="2513013" indent="-227013" defTabSz="10001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0213" indent="-227013" defTabSz="10001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7413" indent="-227013" defTabSz="10001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4613" indent="-227013" defTabSz="10001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eaLnBrk="1" hangingPunct="1">
              <a:spcBef>
                <a:spcPct val="0"/>
              </a:spcBef>
            </a:pPr>
            <a:fld id="{776EA2CB-F168-A74F-8A80-E2C094912570}" type="slidenum">
              <a:rPr lang="en-US" altLang="en-US" sz="1300"/>
              <a:pPr eaLnBrk="1" hangingPunct="1">
                <a:spcBef>
                  <a:spcPct val="0"/>
                </a:spcBef>
              </a:pPr>
              <a:t>26</a:t>
            </a:fld>
            <a:endParaRPr lang="en-US" altLang="en-US" sz="1300"/>
          </a:p>
        </p:txBody>
      </p:sp>
      <p:sp>
        <p:nvSpPr>
          <p:cNvPr id="245763" name="Rectangle 2">
            <a:extLst>
              <a:ext uri="{FF2B5EF4-FFF2-40B4-BE49-F238E27FC236}">
                <a16:creationId xmlns:a16="http://schemas.microsoft.com/office/drawing/2014/main" id="{54FF3DD3-BD75-73C1-C63A-6C544EFBDAE8}"/>
              </a:ext>
            </a:extLst>
          </p:cNvPr>
          <p:cNvSpPr>
            <a:spLocks noGrp="1" noRot="1" noChangeAspect="1" noChangeArrowheads="1" noTextEdit="1"/>
          </p:cNvSpPr>
          <p:nvPr>
            <p:ph type="sldImg"/>
          </p:nvPr>
        </p:nvSpPr>
        <p:spPr>
          <a:ln/>
        </p:spPr>
      </p:sp>
      <p:sp>
        <p:nvSpPr>
          <p:cNvPr id="245764" name="Rectangle 3">
            <a:extLst>
              <a:ext uri="{FF2B5EF4-FFF2-40B4-BE49-F238E27FC236}">
                <a16:creationId xmlns:a16="http://schemas.microsoft.com/office/drawing/2014/main" id="{8B1D3242-81F9-C352-0521-4A39BB4275B0}"/>
              </a:ext>
            </a:extLst>
          </p:cNvPr>
          <p:cNvSpPr>
            <a:spLocks noGrp="1" noChangeArrowheads="1"/>
          </p:cNvSpPr>
          <p:nvPr>
            <p:ph type="body" idx="1"/>
          </p:nvPr>
        </p:nvSpPr>
        <p:spPr>
          <a:noFill/>
        </p:spPr>
        <p:txBody>
          <a:bodyPr/>
          <a:lstStyle/>
          <a:p>
            <a:pPr eaLnBrk="1" hangingPunct="1"/>
            <a:endParaRPr lang="en-GB" altLang="en-US">
              <a:latin typeface="Arial" panose="020B0604020202020204" pitchFamily="34" charset="0"/>
              <a:cs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7">
            <a:extLst>
              <a:ext uri="{FF2B5EF4-FFF2-40B4-BE49-F238E27FC236}">
                <a16:creationId xmlns:a16="http://schemas.microsoft.com/office/drawing/2014/main" id="{385C6E76-9E79-05BE-A639-7A103043A8E9}"/>
              </a:ext>
            </a:extLst>
          </p:cNvPr>
          <p:cNvSpPr>
            <a:spLocks noGrp="1" noChangeArrowheads="1"/>
          </p:cNvSpPr>
          <p:nvPr>
            <p:ph type="sldNum" sz="quarter" idx="5"/>
          </p:nvPr>
        </p:nvSpPr>
        <p:spPr>
          <a:noFill/>
        </p:spPr>
        <p:txBody>
          <a:bodyPr/>
          <a:lstStyle>
            <a:lvl1pPr defTabSz="1000125" eaLnBrk="0" hangingPunct="0">
              <a:spcBef>
                <a:spcPct val="30000"/>
              </a:spcBef>
              <a:defRPr sz="1200">
                <a:solidFill>
                  <a:schemeClr val="tx1"/>
                </a:solidFill>
                <a:latin typeface="Arial" panose="020B0604020202020204" pitchFamily="34" charset="0"/>
                <a:cs typeface="Arial" panose="020B0604020202020204" pitchFamily="34" charset="0"/>
              </a:defRPr>
            </a:lvl1pPr>
            <a:lvl2pPr marL="741363" indent="-284163" defTabSz="1000125" eaLnBrk="0" hangingPunct="0">
              <a:spcBef>
                <a:spcPct val="30000"/>
              </a:spcBef>
              <a:defRPr sz="1200">
                <a:solidFill>
                  <a:schemeClr val="tx1"/>
                </a:solidFill>
                <a:latin typeface="Arial" panose="020B0604020202020204" pitchFamily="34" charset="0"/>
                <a:cs typeface="Arial" panose="020B0604020202020204" pitchFamily="34" charset="0"/>
              </a:defRPr>
            </a:lvl2pPr>
            <a:lvl3pPr marL="1141413" indent="-227013" defTabSz="1000125" eaLnBrk="0" hangingPunct="0">
              <a:spcBef>
                <a:spcPct val="30000"/>
              </a:spcBef>
              <a:defRPr sz="1200">
                <a:solidFill>
                  <a:schemeClr val="tx1"/>
                </a:solidFill>
                <a:latin typeface="Arial" panose="020B0604020202020204" pitchFamily="34" charset="0"/>
                <a:cs typeface="Arial" panose="020B0604020202020204" pitchFamily="34" charset="0"/>
              </a:defRPr>
            </a:lvl3pPr>
            <a:lvl4pPr marL="1598613" indent="-227013" defTabSz="1000125" eaLnBrk="0" hangingPunct="0">
              <a:spcBef>
                <a:spcPct val="30000"/>
              </a:spcBef>
              <a:defRPr sz="1200">
                <a:solidFill>
                  <a:schemeClr val="tx1"/>
                </a:solidFill>
                <a:latin typeface="Arial" panose="020B0604020202020204" pitchFamily="34" charset="0"/>
                <a:cs typeface="Arial" panose="020B0604020202020204" pitchFamily="34" charset="0"/>
              </a:defRPr>
            </a:lvl4pPr>
            <a:lvl5pPr marL="2055813" indent="-227013" defTabSz="1000125" eaLnBrk="0" hangingPunct="0">
              <a:spcBef>
                <a:spcPct val="30000"/>
              </a:spcBef>
              <a:defRPr sz="1200">
                <a:solidFill>
                  <a:schemeClr val="tx1"/>
                </a:solidFill>
                <a:latin typeface="Arial" panose="020B0604020202020204" pitchFamily="34" charset="0"/>
                <a:cs typeface="Arial" panose="020B0604020202020204" pitchFamily="34" charset="0"/>
              </a:defRPr>
            </a:lvl5pPr>
            <a:lvl6pPr marL="2513013" indent="-227013" defTabSz="10001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0213" indent="-227013" defTabSz="10001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7413" indent="-227013" defTabSz="10001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4613" indent="-227013" defTabSz="10001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eaLnBrk="1" hangingPunct="1">
              <a:spcBef>
                <a:spcPct val="0"/>
              </a:spcBef>
            </a:pPr>
            <a:fld id="{0A22C99D-90BF-7449-958C-542E8A949042}" type="slidenum">
              <a:rPr lang="en-US" altLang="en-US" sz="1300"/>
              <a:pPr eaLnBrk="1" hangingPunct="1">
                <a:spcBef>
                  <a:spcPct val="0"/>
                </a:spcBef>
              </a:pPr>
              <a:t>27</a:t>
            </a:fld>
            <a:endParaRPr lang="en-US" altLang="en-US" sz="1300"/>
          </a:p>
        </p:txBody>
      </p:sp>
      <p:sp>
        <p:nvSpPr>
          <p:cNvPr id="246787" name="Rectangle 2">
            <a:extLst>
              <a:ext uri="{FF2B5EF4-FFF2-40B4-BE49-F238E27FC236}">
                <a16:creationId xmlns:a16="http://schemas.microsoft.com/office/drawing/2014/main" id="{675E2652-B62D-B77F-3749-5FB22DF1BCD4}"/>
              </a:ext>
            </a:extLst>
          </p:cNvPr>
          <p:cNvSpPr>
            <a:spLocks noGrp="1" noRot="1" noChangeAspect="1" noChangeArrowheads="1" noTextEdit="1"/>
          </p:cNvSpPr>
          <p:nvPr>
            <p:ph type="sldImg"/>
          </p:nvPr>
        </p:nvSpPr>
        <p:spPr>
          <a:ln/>
        </p:spPr>
      </p:sp>
      <p:sp>
        <p:nvSpPr>
          <p:cNvPr id="246788" name="Rectangle 3">
            <a:extLst>
              <a:ext uri="{FF2B5EF4-FFF2-40B4-BE49-F238E27FC236}">
                <a16:creationId xmlns:a16="http://schemas.microsoft.com/office/drawing/2014/main" id="{F0AE9829-441E-43FD-C2A8-023F17DAFBEB}"/>
              </a:ext>
            </a:extLst>
          </p:cNvPr>
          <p:cNvSpPr>
            <a:spLocks noGrp="1" noChangeArrowheads="1"/>
          </p:cNvSpPr>
          <p:nvPr>
            <p:ph type="body" idx="1"/>
          </p:nvPr>
        </p:nvSpPr>
        <p:spPr>
          <a:noFill/>
        </p:spPr>
        <p:txBody>
          <a:bodyPr/>
          <a:lstStyle/>
          <a:p>
            <a:pPr eaLnBrk="1" hangingPunct="1"/>
            <a:endParaRPr lang="en-GB" altLang="en-US">
              <a:latin typeface="Arial" panose="020B0604020202020204" pitchFamily="34" charset="0"/>
              <a:cs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7">
            <a:extLst>
              <a:ext uri="{FF2B5EF4-FFF2-40B4-BE49-F238E27FC236}">
                <a16:creationId xmlns:a16="http://schemas.microsoft.com/office/drawing/2014/main" id="{BF6DD2C0-C1FB-3AC4-EC93-C07C5DF4F2A5}"/>
              </a:ext>
            </a:extLst>
          </p:cNvPr>
          <p:cNvSpPr>
            <a:spLocks noGrp="1" noChangeArrowheads="1"/>
          </p:cNvSpPr>
          <p:nvPr>
            <p:ph type="sldNum" sz="quarter" idx="5"/>
          </p:nvPr>
        </p:nvSpPr>
        <p:spPr>
          <a:noFill/>
        </p:spPr>
        <p:txBody>
          <a:bodyPr/>
          <a:lstStyle>
            <a:lvl1pPr defTabSz="1000125" eaLnBrk="0" hangingPunct="0">
              <a:spcBef>
                <a:spcPct val="30000"/>
              </a:spcBef>
              <a:defRPr sz="1200">
                <a:solidFill>
                  <a:schemeClr val="tx1"/>
                </a:solidFill>
                <a:latin typeface="Arial" panose="020B0604020202020204" pitchFamily="34" charset="0"/>
                <a:cs typeface="Arial" panose="020B0604020202020204" pitchFamily="34" charset="0"/>
              </a:defRPr>
            </a:lvl1pPr>
            <a:lvl2pPr marL="741363" indent="-284163" defTabSz="1000125" eaLnBrk="0" hangingPunct="0">
              <a:spcBef>
                <a:spcPct val="30000"/>
              </a:spcBef>
              <a:defRPr sz="1200">
                <a:solidFill>
                  <a:schemeClr val="tx1"/>
                </a:solidFill>
                <a:latin typeface="Arial" panose="020B0604020202020204" pitchFamily="34" charset="0"/>
                <a:cs typeface="Arial" panose="020B0604020202020204" pitchFamily="34" charset="0"/>
              </a:defRPr>
            </a:lvl2pPr>
            <a:lvl3pPr marL="1141413" indent="-227013" defTabSz="1000125" eaLnBrk="0" hangingPunct="0">
              <a:spcBef>
                <a:spcPct val="30000"/>
              </a:spcBef>
              <a:defRPr sz="1200">
                <a:solidFill>
                  <a:schemeClr val="tx1"/>
                </a:solidFill>
                <a:latin typeface="Arial" panose="020B0604020202020204" pitchFamily="34" charset="0"/>
                <a:cs typeface="Arial" panose="020B0604020202020204" pitchFamily="34" charset="0"/>
              </a:defRPr>
            </a:lvl3pPr>
            <a:lvl4pPr marL="1598613" indent="-227013" defTabSz="1000125" eaLnBrk="0" hangingPunct="0">
              <a:spcBef>
                <a:spcPct val="30000"/>
              </a:spcBef>
              <a:defRPr sz="1200">
                <a:solidFill>
                  <a:schemeClr val="tx1"/>
                </a:solidFill>
                <a:latin typeface="Arial" panose="020B0604020202020204" pitchFamily="34" charset="0"/>
                <a:cs typeface="Arial" panose="020B0604020202020204" pitchFamily="34" charset="0"/>
              </a:defRPr>
            </a:lvl4pPr>
            <a:lvl5pPr marL="2055813" indent="-227013" defTabSz="1000125" eaLnBrk="0" hangingPunct="0">
              <a:spcBef>
                <a:spcPct val="30000"/>
              </a:spcBef>
              <a:defRPr sz="1200">
                <a:solidFill>
                  <a:schemeClr val="tx1"/>
                </a:solidFill>
                <a:latin typeface="Arial" panose="020B0604020202020204" pitchFamily="34" charset="0"/>
                <a:cs typeface="Arial" panose="020B0604020202020204" pitchFamily="34" charset="0"/>
              </a:defRPr>
            </a:lvl5pPr>
            <a:lvl6pPr marL="2513013" indent="-227013" defTabSz="10001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0213" indent="-227013" defTabSz="10001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7413" indent="-227013" defTabSz="10001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4613" indent="-227013" defTabSz="10001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eaLnBrk="1" hangingPunct="1">
              <a:spcBef>
                <a:spcPct val="0"/>
              </a:spcBef>
            </a:pPr>
            <a:fld id="{18BAAF55-1073-674C-84C6-65979854CF33}" type="slidenum">
              <a:rPr lang="en-US" altLang="en-US" sz="1300"/>
              <a:pPr eaLnBrk="1" hangingPunct="1">
                <a:spcBef>
                  <a:spcPct val="0"/>
                </a:spcBef>
              </a:pPr>
              <a:t>28</a:t>
            </a:fld>
            <a:endParaRPr lang="en-US" altLang="en-US" sz="1300"/>
          </a:p>
        </p:txBody>
      </p:sp>
      <p:sp>
        <p:nvSpPr>
          <p:cNvPr id="247811" name="Rectangle 2">
            <a:extLst>
              <a:ext uri="{FF2B5EF4-FFF2-40B4-BE49-F238E27FC236}">
                <a16:creationId xmlns:a16="http://schemas.microsoft.com/office/drawing/2014/main" id="{C2BE24AC-B024-94AB-B615-802578DB988F}"/>
              </a:ext>
            </a:extLst>
          </p:cNvPr>
          <p:cNvSpPr>
            <a:spLocks noGrp="1" noRot="1" noChangeAspect="1" noChangeArrowheads="1" noTextEdit="1"/>
          </p:cNvSpPr>
          <p:nvPr>
            <p:ph type="sldImg"/>
          </p:nvPr>
        </p:nvSpPr>
        <p:spPr>
          <a:ln/>
        </p:spPr>
      </p:sp>
      <p:sp>
        <p:nvSpPr>
          <p:cNvPr id="247812" name="Rectangle 3">
            <a:extLst>
              <a:ext uri="{FF2B5EF4-FFF2-40B4-BE49-F238E27FC236}">
                <a16:creationId xmlns:a16="http://schemas.microsoft.com/office/drawing/2014/main" id="{8C52594A-0206-014D-B732-81E517958681}"/>
              </a:ext>
            </a:extLst>
          </p:cNvPr>
          <p:cNvSpPr>
            <a:spLocks noGrp="1" noChangeArrowheads="1"/>
          </p:cNvSpPr>
          <p:nvPr>
            <p:ph type="body" idx="1"/>
          </p:nvPr>
        </p:nvSpPr>
        <p:spPr>
          <a:noFill/>
        </p:spPr>
        <p:txBody>
          <a:bodyPr/>
          <a:lstStyle/>
          <a:p>
            <a:pPr eaLnBrk="1" hangingPunct="1"/>
            <a:endParaRPr lang="en-GB" altLang="en-US">
              <a:latin typeface="Arial" panose="020B0604020202020204" pitchFamily="34" charset="0"/>
              <a:cs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07261D-4B50-4E20-8766-B4E466D1FE9B}" type="slidenum">
              <a:rPr lang="en-GB" smtClean="0"/>
              <a:t>29</a:t>
            </a:fld>
            <a:endParaRPr lang="en-GB"/>
          </a:p>
        </p:txBody>
      </p:sp>
    </p:spTree>
    <p:extLst>
      <p:ext uri="{BB962C8B-B14F-4D97-AF65-F5344CB8AC3E}">
        <p14:creationId xmlns:p14="http://schemas.microsoft.com/office/powerpoint/2010/main" val="25564815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7">
            <a:extLst>
              <a:ext uri="{FF2B5EF4-FFF2-40B4-BE49-F238E27FC236}">
                <a16:creationId xmlns:a16="http://schemas.microsoft.com/office/drawing/2014/main" id="{14C3F688-4508-40AE-3818-F09385E4D0B3}"/>
              </a:ext>
            </a:extLst>
          </p:cNvPr>
          <p:cNvSpPr>
            <a:spLocks noGrp="1" noChangeArrowheads="1"/>
          </p:cNvSpPr>
          <p:nvPr>
            <p:ph type="sldNum" sz="quarter" idx="5"/>
          </p:nvPr>
        </p:nvSpPr>
        <p:spPr>
          <a:noFill/>
        </p:spPr>
        <p:txBody>
          <a:bodyPr/>
          <a:lstStyle>
            <a:lvl1pPr defTabSz="1000125" eaLnBrk="0" hangingPunct="0">
              <a:spcBef>
                <a:spcPct val="30000"/>
              </a:spcBef>
              <a:defRPr sz="1200">
                <a:solidFill>
                  <a:schemeClr val="tx1"/>
                </a:solidFill>
                <a:latin typeface="Arial" panose="020B0604020202020204" pitchFamily="34" charset="0"/>
                <a:cs typeface="Arial" panose="020B0604020202020204" pitchFamily="34" charset="0"/>
              </a:defRPr>
            </a:lvl1pPr>
            <a:lvl2pPr marL="741363" indent="-284163" defTabSz="1000125" eaLnBrk="0" hangingPunct="0">
              <a:spcBef>
                <a:spcPct val="30000"/>
              </a:spcBef>
              <a:defRPr sz="1200">
                <a:solidFill>
                  <a:schemeClr val="tx1"/>
                </a:solidFill>
                <a:latin typeface="Arial" panose="020B0604020202020204" pitchFamily="34" charset="0"/>
                <a:cs typeface="Arial" panose="020B0604020202020204" pitchFamily="34" charset="0"/>
              </a:defRPr>
            </a:lvl2pPr>
            <a:lvl3pPr marL="1141413" indent="-227013" defTabSz="1000125" eaLnBrk="0" hangingPunct="0">
              <a:spcBef>
                <a:spcPct val="30000"/>
              </a:spcBef>
              <a:defRPr sz="1200">
                <a:solidFill>
                  <a:schemeClr val="tx1"/>
                </a:solidFill>
                <a:latin typeface="Arial" panose="020B0604020202020204" pitchFamily="34" charset="0"/>
                <a:cs typeface="Arial" panose="020B0604020202020204" pitchFamily="34" charset="0"/>
              </a:defRPr>
            </a:lvl3pPr>
            <a:lvl4pPr marL="1598613" indent="-227013" defTabSz="1000125" eaLnBrk="0" hangingPunct="0">
              <a:spcBef>
                <a:spcPct val="30000"/>
              </a:spcBef>
              <a:defRPr sz="1200">
                <a:solidFill>
                  <a:schemeClr val="tx1"/>
                </a:solidFill>
                <a:latin typeface="Arial" panose="020B0604020202020204" pitchFamily="34" charset="0"/>
                <a:cs typeface="Arial" panose="020B0604020202020204" pitchFamily="34" charset="0"/>
              </a:defRPr>
            </a:lvl4pPr>
            <a:lvl5pPr marL="2055813" indent="-227013" defTabSz="1000125" eaLnBrk="0" hangingPunct="0">
              <a:spcBef>
                <a:spcPct val="30000"/>
              </a:spcBef>
              <a:defRPr sz="1200">
                <a:solidFill>
                  <a:schemeClr val="tx1"/>
                </a:solidFill>
                <a:latin typeface="Arial" panose="020B0604020202020204" pitchFamily="34" charset="0"/>
                <a:cs typeface="Arial" panose="020B0604020202020204" pitchFamily="34" charset="0"/>
              </a:defRPr>
            </a:lvl5pPr>
            <a:lvl6pPr marL="2513013" indent="-227013" defTabSz="10001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0213" indent="-227013" defTabSz="10001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7413" indent="-227013" defTabSz="10001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4613" indent="-227013" defTabSz="10001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eaLnBrk="1" hangingPunct="1">
              <a:spcBef>
                <a:spcPct val="0"/>
              </a:spcBef>
            </a:pPr>
            <a:fld id="{F9702D6B-6244-D54E-9B66-A7EF3FCC8B33}" type="slidenum">
              <a:rPr lang="en-US" altLang="en-US" sz="1300"/>
              <a:pPr eaLnBrk="1" hangingPunct="1">
                <a:spcBef>
                  <a:spcPct val="0"/>
                </a:spcBef>
              </a:pPr>
              <a:t>30</a:t>
            </a:fld>
            <a:endParaRPr lang="en-US" altLang="en-US" sz="1300"/>
          </a:p>
        </p:txBody>
      </p:sp>
      <p:sp>
        <p:nvSpPr>
          <p:cNvPr id="248835" name="Rectangle 2">
            <a:extLst>
              <a:ext uri="{FF2B5EF4-FFF2-40B4-BE49-F238E27FC236}">
                <a16:creationId xmlns:a16="http://schemas.microsoft.com/office/drawing/2014/main" id="{1E2C4D72-3E9E-D6F8-DA8E-683B4A4785C2}"/>
              </a:ext>
            </a:extLst>
          </p:cNvPr>
          <p:cNvSpPr>
            <a:spLocks noGrp="1" noRot="1" noChangeAspect="1" noChangeArrowheads="1" noTextEdit="1"/>
          </p:cNvSpPr>
          <p:nvPr>
            <p:ph type="sldImg"/>
          </p:nvPr>
        </p:nvSpPr>
        <p:spPr>
          <a:ln/>
        </p:spPr>
      </p:sp>
      <p:sp>
        <p:nvSpPr>
          <p:cNvPr id="248836" name="Rectangle 3">
            <a:extLst>
              <a:ext uri="{FF2B5EF4-FFF2-40B4-BE49-F238E27FC236}">
                <a16:creationId xmlns:a16="http://schemas.microsoft.com/office/drawing/2014/main" id="{9D2B4421-BC28-7F9A-A93C-8049ECB46D9F}"/>
              </a:ext>
            </a:extLst>
          </p:cNvPr>
          <p:cNvSpPr>
            <a:spLocks noGrp="1" noChangeArrowheads="1"/>
          </p:cNvSpPr>
          <p:nvPr>
            <p:ph type="body" idx="1"/>
          </p:nvPr>
        </p:nvSpPr>
        <p:spPr>
          <a:noFill/>
        </p:spPr>
        <p:txBody>
          <a:bodyPr/>
          <a:lstStyle/>
          <a:p>
            <a:pPr eaLnBrk="1" hangingPunct="1"/>
            <a:endParaRPr lang="en-GB" altLang="en-US">
              <a:latin typeface="Arial" panose="020B0604020202020204" pitchFamily="34" charset="0"/>
              <a:cs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7">
            <a:extLst>
              <a:ext uri="{FF2B5EF4-FFF2-40B4-BE49-F238E27FC236}">
                <a16:creationId xmlns:a16="http://schemas.microsoft.com/office/drawing/2014/main" id="{47BE6773-B167-864A-CB7B-6CCD34F0A0F3}"/>
              </a:ext>
            </a:extLst>
          </p:cNvPr>
          <p:cNvSpPr>
            <a:spLocks noGrp="1" noChangeArrowheads="1"/>
          </p:cNvSpPr>
          <p:nvPr>
            <p:ph type="sldNum" sz="quarter" idx="5"/>
          </p:nvPr>
        </p:nvSpPr>
        <p:spPr>
          <a:noFill/>
        </p:spPr>
        <p:txBody>
          <a:bodyPr/>
          <a:lstStyle>
            <a:lvl1pPr defTabSz="1000125" eaLnBrk="0" hangingPunct="0">
              <a:spcBef>
                <a:spcPct val="30000"/>
              </a:spcBef>
              <a:defRPr sz="1200">
                <a:solidFill>
                  <a:schemeClr val="tx1"/>
                </a:solidFill>
                <a:latin typeface="Arial" panose="020B0604020202020204" pitchFamily="34" charset="0"/>
                <a:cs typeface="Arial" panose="020B0604020202020204" pitchFamily="34" charset="0"/>
              </a:defRPr>
            </a:lvl1pPr>
            <a:lvl2pPr marL="741363" indent="-284163" defTabSz="1000125" eaLnBrk="0" hangingPunct="0">
              <a:spcBef>
                <a:spcPct val="30000"/>
              </a:spcBef>
              <a:defRPr sz="1200">
                <a:solidFill>
                  <a:schemeClr val="tx1"/>
                </a:solidFill>
                <a:latin typeface="Arial" panose="020B0604020202020204" pitchFamily="34" charset="0"/>
                <a:cs typeface="Arial" panose="020B0604020202020204" pitchFamily="34" charset="0"/>
              </a:defRPr>
            </a:lvl2pPr>
            <a:lvl3pPr marL="1141413" indent="-227013" defTabSz="1000125" eaLnBrk="0" hangingPunct="0">
              <a:spcBef>
                <a:spcPct val="30000"/>
              </a:spcBef>
              <a:defRPr sz="1200">
                <a:solidFill>
                  <a:schemeClr val="tx1"/>
                </a:solidFill>
                <a:latin typeface="Arial" panose="020B0604020202020204" pitchFamily="34" charset="0"/>
                <a:cs typeface="Arial" panose="020B0604020202020204" pitchFamily="34" charset="0"/>
              </a:defRPr>
            </a:lvl3pPr>
            <a:lvl4pPr marL="1598613" indent="-227013" defTabSz="1000125" eaLnBrk="0" hangingPunct="0">
              <a:spcBef>
                <a:spcPct val="30000"/>
              </a:spcBef>
              <a:defRPr sz="1200">
                <a:solidFill>
                  <a:schemeClr val="tx1"/>
                </a:solidFill>
                <a:latin typeface="Arial" panose="020B0604020202020204" pitchFamily="34" charset="0"/>
                <a:cs typeface="Arial" panose="020B0604020202020204" pitchFamily="34" charset="0"/>
              </a:defRPr>
            </a:lvl4pPr>
            <a:lvl5pPr marL="2055813" indent="-227013" defTabSz="1000125" eaLnBrk="0" hangingPunct="0">
              <a:spcBef>
                <a:spcPct val="30000"/>
              </a:spcBef>
              <a:defRPr sz="1200">
                <a:solidFill>
                  <a:schemeClr val="tx1"/>
                </a:solidFill>
                <a:latin typeface="Arial" panose="020B0604020202020204" pitchFamily="34" charset="0"/>
                <a:cs typeface="Arial" panose="020B0604020202020204" pitchFamily="34" charset="0"/>
              </a:defRPr>
            </a:lvl5pPr>
            <a:lvl6pPr marL="2513013" indent="-227013" defTabSz="10001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0213" indent="-227013" defTabSz="10001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7413" indent="-227013" defTabSz="10001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4613" indent="-227013" defTabSz="10001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eaLnBrk="1" hangingPunct="1">
              <a:spcBef>
                <a:spcPct val="0"/>
              </a:spcBef>
            </a:pPr>
            <a:fld id="{FFED6083-77E2-334E-A51B-D0B84EF2ABAE}" type="slidenum">
              <a:rPr lang="en-US" altLang="en-US" sz="1300"/>
              <a:pPr eaLnBrk="1" hangingPunct="1">
                <a:spcBef>
                  <a:spcPct val="0"/>
                </a:spcBef>
              </a:pPr>
              <a:t>31</a:t>
            </a:fld>
            <a:endParaRPr lang="en-US" altLang="en-US" sz="1300"/>
          </a:p>
        </p:txBody>
      </p:sp>
      <p:sp>
        <p:nvSpPr>
          <p:cNvPr id="249859" name="Rectangle 2">
            <a:extLst>
              <a:ext uri="{FF2B5EF4-FFF2-40B4-BE49-F238E27FC236}">
                <a16:creationId xmlns:a16="http://schemas.microsoft.com/office/drawing/2014/main" id="{1CF15806-F025-3BC5-629A-DAF7A433A4D8}"/>
              </a:ext>
            </a:extLst>
          </p:cNvPr>
          <p:cNvSpPr>
            <a:spLocks noGrp="1" noRot="1" noChangeAspect="1" noChangeArrowheads="1" noTextEdit="1"/>
          </p:cNvSpPr>
          <p:nvPr>
            <p:ph type="sldImg"/>
          </p:nvPr>
        </p:nvSpPr>
        <p:spPr>
          <a:ln/>
        </p:spPr>
      </p:sp>
      <p:sp>
        <p:nvSpPr>
          <p:cNvPr id="249860" name="Rectangle 3">
            <a:extLst>
              <a:ext uri="{FF2B5EF4-FFF2-40B4-BE49-F238E27FC236}">
                <a16:creationId xmlns:a16="http://schemas.microsoft.com/office/drawing/2014/main" id="{8E241AA7-0582-0E57-0806-D22974FF6ACD}"/>
              </a:ext>
            </a:extLst>
          </p:cNvPr>
          <p:cNvSpPr>
            <a:spLocks noGrp="1" noChangeArrowheads="1"/>
          </p:cNvSpPr>
          <p:nvPr>
            <p:ph type="body" idx="1"/>
          </p:nvPr>
        </p:nvSpPr>
        <p:spPr>
          <a:noFill/>
        </p:spPr>
        <p:txBody>
          <a:bodyPr/>
          <a:lstStyle/>
          <a:p>
            <a:pPr eaLnBrk="1" hangingPunct="1"/>
            <a:endParaRPr lang="en-GB" altLang="en-US">
              <a:latin typeface="Arial" panose="020B0604020202020204" pitchFamily="34" charset="0"/>
              <a:cs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eaLnBrk="1" hangingPunct="1"/>
            <a:endParaRPr lang="en-GB" dirty="0"/>
          </a:p>
        </p:txBody>
      </p:sp>
      <p:sp>
        <p:nvSpPr>
          <p:cNvPr id="4" name="Slide Number Placeholder 3"/>
          <p:cNvSpPr>
            <a:spLocks noGrp="1"/>
          </p:cNvSpPr>
          <p:nvPr>
            <p:ph type="sldNum" sz="quarter" idx="10"/>
          </p:nvPr>
        </p:nvSpPr>
        <p:spPr/>
        <p:txBody>
          <a:bodyPr/>
          <a:lstStyle/>
          <a:p>
            <a:fld id="{F207261D-4B50-4E20-8766-B4E466D1FE9B}" type="slidenum">
              <a:rPr lang="en-GB" smtClean="0"/>
              <a:t>33</a:t>
            </a:fld>
            <a:endParaRPr lang="en-GB"/>
          </a:p>
        </p:txBody>
      </p:sp>
    </p:spTree>
    <p:extLst>
      <p:ext uri="{BB962C8B-B14F-4D97-AF65-F5344CB8AC3E}">
        <p14:creationId xmlns:p14="http://schemas.microsoft.com/office/powerpoint/2010/main" val="36929758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7">
            <a:extLst>
              <a:ext uri="{FF2B5EF4-FFF2-40B4-BE49-F238E27FC236}">
                <a16:creationId xmlns:a16="http://schemas.microsoft.com/office/drawing/2014/main" id="{0E5E2702-608F-8B1D-1C34-32A68792FD66}"/>
              </a:ext>
            </a:extLst>
          </p:cNvPr>
          <p:cNvSpPr>
            <a:spLocks noGrp="1" noChangeArrowheads="1"/>
          </p:cNvSpPr>
          <p:nvPr>
            <p:ph type="sldNum" sz="quarter" idx="5"/>
          </p:nvPr>
        </p:nvSpPr>
        <p:spPr>
          <a:noFill/>
        </p:spPr>
        <p:txBody>
          <a:bodyPr/>
          <a:lstStyle>
            <a:lvl1pPr defTabSz="1000125" eaLnBrk="0" hangingPunct="0">
              <a:spcBef>
                <a:spcPct val="30000"/>
              </a:spcBef>
              <a:defRPr sz="1200">
                <a:solidFill>
                  <a:schemeClr val="tx1"/>
                </a:solidFill>
                <a:latin typeface="Arial" panose="020B0604020202020204" pitchFamily="34" charset="0"/>
                <a:cs typeface="Arial" panose="020B0604020202020204" pitchFamily="34" charset="0"/>
              </a:defRPr>
            </a:lvl1pPr>
            <a:lvl2pPr marL="741363" indent="-284163" defTabSz="1000125" eaLnBrk="0" hangingPunct="0">
              <a:spcBef>
                <a:spcPct val="30000"/>
              </a:spcBef>
              <a:defRPr sz="1200">
                <a:solidFill>
                  <a:schemeClr val="tx1"/>
                </a:solidFill>
                <a:latin typeface="Arial" panose="020B0604020202020204" pitchFamily="34" charset="0"/>
                <a:cs typeface="Arial" panose="020B0604020202020204" pitchFamily="34" charset="0"/>
              </a:defRPr>
            </a:lvl2pPr>
            <a:lvl3pPr marL="1141413" indent="-227013" defTabSz="1000125" eaLnBrk="0" hangingPunct="0">
              <a:spcBef>
                <a:spcPct val="30000"/>
              </a:spcBef>
              <a:defRPr sz="1200">
                <a:solidFill>
                  <a:schemeClr val="tx1"/>
                </a:solidFill>
                <a:latin typeface="Arial" panose="020B0604020202020204" pitchFamily="34" charset="0"/>
                <a:cs typeface="Arial" panose="020B0604020202020204" pitchFamily="34" charset="0"/>
              </a:defRPr>
            </a:lvl3pPr>
            <a:lvl4pPr marL="1598613" indent="-227013" defTabSz="1000125" eaLnBrk="0" hangingPunct="0">
              <a:spcBef>
                <a:spcPct val="30000"/>
              </a:spcBef>
              <a:defRPr sz="1200">
                <a:solidFill>
                  <a:schemeClr val="tx1"/>
                </a:solidFill>
                <a:latin typeface="Arial" panose="020B0604020202020204" pitchFamily="34" charset="0"/>
                <a:cs typeface="Arial" panose="020B0604020202020204" pitchFamily="34" charset="0"/>
              </a:defRPr>
            </a:lvl4pPr>
            <a:lvl5pPr marL="2055813" indent="-227013" defTabSz="1000125" eaLnBrk="0" hangingPunct="0">
              <a:spcBef>
                <a:spcPct val="30000"/>
              </a:spcBef>
              <a:defRPr sz="1200">
                <a:solidFill>
                  <a:schemeClr val="tx1"/>
                </a:solidFill>
                <a:latin typeface="Arial" panose="020B0604020202020204" pitchFamily="34" charset="0"/>
                <a:cs typeface="Arial" panose="020B0604020202020204" pitchFamily="34" charset="0"/>
              </a:defRPr>
            </a:lvl5pPr>
            <a:lvl6pPr marL="2513013" indent="-227013" defTabSz="10001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0213" indent="-227013" defTabSz="10001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7413" indent="-227013" defTabSz="10001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4613" indent="-227013" defTabSz="10001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eaLnBrk="1" hangingPunct="1">
              <a:spcBef>
                <a:spcPct val="0"/>
              </a:spcBef>
            </a:pPr>
            <a:fld id="{12B5B2CB-A4BC-CE4B-AFD4-DD70929870C7}" type="slidenum">
              <a:rPr lang="en-US" altLang="en-US" sz="1300"/>
              <a:pPr eaLnBrk="1" hangingPunct="1">
                <a:spcBef>
                  <a:spcPct val="0"/>
                </a:spcBef>
              </a:pPr>
              <a:t>34</a:t>
            </a:fld>
            <a:endParaRPr lang="en-US" altLang="en-US" sz="1300"/>
          </a:p>
        </p:txBody>
      </p:sp>
      <p:sp>
        <p:nvSpPr>
          <p:cNvPr id="250883" name="Rectangle 2">
            <a:extLst>
              <a:ext uri="{FF2B5EF4-FFF2-40B4-BE49-F238E27FC236}">
                <a16:creationId xmlns:a16="http://schemas.microsoft.com/office/drawing/2014/main" id="{B4B0584A-E112-6AC7-0802-327BE887DF91}"/>
              </a:ext>
            </a:extLst>
          </p:cNvPr>
          <p:cNvSpPr>
            <a:spLocks noGrp="1" noRot="1" noChangeAspect="1" noChangeArrowheads="1" noTextEdit="1"/>
          </p:cNvSpPr>
          <p:nvPr>
            <p:ph type="sldImg"/>
          </p:nvPr>
        </p:nvSpPr>
        <p:spPr>
          <a:ln/>
        </p:spPr>
      </p:sp>
      <p:sp>
        <p:nvSpPr>
          <p:cNvPr id="250884" name="Rectangle 3">
            <a:extLst>
              <a:ext uri="{FF2B5EF4-FFF2-40B4-BE49-F238E27FC236}">
                <a16:creationId xmlns:a16="http://schemas.microsoft.com/office/drawing/2014/main" id="{1437E87E-EA73-FE45-DBA2-CBC6733C8561}"/>
              </a:ext>
            </a:extLst>
          </p:cNvPr>
          <p:cNvSpPr>
            <a:spLocks noGrp="1" noChangeArrowheads="1"/>
          </p:cNvSpPr>
          <p:nvPr>
            <p:ph type="body" idx="1"/>
          </p:nvPr>
        </p:nvSpPr>
        <p:spPr>
          <a:noFill/>
        </p:spPr>
        <p:txBody>
          <a:bodyPr/>
          <a:lstStyle/>
          <a:p>
            <a:pPr eaLnBrk="1" hangingPunct="1"/>
            <a:endParaRPr lang="en-GB" altLang="en-US" dirty="0">
              <a:latin typeface="Arial" panose="020B0604020202020204" pitchFamily="34" charset="0"/>
              <a:cs typeface="Arial" panose="020B060402020202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7">
            <a:extLst>
              <a:ext uri="{FF2B5EF4-FFF2-40B4-BE49-F238E27FC236}">
                <a16:creationId xmlns:a16="http://schemas.microsoft.com/office/drawing/2014/main" id="{4631E025-922B-5F01-18E8-5ED331B5A2D3}"/>
              </a:ext>
            </a:extLst>
          </p:cNvPr>
          <p:cNvSpPr>
            <a:spLocks noGrp="1" noChangeArrowheads="1"/>
          </p:cNvSpPr>
          <p:nvPr>
            <p:ph type="sldNum" sz="quarter" idx="5"/>
          </p:nvPr>
        </p:nvSpPr>
        <p:spPr>
          <a:noFill/>
        </p:spPr>
        <p:txBody>
          <a:bodyPr/>
          <a:lstStyle>
            <a:lvl1pPr defTabSz="1000125" eaLnBrk="0" hangingPunct="0">
              <a:spcBef>
                <a:spcPct val="30000"/>
              </a:spcBef>
              <a:defRPr sz="1200">
                <a:solidFill>
                  <a:schemeClr val="tx1"/>
                </a:solidFill>
                <a:latin typeface="Arial" panose="020B0604020202020204" pitchFamily="34" charset="0"/>
                <a:cs typeface="Arial" panose="020B0604020202020204" pitchFamily="34" charset="0"/>
              </a:defRPr>
            </a:lvl1pPr>
            <a:lvl2pPr marL="741363" indent="-284163" defTabSz="1000125" eaLnBrk="0" hangingPunct="0">
              <a:spcBef>
                <a:spcPct val="30000"/>
              </a:spcBef>
              <a:defRPr sz="1200">
                <a:solidFill>
                  <a:schemeClr val="tx1"/>
                </a:solidFill>
                <a:latin typeface="Arial" panose="020B0604020202020204" pitchFamily="34" charset="0"/>
                <a:cs typeface="Arial" panose="020B0604020202020204" pitchFamily="34" charset="0"/>
              </a:defRPr>
            </a:lvl2pPr>
            <a:lvl3pPr marL="1141413" indent="-227013" defTabSz="1000125" eaLnBrk="0" hangingPunct="0">
              <a:spcBef>
                <a:spcPct val="30000"/>
              </a:spcBef>
              <a:defRPr sz="1200">
                <a:solidFill>
                  <a:schemeClr val="tx1"/>
                </a:solidFill>
                <a:latin typeface="Arial" panose="020B0604020202020204" pitchFamily="34" charset="0"/>
                <a:cs typeface="Arial" panose="020B0604020202020204" pitchFamily="34" charset="0"/>
              </a:defRPr>
            </a:lvl3pPr>
            <a:lvl4pPr marL="1598613" indent="-227013" defTabSz="1000125" eaLnBrk="0" hangingPunct="0">
              <a:spcBef>
                <a:spcPct val="30000"/>
              </a:spcBef>
              <a:defRPr sz="1200">
                <a:solidFill>
                  <a:schemeClr val="tx1"/>
                </a:solidFill>
                <a:latin typeface="Arial" panose="020B0604020202020204" pitchFamily="34" charset="0"/>
                <a:cs typeface="Arial" panose="020B0604020202020204" pitchFamily="34" charset="0"/>
              </a:defRPr>
            </a:lvl4pPr>
            <a:lvl5pPr marL="2055813" indent="-227013" defTabSz="1000125" eaLnBrk="0" hangingPunct="0">
              <a:spcBef>
                <a:spcPct val="30000"/>
              </a:spcBef>
              <a:defRPr sz="1200">
                <a:solidFill>
                  <a:schemeClr val="tx1"/>
                </a:solidFill>
                <a:latin typeface="Arial" panose="020B0604020202020204" pitchFamily="34" charset="0"/>
                <a:cs typeface="Arial" panose="020B0604020202020204" pitchFamily="34" charset="0"/>
              </a:defRPr>
            </a:lvl5pPr>
            <a:lvl6pPr marL="2513013" indent="-227013" defTabSz="10001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0213" indent="-227013" defTabSz="10001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7413" indent="-227013" defTabSz="10001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4613" indent="-227013" defTabSz="10001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eaLnBrk="1" hangingPunct="1">
              <a:spcBef>
                <a:spcPct val="0"/>
              </a:spcBef>
            </a:pPr>
            <a:fld id="{EB19CBDD-6E00-EC49-A2C5-CC35DD3F8189}" type="slidenum">
              <a:rPr lang="en-US" altLang="en-US" sz="1300"/>
              <a:pPr eaLnBrk="1" hangingPunct="1">
                <a:spcBef>
                  <a:spcPct val="0"/>
                </a:spcBef>
              </a:pPr>
              <a:t>35</a:t>
            </a:fld>
            <a:endParaRPr lang="en-US" altLang="en-US" sz="1300"/>
          </a:p>
        </p:txBody>
      </p:sp>
      <p:sp>
        <p:nvSpPr>
          <p:cNvPr id="251907" name="Rectangle 2">
            <a:extLst>
              <a:ext uri="{FF2B5EF4-FFF2-40B4-BE49-F238E27FC236}">
                <a16:creationId xmlns:a16="http://schemas.microsoft.com/office/drawing/2014/main" id="{541FF5BE-B5E6-EDF9-86BE-0E575E45B200}"/>
              </a:ext>
            </a:extLst>
          </p:cNvPr>
          <p:cNvSpPr>
            <a:spLocks noGrp="1" noRot="1" noChangeAspect="1" noChangeArrowheads="1" noTextEdit="1"/>
          </p:cNvSpPr>
          <p:nvPr>
            <p:ph type="sldImg"/>
          </p:nvPr>
        </p:nvSpPr>
        <p:spPr>
          <a:ln/>
        </p:spPr>
      </p:sp>
      <p:sp>
        <p:nvSpPr>
          <p:cNvPr id="251908" name="Rectangle 3">
            <a:extLst>
              <a:ext uri="{FF2B5EF4-FFF2-40B4-BE49-F238E27FC236}">
                <a16:creationId xmlns:a16="http://schemas.microsoft.com/office/drawing/2014/main" id="{DEEED3C9-1119-F765-0518-3C64C1A66307}"/>
              </a:ext>
            </a:extLst>
          </p:cNvPr>
          <p:cNvSpPr>
            <a:spLocks noGrp="1" noChangeArrowheads="1"/>
          </p:cNvSpPr>
          <p:nvPr>
            <p:ph type="body" idx="1"/>
          </p:nvPr>
        </p:nvSpPr>
        <p:spPr>
          <a:noFill/>
        </p:spPr>
        <p:txBody>
          <a:bodyPr/>
          <a:lstStyle/>
          <a:p>
            <a:pPr eaLnBrk="1" hangingPunct="1"/>
            <a:endParaRPr lang="en-GB" altLang="en-US">
              <a:latin typeface="Arial" panose="020B0604020202020204" pitchFamily="34" charset="0"/>
              <a:cs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207261D-4B50-4E20-8766-B4E466D1FE9B}" type="slidenum">
              <a:rPr lang="en-GB" smtClean="0"/>
              <a:t>5</a:t>
            </a:fld>
            <a:endParaRPr lang="en-GB"/>
          </a:p>
        </p:txBody>
      </p:sp>
    </p:spTree>
    <p:extLst>
      <p:ext uri="{BB962C8B-B14F-4D97-AF65-F5344CB8AC3E}">
        <p14:creationId xmlns:p14="http://schemas.microsoft.com/office/powerpoint/2010/main" val="40675894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7">
            <a:extLst>
              <a:ext uri="{FF2B5EF4-FFF2-40B4-BE49-F238E27FC236}">
                <a16:creationId xmlns:a16="http://schemas.microsoft.com/office/drawing/2014/main" id="{3FDBA35F-F1A1-4982-D32E-044FD85C695A}"/>
              </a:ext>
            </a:extLst>
          </p:cNvPr>
          <p:cNvSpPr>
            <a:spLocks noGrp="1" noChangeArrowheads="1"/>
          </p:cNvSpPr>
          <p:nvPr>
            <p:ph type="sldNum" sz="quarter" idx="5"/>
          </p:nvPr>
        </p:nvSpPr>
        <p:spPr>
          <a:noFill/>
        </p:spPr>
        <p:txBody>
          <a:bodyPr/>
          <a:lstStyle>
            <a:lvl1pPr defTabSz="1000125" eaLnBrk="0" hangingPunct="0">
              <a:spcBef>
                <a:spcPct val="30000"/>
              </a:spcBef>
              <a:defRPr sz="1200">
                <a:solidFill>
                  <a:schemeClr val="tx1"/>
                </a:solidFill>
                <a:latin typeface="Arial" panose="020B0604020202020204" pitchFamily="34" charset="0"/>
                <a:cs typeface="Arial" panose="020B0604020202020204" pitchFamily="34" charset="0"/>
              </a:defRPr>
            </a:lvl1pPr>
            <a:lvl2pPr marL="741363" indent="-284163" defTabSz="1000125" eaLnBrk="0" hangingPunct="0">
              <a:spcBef>
                <a:spcPct val="30000"/>
              </a:spcBef>
              <a:defRPr sz="1200">
                <a:solidFill>
                  <a:schemeClr val="tx1"/>
                </a:solidFill>
                <a:latin typeface="Arial" panose="020B0604020202020204" pitchFamily="34" charset="0"/>
                <a:cs typeface="Arial" panose="020B0604020202020204" pitchFamily="34" charset="0"/>
              </a:defRPr>
            </a:lvl2pPr>
            <a:lvl3pPr marL="1141413" indent="-227013" defTabSz="1000125" eaLnBrk="0" hangingPunct="0">
              <a:spcBef>
                <a:spcPct val="30000"/>
              </a:spcBef>
              <a:defRPr sz="1200">
                <a:solidFill>
                  <a:schemeClr val="tx1"/>
                </a:solidFill>
                <a:latin typeface="Arial" panose="020B0604020202020204" pitchFamily="34" charset="0"/>
                <a:cs typeface="Arial" panose="020B0604020202020204" pitchFamily="34" charset="0"/>
              </a:defRPr>
            </a:lvl3pPr>
            <a:lvl4pPr marL="1598613" indent="-227013" defTabSz="1000125" eaLnBrk="0" hangingPunct="0">
              <a:spcBef>
                <a:spcPct val="30000"/>
              </a:spcBef>
              <a:defRPr sz="1200">
                <a:solidFill>
                  <a:schemeClr val="tx1"/>
                </a:solidFill>
                <a:latin typeface="Arial" panose="020B0604020202020204" pitchFamily="34" charset="0"/>
                <a:cs typeface="Arial" panose="020B0604020202020204" pitchFamily="34" charset="0"/>
              </a:defRPr>
            </a:lvl4pPr>
            <a:lvl5pPr marL="2055813" indent="-227013" defTabSz="1000125" eaLnBrk="0" hangingPunct="0">
              <a:spcBef>
                <a:spcPct val="30000"/>
              </a:spcBef>
              <a:defRPr sz="1200">
                <a:solidFill>
                  <a:schemeClr val="tx1"/>
                </a:solidFill>
                <a:latin typeface="Arial" panose="020B0604020202020204" pitchFamily="34" charset="0"/>
                <a:cs typeface="Arial" panose="020B0604020202020204" pitchFamily="34" charset="0"/>
              </a:defRPr>
            </a:lvl5pPr>
            <a:lvl6pPr marL="2513013" indent="-227013" defTabSz="10001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0213" indent="-227013" defTabSz="10001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7413" indent="-227013" defTabSz="10001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4613" indent="-227013" defTabSz="10001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eaLnBrk="1" hangingPunct="1">
              <a:spcBef>
                <a:spcPct val="0"/>
              </a:spcBef>
            </a:pPr>
            <a:fld id="{25E255F5-064E-7840-AF18-5DE066BBEA3F}" type="slidenum">
              <a:rPr lang="en-US" altLang="en-US" sz="1300"/>
              <a:pPr eaLnBrk="1" hangingPunct="1">
                <a:spcBef>
                  <a:spcPct val="0"/>
                </a:spcBef>
              </a:pPr>
              <a:t>36</a:t>
            </a:fld>
            <a:endParaRPr lang="en-US" altLang="en-US" sz="1300"/>
          </a:p>
        </p:txBody>
      </p:sp>
      <p:sp>
        <p:nvSpPr>
          <p:cNvPr id="252931" name="Rectangle 2">
            <a:extLst>
              <a:ext uri="{FF2B5EF4-FFF2-40B4-BE49-F238E27FC236}">
                <a16:creationId xmlns:a16="http://schemas.microsoft.com/office/drawing/2014/main" id="{B6F669B8-0989-5AD6-8B91-C59A1EC4CAA3}"/>
              </a:ext>
            </a:extLst>
          </p:cNvPr>
          <p:cNvSpPr>
            <a:spLocks noGrp="1" noRot="1" noChangeAspect="1" noChangeArrowheads="1" noTextEdit="1"/>
          </p:cNvSpPr>
          <p:nvPr>
            <p:ph type="sldImg"/>
          </p:nvPr>
        </p:nvSpPr>
        <p:spPr>
          <a:ln/>
        </p:spPr>
      </p:sp>
      <p:sp>
        <p:nvSpPr>
          <p:cNvPr id="252932" name="Rectangle 3">
            <a:extLst>
              <a:ext uri="{FF2B5EF4-FFF2-40B4-BE49-F238E27FC236}">
                <a16:creationId xmlns:a16="http://schemas.microsoft.com/office/drawing/2014/main" id="{C514632D-26D5-DC38-E11A-45B413C0E9F6}"/>
              </a:ext>
            </a:extLst>
          </p:cNvPr>
          <p:cNvSpPr>
            <a:spLocks noGrp="1" noChangeArrowheads="1"/>
          </p:cNvSpPr>
          <p:nvPr>
            <p:ph type="body" idx="1"/>
          </p:nvPr>
        </p:nvSpPr>
        <p:spPr>
          <a:noFill/>
        </p:spPr>
        <p:txBody>
          <a:bodyPr/>
          <a:lstStyle/>
          <a:p>
            <a:pPr eaLnBrk="1" hangingPunct="1"/>
            <a:endParaRPr lang="en-GB" altLang="en-US">
              <a:latin typeface="Arial" panose="020B0604020202020204" pitchFamily="34" charset="0"/>
              <a:cs typeface="Arial" panose="020B060402020202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7">
            <a:extLst>
              <a:ext uri="{FF2B5EF4-FFF2-40B4-BE49-F238E27FC236}">
                <a16:creationId xmlns:a16="http://schemas.microsoft.com/office/drawing/2014/main" id="{5BBF9AA8-ECC1-29C6-A70E-86D26FA85610}"/>
              </a:ext>
            </a:extLst>
          </p:cNvPr>
          <p:cNvSpPr>
            <a:spLocks noGrp="1" noChangeArrowheads="1"/>
          </p:cNvSpPr>
          <p:nvPr>
            <p:ph type="sldNum" sz="quarter" idx="5"/>
          </p:nvPr>
        </p:nvSpPr>
        <p:spPr>
          <a:noFill/>
        </p:spPr>
        <p:txBody>
          <a:bodyPr/>
          <a:lstStyle>
            <a:lvl1pPr defTabSz="1000125" eaLnBrk="0" hangingPunct="0">
              <a:spcBef>
                <a:spcPct val="30000"/>
              </a:spcBef>
              <a:defRPr sz="1200">
                <a:solidFill>
                  <a:schemeClr val="tx1"/>
                </a:solidFill>
                <a:latin typeface="Arial" panose="020B0604020202020204" pitchFamily="34" charset="0"/>
                <a:cs typeface="Arial" panose="020B0604020202020204" pitchFamily="34" charset="0"/>
              </a:defRPr>
            </a:lvl1pPr>
            <a:lvl2pPr marL="741363" indent="-284163" defTabSz="1000125" eaLnBrk="0" hangingPunct="0">
              <a:spcBef>
                <a:spcPct val="30000"/>
              </a:spcBef>
              <a:defRPr sz="1200">
                <a:solidFill>
                  <a:schemeClr val="tx1"/>
                </a:solidFill>
                <a:latin typeface="Arial" panose="020B0604020202020204" pitchFamily="34" charset="0"/>
                <a:cs typeface="Arial" panose="020B0604020202020204" pitchFamily="34" charset="0"/>
              </a:defRPr>
            </a:lvl2pPr>
            <a:lvl3pPr marL="1141413" indent="-227013" defTabSz="1000125" eaLnBrk="0" hangingPunct="0">
              <a:spcBef>
                <a:spcPct val="30000"/>
              </a:spcBef>
              <a:defRPr sz="1200">
                <a:solidFill>
                  <a:schemeClr val="tx1"/>
                </a:solidFill>
                <a:latin typeface="Arial" panose="020B0604020202020204" pitchFamily="34" charset="0"/>
                <a:cs typeface="Arial" panose="020B0604020202020204" pitchFamily="34" charset="0"/>
              </a:defRPr>
            </a:lvl3pPr>
            <a:lvl4pPr marL="1598613" indent="-227013" defTabSz="1000125" eaLnBrk="0" hangingPunct="0">
              <a:spcBef>
                <a:spcPct val="30000"/>
              </a:spcBef>
              <a:defRPr sz="1200">
                <a:solidFill>
                  <a:schemeClr val="tx1"/>
                </a:solidFill>
                <a:latin typeface="Arial" panose="020B0604020202020204" pitchFamily="34" charset="0"/>
                <a:cs typeface="Arial" panose="020B0604020202020204" pitchFamily="34" charset="0"/>
              </a:defRPr>
            </a:lvl4pPr>
            <a:lvl5pPr marL="2055813" indent="-227013" defTabSz="1000125" eaLnBrk="0" hangingPunct="0">
              <a:spcBef>
                <a:spcPct val="30000"/>
              </a:spcBef>
              <a:defRPr sz="1200">
                <a:solidFill>
                  <a:schemeClr val="tx1"/>
                </a:solidFill>
                <a:latin typeface="Arial" panose="020B0604020202020204" pitchFamily="34" charset="0"/>
                <a:cs typeface="Arial" panose="020B0604020202020204" pitchFamily="34" charset="0"/>
              </a:defRPr>
            </a:lvl5pPr>
            <a:lvl6pPr marL="2513013" indent="-227013" defTabSz="10001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0213" indent="-227013" defTabSz="10001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7413" indent="-227013" defTabSz="10001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4613" indent="-227013" defTabSz="10001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eaLnBrk="1" hangingPunct="1">
              <a:spcBef>
                <a:spcPct val="0"/>
              </a:spcBef>
            </a:pPr>
            <a:fld id="{A7C30243-7D91-4341-9848-75E75D50499E}" type="slidenum">
              <a:rPr lang="en-US" altLang="en-US" sz="1300"/>
              <a:pPr eaLnBrk="1" hangingPunct="1">
                <a:spcBef>
                  <a:spcPct val="0"/>
                </a:spcBef>
              </a:pPr>
              <a:t>37</a:t>
            </a:fld>
            <a:endParaRPr lang="en-US" altLang="en-US" sz="1300"/>
          </a:p>
        </p:txBody>
      </p:sp>
      <p:sp>
        <p:nvSpPr>
          <p:cNvPr id="253955" name="Rectangle 1026">
            <a:extLst>
              <a:ext uri="{FF2B5EF4-FFF2-40B4-BE49-F238E27FC236}">
                <a16:creationId xmlns:a16="http://schemas.microsoft.com/office/drawing/2014/main" id="{1F5CE3E2-3A28-A71D-9446-94304FC00F57}"/>
              </a:ext>
            </a:extLst>
          </p:cNvPr>
          <p:cNvSpPr>
            <a:spLocks noGrp="1" noRot="1" noChangeAspect="1" noChangeArrowheads="1" noTextEdit="1"/>
          </p:cNvSpPr>
          <p:nvPr>
            <p:ph type="sldImg"/>
          </p:nvPr>
        </p:nvSpPr>
        <p:spPr>
          <a:ln/>
        </p:spPr>
      </p:sp>
      <p:sp>
        <p:nvSpPr>
          <p:cNvPr id="253956" name="Rectangle 1027">
            <a:extLst>
              <a:ext uri="{FF2B5EF4-FFF2-40B4-BE49-F238E27FC236}">
                <a16:creationId xmlns:a16="http://schemas.microsoft.com/office/drawing/2014/main" id="{32F96932-06C4-F0F4-B58C-AA6054086F77}"/>
              </a:ext>
            </a:extLst>
          </p:cNvPr>
          <p:cNvSpPr>
            <a:spLocks noGrp="1" noChangeArrowheads="1"/>
          </p:cNvSpPr>
          <p:nvPr>
            <p:ph type="body" idx="1"/>
          </p:nvPr>
        </p:nvSpPr>
        <p:spPr>
          <a:noFill/>
        </p:spPr>
        <p:txBody>
          <a:bodyPr/>
          <a:lstStyle/>
          <a:p>
            <a:pPr eaLnBrk="1" hangingPunct="1"/>
            <a:endParaRPr lang="en-GB" altLang="en-US">
              <a:latin typeface="Arial" panose="020B0604020202020204" pitchFamily="34" charset="0"/>
              <a:cs typeface="Arial" panose="020B060402020202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207261D-4B50-4E20-8766-B4E466D1FE9B}" type="slidenum">
              <a:rPr lang="en-GB" smtClean="0"/>
              <a:t>40</a:t>
            </a:fld>
            <a:endParaRPr lang="en-GB"/>
          </a:p>
        </p:txBody>
      </p:sp>
    </p:spTree>
    <p:extLst>
      <p:ext uri="{BB962C8B-B14F-4D97-AF65-F5344CB8AC3E}">
        <p14:creationId xmlns:p14="http://schemas.microsoft.com/office/powerpoint/2010/main" val="10235887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F207261D-4B50-4E20-8766-B4E466D1FE9B}" type="slidenum">
              <a:rPr lang="en-GB" smtClean="0"/>
              <a:t>41</a:t>
            </a:fld>
            <a:endParaRPr lang="en-GB"/>
          </a:p>
        </p:txBody>
      </p:sp>
    </p:spTree>
    <p:extLst>
      <p:ext uri="{BB962C8B-B14F-4D97-AF65-F5344CB8AC3E}">
        <p14:creationId xmlns:p14="http://schemas.microsoft.com/office/powerpoint/2010/main" val="39981382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207261D-4B50-4E20-8766-B4E466D1FE9B}" type="slidenum">
              <a:rPr lang="en-GB" smtClean="0"/>
              <a:t>42</a:t>
            </a:fld>
            <a:endParaRPr lang="en-GB"/>
          </a:p>
        </p:txBody>
      </p:sp>
    </p:spTree>
    <p:extLst>
      <p:ext uri="{BB962C8B-B14F-4D97-AF65-F5344CB8AC3E}">
        <p14:creationId xmlns:p14="http://schemas.microsoft.com/office/powerpoint/2010/main" val="60630348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207261D-4B50-4E20-8766-B4E466D1FE9B}" type="slidenum">
              <a:rPr lang="en-GB" smtClean="0"/>
              <a:t>43</a:t>
            </a:fld>
            <a:endParaRPr lang="en-GB"/>
          </a:p>
        </p:txBody>
      </p:sp>
    </p:spTree>
    <p:extLst>
      <p:ext uri="{BB962C8B-B14F-4D97-AF65-F5344CB8AC3E}">
        <p14:creationId xmlns:p14="http://schemas.microsoft.com/office/powerpoint/2010/main" val="27697475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7">
            <a:extLst>
              <a:ext uri="{FF2B5EF4-FFF2-40B4-BE49-F238E27FC236}">
                <a16:creationId xmlns:a16="http://schemas.microsoft.com/office/drawing/2014/main" id="{50D1D1BF-9A2C-2922-6760-427536E417B1}"/>
              </a:ext>
            </a:extLst>
          </p:cNvPr>
          <p:cNvSpPr>
            <a:spLocks noGrp="1" noChangeArrowheads="1"/>
          </p:cNvSpPr>
          <p:nvPr>
            <p:ph type="sldNum" sz="quarter" idx="5"/>
          </p:nvPr>
        </p:nvSpPr>
        <p:spPr>
          <a:noFill/>
        </p:spPr>
        <p:txBody>
          <a:bodyPr/>
          <a:lstStyle>
            <a:lvl1pPr defTabSz="1000125" eaLnBrk="0" hangingPunct="0">
              <a:spcBef>
                <a:spcPct val="30000"/>
              </a:spcBef>
              <a:defRPr sz="1200">
                <a:solidFill>
                  <a:schemeClr val="tx1"/>
                </a:solidFill>
                <a:latin typeface="Arial" panose="020B0604020202020204" pitchFamily="34" charset="0"/>
                <a:cs typeface="Arial" panose="020B0604020202020204" pitchFamily="34" charset="0"/>
              </a:defRPr>
            </a:lvl1pPr>
            <a:lvl2pPr marL="741363" indent="-284163" defTabSz="1000125" eaLnBrk="0" hangingPunct="0">
              <a:spcBef>
                <a:spcPct val="30000"/>
              </a:spcBef>
              <a:defRPr sz="1200">
                <a:solidFill>
                  <a:schemeClr val="tx1"/>
                </a:solidFill>
                <a:latin typeface="Arial" panose="020B0604020202020204" pitchFamily="34" charset="0"/>
                <a:cs typeface="Arial" panose="020B0604020202020204" pitchFamily="34" charset="0"/>
              </a:defRPr>
            </a:lvl2pPr>
            <a:lvl3pPr marL="1141413" indent="-227013" defTabSz="1000125" eaLnBrk="0" hangingPunct="0">
              <a:spcBef>
                <a:spcPct val="30000"/>
              </a:spcBef>
              <a:defRPr sz="1200">
                <a:solidFill>
                  <a:schemeClr val="tx1"/>
                </a:solidFill>
                <a:latin typeface="Arial" panose="020B0604020202020204" pitchFamily="34" charset="0"/>
                <a:cs typeface="Arial" panose="020B0604020202020204" pitchFamily="34" charset="0"/>
              </a:defRPr>
            </a:lvl3pPr>
            <a:lvl4pPr marL="1598613" indent="-227013" defTabSz="1000125" eaLnBrk="0" hangingPunct="0">
              <a:spcBef>
                <a:spcPct val="30000"/>
              </a:spcBef>
              <a:defRPr sz="1200">
                <a:solidFill>
                  <a:schemeClr val="tx1"/>
                </a:solidFill>
                <a:latin typeface="Arial" panose="020B0604020202020204" pitchFamily="34" charset="0"/>
                <a:cs typeface="Arial" panose="020B0604020202020204" pitchFamily="34" charset="0"/>
              </a:defRPr>
            </a:lvl4pPr>
            <a:lvl5pPr marL="2055813" indent="-227013" defTabSz="1000125" eaLnBrk="0" hangingPunct="0">
              <a:spcBef>
                <a:spcPct val="30000"/>
              </a:spcBef>
              <a:defRPr sz="1200">
                <a:solidFill>
                  <a:schemeClr val="tx1"/>
                </a:solidFill>
                <a:latin typeface="Arial" panose="020B0604020202020204" pitchFamily="34" charset="0"/>
                <a:cs typeface="Arial" panose="020B0604020202020204" pitchFamily="34" charset="0"/>
              </a:defRPr>
            </a:lvl5pPr>
            <a:lvl6pPr marL="2513013" indent="-227013" defTabSz="10001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0213" indent="-227013" defTabSz="10001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7413" indent="-227013" defTabSz="10001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4613" indent="-227013" defTabSz="10001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eaLnBrk="1" hangingPunct="1">
              <a:spcBef>
                <a:spcPct val="0"/>
              </a:spcBef>
            </a:pPr>
            <a:fld id="{B3EABA2B-C49F-4246-A37A-D6D316F8CB04}" type="slidenum">
              <a:rPr lang="en-US" altLang="en-US" sz="1300"/>
              <a:pPr eaLnBrk="1" hangingPunct="1">
                <a:spcBef>
                  <a:spcPct val="0"/>
                </a:spcBef>
              </a:pPr>
              <a:t>46</a:t>
            </a:fld>
            <a:endParaRPr lang="en-US" altLang="en-US" sz="1300"/>
          </a:p>
        </p:txBody>
      </p:sp>
      <p:sp>
        <p:nvSpPr>
          <p:cNvPr id="264195" name="Rectangle 2">
            <a:extLst>
              <a:ext uri="{FF2B5EF4-FFF2-40B4-BE49-F238E27FC236}">
                <a16:creationId xmlns:a16="http://schemas.microsoft.com/office/drawing/2014/main" id="{7AD44EE3-AABE-8C4B-88CD-5FA84BDEEB2D}"/>
              </a:ext>
            </a:extLst>
          </p:cNvPr>
          <p:cNvSpPr>
            <a:spLocks noGrp="1" noRot="1" noChangeAspect="1" noChangeArrowheads="1" noTextEdit="1"/>
          </p:cNvSpPr>
          <p:nvPr>
            <p:ph type="sldImg"/>
          </p:nvPr>
        </p:nvSpPr>
        <p:spPr>
          <a:ln/>
        </p:spPr>
      </p:sp>
      <p:sp>
        <p:nvSpPr>
          <p:cNvPr id="264196" name="Rectangle 3">
            <a:extLst>
              <a:ext uri="{FF2B5EF4-FFF2-40B4-BE49-F238E27FC236}">
                <a16:creationId xmlns:a16="http://schemas.microsoft.com/office/drawing/2014/main" id="{EC21A89C-D7C4-1094-F96A-26B521018426}"/>
              </a:ext>
            </a:extLst>
          </p:cNvPr>
          <p:cNvSpPr>
            <a:spLocks noGrp="1" noChangeArrowheads="1"/>
          </p:cNvSpPr>
          <p:nvPr>
            <p:ph type="body" idx="1"/>
          </p:nvPr>
        </p:nvSpPr>
        <p:spPr>
          <a:noFill/>
        </p:spPr>
        <p:txBody>
          <a:bodyPr/>
          <a:lstStyle/>
          <a:p>
            <a:pPr eaLnBrk="1" hangingPunct="1"/>
            <a:endParaRPr lang="en-GB" altLang="en-US">
              <a:latin typeface="Arial" panose="020B0604020202020204" pitchFamily="34" charset="0"/>
              <a:cs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207261D-4B50-4E20-8766-B4E466D1FE9B}" type="slidenum">
              <a:rPr lang="en-GB" smtClean="0"/>
              <a:t>6</a:t>
            </a:fld>
            <a:endParaRPr lang="en-GB"/>
          </a:p>
        </p:txBody>
      </p:sp>
    </p:spTree>
    <p:extLst>
      <p:ext uri="{BB962C8B-B14F-4D97-AF65-F5344CB8AC3E}">
        <p14:creationId xmlns:p14="http://schemas.microsoft.com/office/powerpoint/2010/main" val="24925676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7">
            <a:extLst>
              <a:ext uri="{FF2B5EF4-FFF2-40B4-BE49-F238E27FC236}">
                <a16:creationId xmlns:a16="http://schemas.microsoft.com/office/drawing/2014/main" id="{FE600766-C0FD-8E5C-F470-4A526C4DA0BF}"/>
              </a:ext>
            </a:extLst>
          </p:cNvPr>
          <p:cNvSpPr>
            <a:spLocks noGrp="1" noChangeArrowheads="1"/>
          </p:cNvSpPr>
          <p:nvPr>
            <p:ph type="sldNum" sz="quarter" idx="5"/>
          </p:nvPr>
        </p:nvSpPr>
        <p:spPr>
          <a:noFill/>
        </p:spPr>
        <p:txBody>
          <a:bodyPr/>
          <a:lstStyle>
            <a:lvl1pPr defTabSz="1000125" eaLnBrk="0" hangingPunct="0">
              <a:spcBef>
                <a:spcPct val="30000"/>
              </a:spcBef>
              <a:defRPr sz="1200">
                <a:solidFill>
                  <a:schemeClr val="tx1"/>
                </a:solidFill>
                <a:latin typeface="Arial" panose="020B0604020202020204" pitchFamily="34" charset="0"/>
                <a:cs typeface="Arial" panose="020B0604020202020204" pitchFamily="34" charset="0"/>
              </a:defRPr>
            </a:lvl1pPr>
            <a:lvl2pPr marL="741363" indent="-284163" defTabSz="1000125" eaLnBrk="0" hangingPunct="0">
              <a:spcBef>
                <a:spcPct val="30000"/>
              </a:spcBef>
              <a:defRPr sz="1200">
                <a:solidFill>
                  <a:schemeClr val="tx1"/>
                </a:solidFill>
                <a:latin typeface="Arial" panose="020B0604020202020204" pitchFamily="34" charset="0"/>
                <a:cs typeface="Arial" panose="020B0604020202020204" pitchFamily="34" charset="0"/>
              </a:defRPr>
            </a:lvl2pPr>
            <a:lvl3pPr marL="1141413" indent="-227013" defTabSz="1000125" eaLnBrk="0" hangingPunct="0">
              <a:spcBef>
                <a:spcPct val="30000"/>
              </a:spcBef>
              <a:defRPr sz="1200">
                <a:solidFill>
                  <a:schemeClr val="tx1"/>
                </a:solidFill>
                <a:latin typeface="Arial" panose="020B0604020202020204" pitchFamily="34" charset="0"/>
                <a:cs typeface="Arial" panose="020B0604020202020204" pitchFamily="34" charset="0"/>
              </a:defRPr>
            </a:lvl3pPr>
            <a:lvl4pPr marL="1598613" indent="-227013" defTabSz="1000125" eaLnBrk="0" hangingPunct="0">
              <a:spcBef>
                <a:spcPct val="30000"/>
              </a:spcBef>
              <a:defRPr sz="1200">
                <a:solidFill>
                  <a:schemeClr val="tx1"/>
                </a:solidFill>
                <a:latin typeface="Arial" panose="020B0604020202020204" pitchFamily="34" charset="0"/>
                <a:cs typeface="Arial" panose="020B0604020202020204" pitchFamily="34" charset="0"/>
              </a:defRPr>
            </a:lvl4pPr>
            <a:lvl5pPr marL="2055813" indent="-227013" defTabSz="1000125" eaLnBrk="0" hangingPunct="0">
              <a:spcBef>
                <a:spcPct val="30000"/>
              </a:spcBef>
              <a:defRPr sz="1200">
                <a:solidFill>
                  <a:schemeClr val="tx1"/>
                </a:solidFill>
                <a:latin typeface="Arial" panose="020B0604020202020204" pitchFamily="34" charset="0"/>
                <a:cs typeface="Arial" panose="020B0604020202020204" pitchFamily="34" charset="0"/>
              </a:defRPr>
            </a:lvl5pPr>
            <a:lvl6pPr marL="2513013" indent="-227013" defTabSz="10001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0213" indent="-227013" defTabSz="10001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7413" indent="-227013" defTabSz="10001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4613" indent="-227013" defTabSz="10001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eaLnBrk="1" hangingPunct="1">
              <a:spcBef>
                <a:spcPct val="0"/>
              </a:spcBef>
            </a:pPr>
            <a:fld id="{F4791AD8-94E7-6B4D-BB4B-5B187B2C174C}" type="slidenum">
              <a:rPr lang="en-US" altLang="en-US" sz="1300"/>
              <a:pPr eaLnBrk="1" hangingPunct="1">
                <a:spcBef>
                  <a:spcPct val="0"/>
                </a:spcBef>
              </a:pPr>
              <a:t>7</a:t>
            </a:fld>
            <a:endParaRPr lang="en-US" altLang="en-US" sz="1300"/>
          </a:p>
        </p:txBody>
      </p:sp>
      <p:sp>
        <p:nvSpPr>
          <p:cNvPr id="234499" name="Rectangle 2">
            <a:extLst>
              <a:ext uri="{FF2B5EF4-FFF2-40B4-BE49-F238E27FC236}">
                <a16:creationId xmlns:a16="http://schemas.microsoft.com/office/drawing/2014/main" id="{44818279-C44F-DCCF-8A63-D2231D883D1D}"/>
              </a:ext>
            </a:extLst>
          </p:cNvPr>
          <p:cNvSpPr>
            <a:spLocks noGrp="1" noRot="1" noChangeAspect="1" noChangeArrowheads="1" noTextEdit="1"/>
          </p:cNvSpPr>
          <p:nvPr>
            <p:ph type="sldImg"/>
          </p:nvPr>
        </p:nvSpPr>
        <p:spPr>
          <a:ln/>
        </p:spPr>
      </p:sp>
      <p:sp>
        <p:nvSpPr>
          <p:cNvPr id="234500" name="Rectangle 3">
            <a:extLst>
              <a:ext uri="{FF2B5EF4-FFF2-40B4-BE49-F238E27FC236}">
                <a16:creationId xmlns:a16="http://schemas.microsoft.com/office/drawing/2014/main" id="{D670570D-818D-3140-A86B-D339E6CAA887}"/>
              </a:ext>
            </a:extLst>
          </p:cNvPr>
          <p:cNvSpPr>
            <a:spLocks noGrp="1" noChangeArrowheads="1"/>
          </p:cNvSpPr>
          <p:nvPr>
            <p:ph type="body" idx="1"/>
          </p:nvPr>
        </p:nvSpPr>
        <p:spPr>
          <a:noFill/>
        </p:spPr>
        <p:txBody>
          <a:bodyPr/>
          <a:lstStyle/>
          <a:p>
            <a:pPr eaLnBrk="1" hangingPunct="1"/>
            <a:endParaRPr lang="en-GB" altLang="en-US">
              <a:latin typeface="Arial" panose="020B0604020202020204" pitchFamily="34" charset="0"/>
              <a:cs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7">
            <a:extLst>
              <a:ext uri="{FF2B5EF4-FFF2-40B4-BE49-F238E27FC236}">
                <a16:creationId xmlns:a16="http://schemas.microsoft.com/office/drawing/2014/main" id="{11F47839-3EDF-531F-772B-CCA2D93406E1}"/>
              </a:ext>
            </a:extLst>
          </p:cNvPr>
          <p:cNvSpPr>
            <a:spLocks noGrp="1" noChangeArrowheads="1"/>
          </p:cNvSpPr>
          <p:nvPr>
            <p:ph type="sldNum" sz="quarter" idx="5"/>
          </p:nvPr>
        </p:nvSpPr>
        <p:spPr>
          <a:noFill/>
        </p:spPr>
        <p:txBody>
          <a:bodyPr/>
          <a:lstStyle>
            <a:lvl1pPr defTabSz="1000125" eaLnBrk="0" hangingPunct="0">
              <a:spcBef>
                <a:spcPct val="30000"/>
              </a:spcBef>
              <a:defRPr sz="1200">
                <a:solidFill>
                  <a:schemeClr val="tx1"/>
                </a:solidFill>
                <a:latin typeface="Arial" panose="020B0604020202020204" pitchFamily="34" charset="0"/>
                <a:cs typeface="Arial" panose="020B0604020202020204" pitchFamily="34" charset="0"/>
              </a:defRPr>
            </a:lvl1pPr>
            <a:lvl2pPr marL="741363" indent="-284163" defTabSz="1000125" eaLnBrk="0" hangingPunct="0">
              <a:spcBef>
                <a:spcPct val="30000"/>
              </a:spcBef>
              <a:defRPr sz="1200">
                <a:solidFill>
                  <a:schemeClr val="tx1"/>
                </a:solidFill>
                <a:latin typeface="Arial" panose="020B0604020202020204" pitchFamily="34" charset="0"/>
                <a:cs typeface="Arial" panose="020B0604020202020204" pitchFamily="34" charset="0"/>
              </a:defRPr>
            </a:lvl2pPr>
            <a:lvl3pPr marL="1141413" indent="-227013" defTabSz="1000125" eaLnBrk="0" hangingPunct="0">
              <a:spcBef>
                <a:spcPct val="30000"/>
              </a:spcBef>
              <a:defRPr sz="1200">
                <a:solidFill>
                  <a:schemeClr val="tx1"/>
                </a:solidFill>
                <a:latin typeface="Arial" panose="020B0604020202020204" pitchFamily="34" charset="0"/>
                <a:cs typeface="Arial" panose="020B0604020202020204" pitchFamily="34" charset="0"/>
              </a:defRPr>
            </a:lvl3pPr>
            <a:lvl4pPr marL="1598613" indent="-227013" defTabSz="1000125" eaLnBrk="0" hangingPunct="0">
              <a:spcBef>
                <a:spcPct val="30000"/>
              </a:spcBef>
              <a:defRPr sz="1200">
                <a:solidFill>
                  <a:schemeClr val="tx1"/>
                </a:solidFill>
                <a:latin typeface="Arial" panose="020B0604020202020204" pitchFamily="34" charset="0"/>
                <a:cs typeface="Arial" panose="020B0604020202020204" pitchFamily="34" charset="0"/>
              </a:defRPr>
            </a:lvl4pPr>
            <a:lvl5pPr marL="2055813" indent="-227013" defTabSz="1000125" eaLnBrk="0" hangingPunct="0">
              <a:spcBef>
                <a:spcPct val="30000"/>
              </a:spcBef>
              <a:defRPr sz="1200">
                <a:solidFill>
                  <a:schemeClr val="tx1"/>
                </a:solidFill>
                <a:latin typeface="Arial" panose="020B0604020202020204" pitchFamily="34" charset="0"/>
                <a:cs typeface="Arial" panose="020B0604020202020204" pitchFamily="34" charset="0"/>
              </a:defRPr>
            </a:lvl5pPr>
            <a:lvl6pPr marL="2513013" indent="-227013" defTabSz="10001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0213" indent="-227013" defTabSz="10001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7413" indent="-227013" defTabSz="10001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4613" indent="-227013" defTabSz="10001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eaLnBrk="1" hangingPunct="1">
              <a:spcBef>
                <a:spcPct val="0"/>
              </a:spcBef>
            </a:pPr>
            <a:fld id="{642FA572-9916-7B4A-9840-AF42CF228F1B}" type="slidenum">
              <a:rPr lang="en-US" altLang="en-US" sz="1300"/>
              <a:pPr eaLnBrk="1" hangingPunct="1">
                <a:spcBef>
                  <a:spcPct val="0"/>
                </a:spcBef>
              </a:pPr>
              <a:t>8</a:t>
            </a:fld>
            <a:endParaRPr lang="en-US" altLang="en-US" sz="1300"/>
          </a:p>
        </p:txBody>
      </p:sp>
      <p:sp>
        <p:nvSpPr>
          <p:cNvPr id="235523" name="Rectangle 2">
            <a:extLst>
              <a:ext uri="{FF2B5EF4-FFF2-40B4-BE49-F238E27FC236}">
                <a16:creationId xmlns:a16="http://schemas.microsoft.com/office/drawing/2014/main" id="{2F0C8F20-4C88-12EF-B85C-48062C2A930C}"/>
              </a:ext>
            </a:extLst>
          </p:cNvPr>
          <p:cNvSpPr>
            <a:spLocks noGrp="1" noRot="1" noChangeAspect="1" noChangeArrowheads="1" noTextEdit="1"/>
          </p:cNvSpPr>
          <p:nvPr>
            <p:ph type="sldImg"/>
          </p:nvPr>
        </p:nvSpPr>
        <p:spPr>
          <a:ln/>
        </p:spPr>
      </p:sp>
      <p:sp>
        <p:nvSpPr>
          <p:cNvPr id="235524" name="Rectangle 3">
            <a:extLst>
              <a:ext uri="{FF2B5EF4-FFF2-40B4-BE49-F238E27FC236}">
                <a16:creationId xmlns:a16="http://schemas.microsoft.com/office/drawing/2014/main" id="{35F2D61A-202D-6EFA-C84E-5E28E9ECB88E}"/>
              </a:ext>
            </a:extLst>
          </p:cNvPr>
          <p:cNvSpPr>
            <a:spLocks noGrp="1" noChangeArrowheads="1"/>
          </p:cNvSpPr>
          <p:nvPr>
            <p:ph type="body" idx="1"/>
          </p:nvPr>
        </p:nvSpPr>
        <p:spPr>
          <a:noFill/>
        </p:spPr>
        <p:txBody>
          <a:bodyPr/>
          <a:lstStyle/>
          <a:p>
            <a:pPr eaLnBrk="1" hangingPunct="1"/>
            <a:endParaRPr lang="en-GB" altLang="en-US">
              <a:latin typeface="Arial" panose="020B0604020202020204" pitchFamily="34" charset="0"/>
              <a:cs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7">
            <a:extLst>
              <a:ext uri="{FF2B5EF4-FFF2-40B4-BE49-F238E27FC236}">
                <a16:creationId xmlns:a16="http://schemas.microsoft.com/office/drawing/2014/main" id="{91A6409C-8F92-48F5-3D6B-3A26157F51CB}"/>
              </a:ext>
            </a:extLst>
          </p:cNvPr>
          <p:cNvSpPr>
            <a:spLocks noGrp="1" noChangeArrowheads="1"/>
          </p:cNvSpPr>
          <p:nvPr>
            <p:ph type="sldNum" sz="quarter" idx="5"/>
          </p:nvPr>
        </p:nvSpPr>
        <p:spPr>
          <a:noFill/>
        </p:spPr>
        <p:txBody>
          <a:bodyPr/>
          <a:lstStyle>
            <a:lvl1pPr defTabSz="1000125" eaLnBrk="0" hangingPunct="0">
              <a:spcBef>
                <a:spcPct val="30000"/>
              </a:spcBef>
              <a:defRPr sz="1200">
                <a:solidFill>
                  <a:schemeClr val="tx1"/>
                </a:solidFill>
                <a:latin typeface="Arial" panose="020B0604020202020204" pitchFamily="34" charset="0"/>
                <a:cs typeface="Arial" panose="020B0604020202020204" pitchFamily="34" charset="0"/>
              </a:defRPr>
            </a:lvl1pPr>
            <a:lvl2pPr marL="741363" indent="-284163" defTabSz="1000125" eaLnBrk="0" hangingPunct="0">
              <a:spcBef>
                <a:spcPct val="30000"/>
              </a:spcBef>
              <a:defRPr sz="1200">
                <a:solidFill>
                  <a:schemeClr val="tx1"/>
                </a:solidFill>
                <a:latin typeface="Arial" panose="020B0604020202020204" pitchFamily="34" charset="0"/>
                <a:cs typeface="Arial" panose="020B0604020202020204" pitchFamily="34" charset="0"/>
              </a:defRPr>
            </a:lvl2pPr>
            <a:lvl3pPr marL="1141413" indent="-227013" defTabSz="1000125" eaLnBrk="0" hangingPunct="0">
              <a:spcBef>
                <a:spcPct val="30000"/>
              </a:spcBef>
              <a:defRPr sz="1200">
                <a:solidFill>
                  <a:schemeClr val="tx1"/>
                </a:solidFill>
                <a:latin typeface="Arial" panose="020B0604020202020204" pitchFamily="34" charset="0"/>
                <a:cs typeface="Arial" panose="020B0604020202020204" pitchFamily="34" charset="0"/>
              </a:defRPr>
            </a:lvl3pPr>
            <a:lvl4pPr marL="1598613" indent="-227013" defTabSz="1000125" eaLnBrk="0" hangingPunct="0">
              <a:spcBef>
                <a:spcPct val="30000"/>
              </a:spcBef>
              <a:defRPr sz="1200">
                <a:solidFill>
                  <a:schemeClr val="tx1"/>
                </a:solidFill>
                <a:latin typeface="Arial" panose="020B0604020202020204" pitchFamily="34" charset="0"/>
                <a:cs typeface="Arial" panose="020B0604020202020204" pitchFamily="34" charset="0"/>
              </a:defRPr>
            </a:lvl4pPr>
            <a:lvl5pPr marL="2055813" indent="-227013" defTabSz="1000125" eaLnBrk="0" hangingPunct="0">
              <a:spcBef>
                <a:spcPct val="30000"/>
              </a:spcBef>
              <a:defRPr sz="1200">
                <a:solidFill>
                  <a:schemeClr val="tx1"/>
                </a:solidFill>
                <a:latin typeface="Arial" panose="020B0604020202020204" pitchFamily="34" charset="0"/>
                <a:cs typeface="Arial" panose="020B0604020202020204" pitchFamily="34" charset="0"/>
              </a:defRPr>
            </a:lvl5pPr>
            <a:lvl6pPr marL="2513013" indent="-227013" defTabSz="10001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0213" indent="-227013" defTabSz="10001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7413" indent="-227013" defTabSz="10001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4613" indent="-227013" defTabSz="10001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eaLnBrk="1" hangingPunct="1">
              <a:spcBef>
                <a:spcPct val="0"/>
              </a:spcBef>
            </a:pPr>
            <a:fld id="{352101A9-6CB6-C247-80C1-6FBB61FDDC67}" type="slidenum">
              <a:rPr lang="en-US" altLang="en-US" sz="1300"/>
              <a:pPr eaLnBrk="1" hangingPunct="1">
                <a:spcBef>
                  <a:spcPct val="0"/>
                </a:spcBef>
              </a:pPr>
              <a:t>9</a:t>
            </a:fld>
            <a:endParaRPr lang="en-US" altLang="en-US" sz="1300"/>
          </a:p>
        </p:txBody>
      </p:sp>
      <p:sp>
        <p:nvSpPr>
          <p:cNvPr id="236547" name="Rectangle 2">
            <a:extLst>
              <a:ext uri="{FF2B5EF4-FFF2-40B4-BE49-F238E27FC236}">
                <a16:creationId xmlns:a16="http://schemas.microsoft.com/office/drawing/2014/main" id="{19DC6DD6-F33F-E03F-D94C-1DAC4A304371}"/>
              </a:ext>
            </a:extLst>
          </p:cNvPr>
          <p:cNvSpPr>
            <a:spLocks noGrp="1" noRot="1" noChangeAspect="1" noChangeArrowheads="1" noTextEdit="1"/>
          </p:cNvSpPr>
          <p:nvPr>
            <p:ph type="sldImg"/>
          </p:nvPr>
        </p:nvSpPr>
        <p:spPr>
          <a:ln/>
        </p:spPr>
      </p:sp>
      <p:sp>
        <p:nvSpPr>
          <p:cNvPr id="236548" name="Rectangle 3">
            <a:extLst>
              <a:ext uri="{FF2B5EF4-FFF2-40B4-BE49-F238E27FC236}">
                <a16:creationId xmlns:a16="http://schemas.microsoft.com/office/drawing/2014/main" id="{3DCF6728-6B73-1E5A-05BB-690F78D7F459}"/>
              </a:ext>
            </a:extLst>
          </p:cNvPr>
          <p:cNvSpPr>
            <a:spLocks noGrp="1" noChangeArrowheads="1"/>
          </p:cNvSpPr>
          <p:nvPr>
            <p:ph type="body" idx="1"/>
          </p:nvPr>
        </p:nvSpPr>
        <p:spPr>
          <a:noFill/>
        </p:spPr>
        <p:txBody>
          <a:bodyPr/>
          <a:lstStyle/>
          <a:p>
            <a:pPr eaLnBrk="1" hangingPunct="1"/>
            <a:endParaRPr lang="en-GB" altLang="en-US">
              <a:latin typeface="Arial" panose="020B0604020202020204" pitchFamily="34" charset="0"/>
              <a:cs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7">
            <a:extLst>
              <a:ext uri="{FF2B5EF4-FFF2-40B4-BE49-F238E27FC236}">
                <a16:creationId xmlns:a16="http://schemas.microsoft.com/office/drawing/2014/main" id="{10D3E6E9-AA23-428A-D0F8-4FA57195A23C}"/>
              </a:ext>
            </a:extLst>
          </p:cNvPr>
          <p:cNvSpPr>
            <a:spLocks noGrp="1" noChangeArrowheads="1"/>
          </p:cNvSpPr>
          <p:nvPr>
            <p:ph type="sldNum" sz="quarter" idx="5"/>
          </p:nvPr>
        </p:nvSpPr>
        <p:spPr>
          <a:noFill/>
        </p:spPr>
        <p:txBody>
          <a:bodyPr/>
          <a:lstStyle>
            <a:lvl1pPr defTabSz="1000125" eaLnBrk="0" hangingPunct="0">
              <a:spcBef>
                <a:spcPct val="30000"/>
              </a:spcBef>
              <a:defRPr sz="1200">
                <a:solidFill>
                  <a:schemeClr val="tx1"/>
                </a:solidFill>
                <a:latin typeface="Arial" panose="020B0604020202020204" pitchFamily="34" charset="0"/>
                <a:cs typeface="Arial" panose="020B0604020202020204" pitchFamily="34" charset="0"/>
              </a:defRPr>
            </a:lvl1pPr>
            <a:lvl2pPr marL="741363" indent="-284163" defTabSz="1000125" eaLnBrk="0" hangingPunct="0">
              <a:spcBef>
                <a:spcPct val="30000"/>
              </a:spcBef>
              <a:defRPr sz="1200">
                <a:solidFill>
                  <a:schemeClr val="tx1"/>
                </a:solidFill>
                <a:latin typeface="Arial" panose="020B0604020202020204" pitchFamily="34" charset="0"/>
                <a:cs typeface="Arial" panose="020B0604020202020204" pitchFamily="34" charset="0"/>
              </a:defRPr>
            </a:lvl2pPr>
            <a:lvl3pPr marL="1141413" indent="-227013" defTabSz="1000125" eaLnBrk="0" hangingPunct="0">
              <a:spcBef>
                <a:spcPct val="30000"/>
              </a:spcBef>
              <a:defRPr sz="1200">
                <a:solidFill>
                  <a:schemeClr val="tx1"/>
                </a:solidFill>
                <a:latin typeface="Arial" panose="020B0604020202020204" pitchFamily="34" charset="0"/>
                <a:cs typeface="Arial" panose="020B0604020202020204" pitchFamily="34" charset="0"/>
              </a:defRPr>
            </a:lvl3pPr>
            <a:lvl4pPr marL="1598613" indent="-227013" defTabSz="1000125" eaLnBrk="0" hangingPunct="0">
              <a:spcBef>
                <a:spcPct val="30000"/>
              </a:spcBef>
              <a:defRPr sz="1200">
                <a:solidFill>
                  <a:schemeClr val="tx1"/>
                </a:solidFill>
                <a:latin typeface="Arial" panose="020B0604020202020204" pitchFamily="34" charset="0"/>
                <a:cs typeface="Arial" panose="020B0604020202020204" pitchFamily="34" charset="0"/>
              </a:defRPr>
            </a:lvl4pPr>
            <a:lvl5pPr marL="2055813" indent="-227013" defTabSz="1000125" eaLnBrk="0" hangingPunct="0">
              <a:spcBef>
                <a:spcPct val="30000"/>
              </a:spcBef>
              <a:defRPr sz="1200">
                <a:solidFill>
                  <a:schemeClr val="tx1"/>
                </a:solidFill>
                <a:latin typeface="Arial" panose="020B0604020202020204" pitchFamily="34" charset="0"/>
                <a:cs typeface="Arial" panose="020B0604020202020204" pitchFamily="34" charset="0"/>
              </a:defRPr>
            </a:lvl5pPr>
            <a:lvl6pPr marL="2513013" indent="-227013" defTabSz="10001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0213" indent="-227013" defTabSz="10001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7413" indent="-227013" defTabSz="10001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4613" indent="-227013" defTabSz="10001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eaLnBrk="1" hangingPunct="1">
              <a:spcBef>
                <a:spcPct val="0"/>
              </a:spcBef>
            </a:pPr>
            <a:fld id="{90E70CC7-9C23-B948-BBB6-58A5E0F973FB}" type="slidenum">
              <a:rPr lang="en-US" altLang="en-US" sz="1300"/>
              <a:pPr eaLnBrk="1" hangingPunct="1">
                <a:spcBef>
                  <a:spcPct val="0"/>
                </a:spcBef>
              </a:pPr>
              <a:t>10</a:t>
            </a:fld>
            <a:endParaRPr lang="en-US" altLang="en-US" sz="1300"/>
          </a:p>
        </p:txBody>
      </p:sp>
      <p:sp>
        <p:nvSpPr>
          <p:cNvPr id="237571" name="Rectangle 2">
            <a:extLst>
              <a:ext uri="{FF2B5EF4-FFF2-40B4-BE49-F238E27FC236}">
                <a16:creationId xmlns:a16="http://schemas.microsoft.com/office/drawing/2014/main" id="{E343BDF8-CC3E-008E-FA45-A5072512871A}"/>
              </a:ext>
            </a:extLst>
          </p:cNvPr>
          <p:cNvSpPr>
            <a:spLocks noGrp="1" noRot="1" noChangeAspect="1" noChangeArrowheads="1" noTextEdit="1"/>
          </p:cNvSpPr>
          <p:nvPr>
            <p:ph type="sldImg"/>
          </p:nvPr>
        </p:nvSpPr>
        <p:spPr>
          <a:ln/>
        </p:spPr>
      </p:sp>
      <p:sp>
        <p:nvSpPr>
          <p:cNvPr id="237572" name="Rectangle 3">
            <a:extLst>
              <a:ext uri="{FF2B5EF4-FFF2-40B4-BE49-F238E27FC236}">
                <a16:creationId xmlns:a16="http://schemas.microsoft.com/office/drawing/2014/main" id="{EB6C2FB2-A186-80B9-62AD-23924BF33871}"/>
              </a:ext>
            </a:extLst>
          </p:cNvPr>
          <p:cNvSpPr>
            <a:spLocks noGrp="1" noChangeArrowheads="1"/>
          </p:cNvSpPr>
          <p:nvPr>
            <p:ph type="body" idx="1"/>
          </p:nvPr>
        </p:nvSpPr>
        <p:spPr>
          <a:noFill/>
        </p:spPr>
        <p:txBody>
          <a:bodyPr/>
          <a:lstStyle/>
          <a:p>
            <a:pPr eaLnBrk="1" hangingPunct="1"/>
            <a:endParaRPr lang="en-GB" altLang="en-US">
              <a:latin typeface="Arial" panose="020B0604020202020204" pitchFamily="34" charset="0"/>
              <a:cs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207261D-4B50-4E20-8766-B4E466D1FE9B}" type="slidenum">
              <a:rPr lang="en-GB" smtClean="0"/>
              <a:t>11</a:t>
            </a:fld>
            <a:endParaRPr lang="en-GB"/>
          </a:p>
        </p:txBody>
      </p:sp>
    </p:spTree>
    <p:extLst>
      <p:ext uri="{BB962C8B-B14F-4D97-AF65-F5344CB8AC3E}">
        <p14:creationId xmlns:p14="http://schemas.microsoft.com/office/powerpoint/2010/main" val="39745294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B4294-9B66-104F-9CA0-FEFCF7A0C9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4CD0C1F-EAFA-1247-931D-23A5B819EE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5265A7-4CD9-034A-A43D-27C1B6CF57CC}"/>
              </a:ext>
            </a:extLst>
          </p:cNvPr>
          <p:cNvSpPr>
            <a:spLocks noGrp="1"/>
          </p:cNvSpPr>
          <p:nvPr>
            <p:ph type="dt" sz="half" idx="10"/>
          </p:nvPr>
        </p:nvSpPr>
        <p:spPr/>
        <p:txBody>
          <a:bodyPr/>
          <a:lstStyle/>
          <a:p>
            <a:fld id="{C2580892-0910-E649-A0AB-614E35822AED}" type="datetime1">
              <a:rPr lang="en-GB" smtClean="0"/>
              <a:t>17/10/2022</a:t>
            </a:fld>
            <a:endParaRPr lang="en-US"/>
          </a:p>
        </p:txBody>
      </p:sp>
      <p:sp>
        <p:nvSpPr>
          <p:cNvPr id="5" name="Footer Placeholder 4">
            <a:extLst>
              <a:ext uri="{FF2B5EF4-FFF2-40B4-BE49-F238E27FC236}">
                <a16:creationId xmlns:a16="http://schemas.microsoft.com/office/drawing/2014/main" id="{1F2F5262-7631-3241-9FE8-962026BDC398}"/>
              </a:ext>
            </a:extLst>
          </p:cNvPr>
          <p:cNvSpPr>
            <a:spLocks noGrp="1"/>
          </p:cNvSpPr>
          <p:nvPr>
            <p:ph type="ftr" sz="quarter" idx="11"/>
          </p:nvPr>
        </p:nvSpPr>
        <p:spPr/>
        <p:txBody>
          <a:bodyPr/>
          <a:lstStyle/>
          <a:p>
            <a:r>
              <a:rPr lang="en-US"/>
              <a:t>Dr. R.Bahsoon, University of Birmingham, UK</a:t>
            </a:r>
          </a:p>
        </p:txBody>
      </p:sp>
      <p:sp>
        <p:nvSpPr>
          <p:cNvPr id="6" name="Slide Number Placeholder 5">
            <a:extLst>
              <a:ext uri="{FF2B5EF4-FFF2-40B4-BE49-F238E27FC236}">
                <a16:creationId xmlns:a16="http://schemas.microsoft.com/office/drawing/2014/main" id="{7404C33C-0897-C847-9806-CA72FBBF3A22}"/>
              </a:ext>
            </a:extLst>
          </p:cNvPr>
          <p:cNvSpPr>
            <a:spLocks noGrp="1"/>
          </p:cNvSpPr>
          <p:nvPr>
            <p:ph type="sldNum" sz="quarter" idx="12"/>
          </p:nvPr>
        </p:nvSpPr>
        <p:spPr/>
        <p:txBody>
          <a:bodyPr/>
          <a:lstStyle/>
          <a:p>
            <a:fld id="{C8607B31-AD4D-9A41-BF58-32A755806F80}" type="slidenum">
              <a:rPr lang="en-US" smtClean="0"/>
              <a:t>‹#›</a:t>
            </a:fld>
            <a:endParaRPr lang="en-US"/>
          </a:p>
        </p:txBody>
      </p:sp>
    </p:spTree>
    <p:extLst>
      <p:ext uri="{BB962C8B-B14F-4D97-AF65-F5344CB8AC3E}">
        <p14:creationId xmlns:p14="http://schemas.microsoft.com/office/powerpoint/2010/main" val="2406046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6359C-B0B7-A443-B864-07BE4052100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F4C9EAC-2714-D743-9C9D-0084F7D2236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B03ABA-0123-AB40-913E-1862EF0AC2DD}"/>
              </a:ext>
            </a:extLst>
          </p:cNvPr>
          <p:cNvSpPr>
            <a:spLocks noGrp="1"/>
          </p:cNvSpPr>
          <p:nvPr>
            <p:ph type="dt" sz="half" idx="10"/>
          </p:nvPr>
        </p:nvSpPr>
        <p:spPr/>
        <p:txBody>
          <a:bodyPr/>
          <a:lstStyle/>
          <a:p>
            <a:fld id="{B2962F04-7F88-4E4E-8DD5-F80C4A270389}" type="datetime1">
              <a:rPr lang="en-GB" smtClean="0"/>
              <a:t>17/10/2022</a:t>
            </a:fld>
            <a:endParaRPr lang="en-US"/>
          </a:p>
        </p:txBody>
      </p:sp>
      <p:sp>
        <p:nvSpPr>
          <p:cNvPr id="5" name="Footer Placeholder 4">
            <a:extLst>
              <a:ext uri="{FF2B5EF4-FFF2-40B4-BE49-F238E27FC236}">
                <a16:creationId xmlns:a16="http://schemas.microsoft.com/office/drawing/2014/main" id="{70D64E2B-3607-C64A-98EC-8A5E3EE7F3BA}"/>
              </a:ext>
            </a:extLst>
          </p:cNvPr>
          <p:cNvSpPr>
            <a:spLocks noGrp="1"/>
          </p:cNvSpPr>
          <p:nvPr>
            <p:ph type="ftr" sz="quarter" idx="11"/>
          </p:nvPr>
        </p:nvSpPr>
        <p:spPr/>
        <p:txBody>
          <a:bodyPr/>
          <a:lstStyle/>
          <a:p>
            <a:r>
              <a:rPr lang="en-US"/>
              <a:t>Dr. R.Bahsoon, University of Birmingham, UK</a:t>
            </a:r>
          </a:p>
        </p:txBody>
      </p:sp>
      <p:sp>
        <p:nvSpPr>
          <p:cNvPr id="6" name="Slide Number Placeholder 5">
            <a:extLst>
              <a:ext uri="{FF2B5EF4-FFF2-40B4-BE49-F238E27FC236}">
                <a16:creationId xmlns:a16="http://schemas.microsoft.com/office/drawing/2014/main" id="{407D942E-502A-4641-875D-E2D574177F7E}"/>
              </a:ext>
            </a:extLst>
          </p:cNvPr>
          <p:cNvSpPr>
            <a:spLocks noGrp="1"/>
          </p:cNvSpPr>
          <p:nvPr>
            <p:ph type="sldNum" sz="quarter" idx="12"/>
          </p:nvPr>
        </p:nvSpPr>
        <p:spPr/>
        <p:txBody>
          <a:bodyPr/>
          <a:lstStyle/>
          <a:p>
            <a:fld id="{C8607B31-AD4D-9A41-BF58-32A755806F80}" type="slidenum">
              <a:rPr lang="en-US" smtClean="0"/>
              <a:t>‹#›</a:t>
            </a:fld>
            <a:endParaRPr lang="en-US"/>
          </a:p>
        </p:txBody>
      </p:sp>
    </p:spTree>
    <p:extLst>
      <p:ext uri="{BB962C8B-B14F-4D97-AF65-F5344CB8AC3E}">
        <p14:creationId xmlns:p14="http://schemas.microsoft.com/office/powerpoint/2010/main" val="262443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6DAB70-B49C-F546-A9B1-06E415237CC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2738481-DA91-5849-A2CF-53F44C616F1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D3AE5C-C626-A84F-B6A5-6DC1AFAD2557}"/>
              </a:ext>
            </a:extLst>
          </p:cNvPr>
          <p:cNvSpPr>
            <a:spLocks noGrp="1"/>
          </p:cNvSpPr>
          <p:nvPr>
            <p:ph type="dt" sz="half" idx="10"/>
          </p:nvPr>
        </p:nvSpPr>
        <p:spPr/>
        <p:txBody>
          <a:bodyPr/>
          <a:lstStyle/>
          <a:p>
            <a:fld id="{7DCD63DD-330F-A545-B506-EE43380F4DE5}" type="datetime1">
              <a:rPr lang="en-GB" smtClean="0"/>
              <a:t>17/10/2022</a:t>
            </a:fld>
            <a:endParaRPr lang="en-US"/>
          </a:p>
        </p:txBody>
      </p:sp>
      <p:sp>
        <p:nvSpPr>
          <p:cNvPr id="5" name="Footer Placeholder 4">
            <a:extLst>
              <a:ext uri="{FF2B5EF4-FFF2-40B4-BE49-F238E27FC236}">
                <a16:creationId xmlns:a16="http://schemas.microsoft.com/office/drawing/2014/main" id="{650810A1-31B5-374E-A25E-5D26E24AE0FF}"/>
              </a:ext>
            </a:extLst>
          </p:cNvPr>
          <p:cNvSpPr>
            <a:spLocks noGrp="1"/>
          </p:cNvSpPr>
          <p:nvPr>
            <p:ph type="ftr" sz="quarter" idx="11"/>
          </p:nvPr>
        </p:nvSpPr>
        <p:spPr/>
        <p:txBody>
          <a:bodyPr/>
          <a:lstStyle/>
          <a:p>
            <a:r>
              <a:rPr lang="en-US"/>
              <a:t>Dr. R.Bahsoon, University of Birmingham, UK</a:t>
            </a:r>
          </a:p>
        </p:txBody>
      </p:sp>
      <p:sp>
        <p:nvSpPr>
          <p:cNvPr id="6" name="Slide Number Placeholder 5">
            <a:extLst>
              <a:ext uri="{FF2B5EF4-FFF2-40B4-BE49-F238E27FC236}">
                <a16:creationId xmlns:a16="http://schemas.microsoft.com/office/drawing/2014/main" id="{24AA84D0-A7E7-D347-8954-26EC083437D1}"/>
              </a:ext>
            </a:extLst>
          </p:cNvPr>
          <p:cNvSpPr>
            <a:spLocks noGrp="1"/>
          </p:cNvSpPr>
          <p:nvPr>
            <p:ph type="sldNum" sz="quarter" idx="12"/>
          </p:nvPr>
        </p:nvSpPr>
        <p:spPr/>
        <p:txBody>
          <a:bodyPr/>
          <a:lstStyle/>
          <a:p>
            <a:fld id="{C8607B31-AD4D-9A41-BF58-32A755806F80}" type="slidenum">
              <a:rPr lang="en-US" smtClean="0"/>
              <a:t>‹#›</a:t>
            </a:fld>
            <a:endParaRPr lang="en-US"/>
          </a:p>
        </p:txBody>
      </p:sp>
    </p:spTree>
    <p:extLst>
      <p:ext uri="{BB962C8B-B14F-4D97-AF65-F5344CB8AC3E}">
        <p14:creationId xmlns:p14="http://schemas.microsoft.com/office/powerpoint/2010/main" val="3273642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E07A7-9D86-544A-AA82-323D29D9ED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AE2825-8730-D646-86A0-74C7392EB2C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44DE4B-64D2-AB46-950F-DFCED659B9A1}"/>
              </a:ext>
            </a:extLst>
          </p:cNvPr>
          <p:cNvSpPr>
            <a:spLocks noGrp="1"/>
          </p:cNvSpPr>
          <p:nvPr>
            <p:ph type="dt" sz="half" idx="10"/>
          </p:nvPr>
        </p:nvSpPr>
        <p:spPr/>
        <p:txBody>
          <a:bodyPr/>
          <a:lstStyle/>
          <a:p>
            <a:fld id="{A1D4114D-A19D-7D48-889E-FAED14ABB4D6}" type="datetime1">
              <a:rPr lang="en-GB" smtClean="0"/>
              <a:t>17/10/2022</a:t>
            </a:fld>
            <a:endParaRPr lang="en-US"/>
          </a:p>
        </p:txBody>
      </p:sp>
      <p:sp>
        <p:nvSpPr>
          <p:cNvPr id="5" name="Footer Placeholder 4">
            <a:extLst>
              <a:ext uri="{FF2B5EF4-FFF2-40B4-BE49-F238E27FC236}">
                <a16:creationId xmlns:a16="http://schemas.microsoft.com/office/drawing/2014/main" id="{AED2F67F-66A4-ED41-A92D-2CB2B2E976C1}"/>
              </a:ext>
            </a:extLst>
          </p:cNvPr>
          <p:cNvSpPr>
            <a:spLocks noGrp="1"/>
          </p:cNvSpPr>
          <p:nvPr>
            <p:ph type="ftr" sz="quarter" idx="11"/>
          </p:nvPr>
        </p:nvSpPr>
        <p:spPr/>
        <p:txBody>
          <a:bodyPr/>
          <a:lstStyle/>
          <a:p>
            <a:r>
              <a:rPr lang="en-US"/>
              <a:t>Dr. R.Bahsoon, University of Birmingham, UK</a:t>
            </a:r>
          </a:p>
        </p:txBody>
      </p:sp>
      <p:sp>
        <p:nvSpPr>
          <p:cNvPr id="6" name="Slide Number Placeholder 5">
            <a:extLst>
              <a:ext uri="{FF2B5EF4-FFF2-40B4-BE49-F238E27FC236}">
                <a16:creationId xmlns:a16="http://schemas.microsoft.com/office/drawing/2014/main" id="{DE5F2B95-7BA2-304E-94B0-87A461D02F96}"/>
              </a:ext>
            </a:extLst>
          </p:cNvPr>
          <p:cNvSpPr>
            <a:spLocks noGrp="1"/>
          </p:cNvSpPr>
          <p:nvPr>
            <p:ph type="sldNum" sz="quarter" idx="12"/>
          </p:nvPr>
        </p:nvSpPr>
        <p:spPr/>
        <p:txBody>
          <a:bodyPr/>
          <a:lstStyle/>
          <a:p>
            <a:fld id="{C8607B31-AD4D-9A41-BF58-32A755806F80}" type="slidenum">
              <a:rPr lang="en-US" smtClean="0"/>
              <a:t>‹#›</a:t>
            </a:fld>
            <a:endParaRPr lang="en-US"/>
          </a:p>
        </p:txBody>
      </p:sp>
    </p:spTree>
    <p:extLst>
      <p:ext uri="{BB962C8B-B14F-4D97-AF65-F5344CB8AC3E}">
        <p14:creationId xmlns:p14="http://schemas.microsoft.com/office/powerpoint/2010/main" val="3946877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3BC46-F8C5-A746-B0BF-44E43886A6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CD1BB1D-E9E4-0248-8353-180FE6ADA7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F960F22-333C-3341-A57F-90B74AFA2F3C}"/>
              </a:ext>
            </a:extLst>
          </p:cNvPr>
          <p:cNvSpPr>
            <a:spLocks noGrp="1"/>
          </p:cNvSpPr>
          <p:nvPr>
            <p:ph type="dt" sz="half" idx="10"/>
          </p:nvPr>
        </p:nvSpPr>
        <p:spPr/>
        <p:txBody>
          <a:bodyPr/>
          <a:lstStyle/>
          <a:p>
            <a:fld id="{ACC81A62-A577-FD49-8AE5-FDA6EC50EDC3}" type="datetime1">
              <a:rPr lang="en-GB" smtClean="0"/>
              <a:t>17/10/2022</a:t>
            </a:fld>
            <a:endParaRPr lang="en-US"/>
          </a:p>
        </p:txBody>
      </p:sp>
      <p:sp>
        <p:nvSpPr>
          <p:cNvPr id="5" name="Footer Placeholder 4">
            <a:extLst>
              <a:ext uri="{FF2B5EF4-FFF2-40B4-BE49-F238E27FC236}">
                <a16:creationId xmlns:a16="http://schemas.microsoft.com/office/drawing/2014/main" id="{48542516-5774-624E-8CFB-31CFD8494BDF}"/>
              </a:ext>
            </a:extLst>
          </p:cNvPr>
          <p:cNvSpPr>
            <a:spLocks noGrp="1"/>
          </p:cNvSpPr>
          <p:nvPr>
            <p:ph type="ftr" sz="quarter" idx="11"/>
          </p:nvPr>
        </p:nvSpPr>
        <p:spPr/>
        <p:txBody>
          <a:bodyPr/>
          <a:lstStyle/>
          <a:p>
            <a:r>
              <a:rPr lang="en-US"/>
              <a:t>Dr. R.Bahsoon, University of Birmingham, UK</a:t>
            </a:r>
          </a:p>
        </p:txBody>
      </p:sp>
      <p:sp>
        <p:nvSpPr>
          <p:cNvPr id="6" name="Slide Number Placeholder 5">
            <a:extLst>
              <a:ext uri="{FF2B5EF4-FFF2-40B4-BE49-F238E27FC236}">
                <a16:creationId xmlns:a16="http://schemas.microsoft.com/office/drawing/2014/main" id="{321081E8-6E17-374C-8F0E-8943211D8C8E}"/>
              </a:ext>
            </a:extLst>
          </p:cNvPr>
          <p:cNvSpPr>
            <a:spLocks noGrp="1"/>
          </p:cNvSpPr>
          <p:nvPr>
            <p:ph type="sldNum" sz="quarter" idx="12"/>
          </p:nvPr>
        </p:nvSpPr>
        <p:spPr/>
        <p:txBody>
          <a:bodyPr/>
          <a:lstStyle/>
          <a:p>
            <a:fld id="{C8607B31-AD4D-9A41-BF58-32A755806F80}" type="slidenum">
              <a:rPr lang="en-US" smtClean="0"/>
              <a:t>‹#›</a:t>
            </a:fld>
            <a:endParaRPr lang="en-US"/>
          </a:p>
        </p:txBody>
      </p:sp>
    </p:spTree>
    <p:extLst>
      <p:ext uri="{BB962C8B-B14F-4D97-AF65-F5344CB8AC3E}">
        <p14:creationId xmlns:p14="http://schemas.microsoft.com/office/powerpoint/2010/main" val="80790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EF634-FC7F-B241-96CB-17E3771720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F66801-258B-B347-9CE6-9192D769535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4DA8406-5EC5-6A40-BFCB-6BF997DF6B8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2EE0828-8C0B-454E-A785-520C70F0DCD2}"/>
              </a:ext>
            </a:extLst>
          </p:cNvPr>
          <p:cNvSpPr>
            <a:spLocks noGrp="1"/>
          </p:cNvSpPr>
          <p:nvPr>
            <p:ph type="dt" sz="half" idx="10"/>
          </p:nvPr>
        </p:nvSpPr>
        <p:spPr/>
        <p:txBody>
          <a:bodyPr/>
          <a:lstStyle/>
          <a:p>
            <a:fld id="{95DCF228-F3ED-C54D-92BD-20875D787502}" type="datetime1">
              <a:rPr lang="en-GB" smtClean="0"/>
              <a:t>17/10/2022</a:t>
            </a:fld>
            <a:endParaRPr lang="en-US"/>
          </a:p>
        </p:txBody>
      </p:sp>
      <p:sp>
        <p:nvSpPr>
          <p:cNvPr id="6" name="Footer Placeholder 5">
            <a:extLst>
              <a:ext uri="{FF2B5EF4-FFF2-40B4-BE49-F238E27FC236}">
                <a16:creationId xmlns:a16="http://schemas.microsoft.com/office/drawing/2014/main" id="{BB1D37DF-E0EA-3E49-8A62-0A90D6E3AF91}"/>
              </a:ext>
            </a:extLst>
          </p:cNvPr>
          <p:cNvSpPr>
            <a:spLocks noGrp="1"/>
          </p:cNvSpPr>
          <p:nvPr>
            <p:ph type="ftr" sz="quarter" idx="11"/>
          </p:nvPr>
        </p:nvSpPr>
        <p:spPr/>
        <p:txBody>
          <a:bodyPr/>
          <a:lstStyle/>
          <a:p>
            <a:r>
              <a:rPr lang="en-US"/>
              <a:t>Dr. R.Bahsoon, University of Birmingham, UK</a:t>
            </a:r>
          </a:p>
        </p:txBody>
      </p:sp>
      <p:sp>
        <p:nvSpPr>
          <p:cNvPr id="7" name="Slide Number Placeholder 6">
            <a:extLst>
              <a:ext uri="{FF2B5EF4-FFF2-40B4-BE49-F238E27FC236}">
                <a16:creationId xmlns:a16="http://schemas.microsoft.com/office/drawing/2014/main" id="{44604F2D-80A4-9F44-9955-3714C44429A7}"/>
              </a:ext>
            </a:extLst>
          </p:cNvPr>
          <p:cNvSpPr>
            <a:spLocks noGrp="1"/>
          </p:cNvSpPr>
          <p:nvPr>
            <p:ph type="sldNum" sz="quarter" idx="12"/>
          </p:nvPr>
        </p:nvSpPr>
        <p:spPr/>
        <p:txBody>
          <a:bodyPr/>
          <a:lstStyle/>
          <a:p>
            <a:fld id="{C8607B31-AD4D-9A41-BF58-32A755806F80}" type="slidenum">
              <a:rPr lang="en-US" smtClean="0"/>
              <a:t>‹#›</a:t>
            </a:fld>
            <a:endParaRPr lang="en-US"/>
          </a:p>
        </p:txBody>
      </p:sp>
    </p:spTree>
    <p:extLst>
      <p:ext uri="{BB962C8B-B14F-4D97-AF65-F5344CB8AC3E}">
        <p14:creationId xmlns:p14="http://schemas.microsoft.com/office/powerpoint/2010/main" val="1374274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8214-F5BA-B44C-9D9D-149383E42FD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FE60BD3-9B20-3443-8F04-AABEF5E9C8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2BBEA0B-F89E-344D-A90A-E8CB2DDE663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B9BEEDA-FFF4-7149-B304-8FBD1F3E31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F275BA2-8B0F-8549-A67C-39BA50B90E0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183E90B-CC89-DA43-BA1E-7FD6619B0501}"/>
              </a:ext>
            </a:extLst>
          </p:cNvPr>
          <p:cNvSpPr>
            <a:spLocks noGrp="1"/>
          </p:cNvSpPr>
          <p:nvPr>
            <p:ph type="dt" sz="half" idx="10"/>
          </p:nvPr>
        </p:nvSpPr>
        <p:spPr/>
        <p:txBody>
          <a:bodyPr/>
          <a:lstStyle/>
          <a:p>
            <a:fld id="{2C038828-94C2-8F44-873B-CCA5A12058B3}" type="datetime1">
              <a:rPr lang="en-GB" smtClean="0"/>
              <a:t>17/10/2022</a:t>
            </a:fld>
            <a:endParaRPr lang="en-US"/>
          </a:p>
        </p:txBody>
      </p:sp>
      <p:sp>
        <p:nvSpPr>
          <p:cNvPr id="8" name="Footer Placeholder 7">
            <a:extLst>
              <a:ext uri="{FF2B5EF4-FFF2-40B4-BE49-F238E27FC236}">
                <a16:creationId xmlns:a16="http://schemas.microsoft.com/office/drawing/2014/main" id="{24EFB5A8-4C20-5440-A879-89A8A7411787}"/>
              </a:ext>
            </a:extLst>
          </p:cNvPr>
          <p:cNvSpPr>
            <a:spLocks noGrp="1"/>
          </p:cNvSpPr>
          <p:nvPr>
            <p:ph type="ftr" sz="quarter" idx="11"/>
          </p:nvPr>
        </p:nvSpPr>
        <p:spPr/>
        <p:txBody>
          <a:bodyPr/>
          <a:lstStyle/>
          <a:p>
            <a:r>
              <a:rPr lang="en-US"/>
              <a:t>Dr. R.Bahsoon, University of Birmingham, UK</a:t>
            </a:r>
          </a:p>
        </p:txBody>
      </p:sp>
      <p:sp>
        <p:nvSpPr>
          <p:cNvPr id="9" name="Slide Number Placeholder 8">
            <a:extLst>
              <a:ext uri="{FF2B5EF4-FFF2-40B4-BE49-F238E27FC236}">
                <a16:creationId xmlns:a16="http://schemas.microsoft.com/office/drawing/2014/main" id="{E2078DBD-6A8D-9045-8713-F05081A8D0C6}"/>
              </a:ext>
            </a:extLst>
          </p:cNvPr>
          <p:cNvSpPr>
            <a:spLocks noGrp="1"/>
          </p:cNvSpPr>
          <p:nvPr>
            <p:ph type="sldNum" sz="quarter" idx="12"/>
          </p:nvPr>
        </p:nvSpPr>
        <p:spPr/>
        <p:txBody>
          <a:bodyPr/>
          <a:lstStyle/>
          <a:p>
            <a:fld id="{C8607B31-AD4D-9A41-BF58-32A755806F80}" type="slidenum">
              <a:rPr lang="en-US" smtClean="0"/>
              <a:t>‹#›</a:t>
            </a:fld>
            <a:endParaRPr lang="en-US"/>
          </a:p>
        </p:txBody>
      </p:sp>
    </p:spTree>
    <p:extLst>
      <p:ext uri="{BB962C8B-B14F-4D97-AF65-F5344CB8AC3E}">
        <p14:creationId xmlns:p14="http://schemas.microsoft.com/office/powerpoint/2010/main" val="652721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95A97-621A-5243-88EC-B54E4C4C04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A6DD3F0-AF89-294A-B9CD-1242A72F7ABF}"/>
              </a:ext>
            </a:extLst>
          </p:cNvPr>
          <p:cNvSpPr>
            <a:spLocks noGrp="1"/>
          </p:cNvSpPr>
          <p:nvPr>
            <p:ph type="dt" sz="half" idx="10"/>
          </p:nvPr>
        </p:nvSpPr>
        <p:spPr/>
        <p:txBody>
          <a:bodyPr/>
          <a:lstStyle/>
          <a:p>
            <a:fld id="{2EA11C0A-9F63-AE4D-8635-7EC73570EF06}" type="datetime1">
              <a:rPr lang="en-GB" smtClean="0"/>
              <a:t>17/10/2022</a:t>
            </a:fld>
            <a:endParaRPr lang="en-US"/>
          </a:p>
        </p:txBody>
      </p:sp>
      <p:sp>
        <p:nvSpPr>
          <p:cNvPr id="4" name="Footer Placeholder 3">
            <a:extLst>
              <a:ext uri="{FF2B5EF4-FFF2-40B4-BE49-F238E27FC236}">
                <a16:creationId xmlns:a16="http://schemas.microsoft.com/office/drawing/2014/main" id="{57E9DEF7-6027-BF46-8F28-EFD90138AEC0}"/>
              </a:ext>
            </a:extLst>
          </p:cNvPr>
          <p:cNvSpPr>
            <a:spLocks noGrp="1"/>
          </p:cNvSpPr>
          <p:nvPr>
            <p:ph type="ftr" sz="quarter" idx="11"/>
          </p:nvPr>
        </p:nvSpPr>
        <p:spPr/>
        <p:txBody>
          <a:bodyPr/>
          <a:lstStyle/>
          <a:p>
            <a:r>
              <a:rPr lang="en-US"/>
              <a:t>Dr. R.Bahsoon, University of Birmingham, UK</a:t>
            </a:r>
          </a:p>
        </p:txBody>
      </p:sp>
      <p:sp>
        <p:nvSpPr>
          <p:cNvPr id="5" name="Slide Number Placeholder 4">
            <a:extLst>
              <a:ext uri="{FF2B5EF4-FFF2-40B4-BE49-F238E27FC236}">
                <a16:creationId xmlns:a16="http://schemas.microsoft.com/office/drawing/2014/main" id="{06728C35-F079-374B-BD80-FB2C64166DBE}"/>
              </a:ext>
            </a:extLst>
          </p:cNvPr>
          <p:cNvSpPr>
            <a:spLocks noGrp="1"/>
          </p:cNvSpPr>
          <p:nvPr>
            <p:ph type="sldNum" sz="quarter" idx="12"/>
          </p:nvPr>
        </p:nvSpPr>
        <p:spPr/>
        <p:txBody>
          <a:bodyPr/>
          <a:lstStyle/>
          <a:p>
            <a:fld id="{C8607B31-AD4D-9A41-BF58-32A755806F80}" type="slidenum">
              <a:rPr lang="en-US" smtClean="0"/>
              <a:t>‹#›</a:t>
            </a:fld>
            <a:endParaRPr lang="en-US"/>
          </a:p>
        </p:txBody>
      </p:sp>
    </p:spTree>
    <p:extLst>
      <p:ext uri="{BB962C8B-B14F-4D97-AF65-F5344CB8AC3E}">
        <p14:creationId xmlns:p14="http://schemas.microsoft.com/office/powerpoint/2010/main" val="1301967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B6CB2C-BEAE-B949-8EEC-C6DF3EADA59A}"/>
              </a:ext>
            </a:extLst>
          </p:cNvPr>
          <p:cNvSpPr>
            <a:spLocks noGrp="1"/>
          </p:cNvSpPr>
          <p:nvPr>
            <p:ph type="dt" sz="half" idx="10"/>
          </p:nvPr>
        </p:nvSpPr>
        <p:spPr/>
        <p:txBody>
          <a:bodyPr/>
          <a:lstStyle/>
          <a:p>
            <a:fld id="{EF2884EB-A3AB-8C4A-9C03-7035C457D7FC}" type="datetime1">
              <a:rPr lang="en-GB" smtClean="0"/>
              <a:t>17/10/2022</a:t>
            </a:fld>
            <a:endParaRPr lang="en-US"/>
          </a:p>
        </p:txBody>
      </p:sp>
      <p:sp>
        <p:nvSpPr>
          <p:cNvPr id="3" name="Footer Placeholder 2">
            <a:extLst>
              <a:ext uri="{FF2B5EF4-FFF2-40B4-BE49-F238E27FC236}">
                <a16:creationId xmlns:a16="http://schemas.microsoft.com/office/drawing/2014/main" id="{84B30932-010F-2A44-A18F-C508B04D1805}"/>
              </a:ext>
            </a:extLst>
          </p:cNvPr>
          <p:cNvSpPr>
            <a:spLocks noGrp="1"/>
          </p:cNvSpPr>
          <p:nvPr>
            <p:ph type="ftr" sz="quarter" idx="11"/>
          </p:nvPr>
        </p:nvSpPr>
        <p:spPr/>
        <p:txBody>
          <a:bodyPr/>
          <a:lstStyle/>
          <a:p>
            <a:r>
              <a:rPr lang="en-US"/>
              <a:t>Dr. R.Bahsoon, University of Birmingham, UK</a:t>
            </a:r>
          </a:p>
        </p:txBody>
      </p:sp>
      <p:sp>
        <p:nvSpPr>
          <p:cNvPr id="4" name="Slide Number Placeholder 3">
            <a:extLst>
              <a:ext uri="{FF2B5EF4-FFF2-40B4-BE49-F238E27FC236}">
                <a16:creationId xmlns:a16="http://schemas.microsoft.com/office/drawing/2014/main" id="{FC6CF3BA-883F-8A49-9013-708F3A92BE10}"/>
              </a:ext>
            </a:extLst>
          </p:cNvPr>
          <p:cNvSpPr>
            <a:spLocks noGrp="1"/>
          </p:cNvSpPr>
          <p:nvPr>
            <p:ph type="sldNum" sz="quarter" idx="12"/>
          </p:nvPr>
        </p:nvSpPr>
        <p:spPr/>
        <p:txBody>
          <a:bodyPr/>
          <a:lstStyle/>
          <a:p>
            <a:fld id="{C8607B31-AD4D-9A41-BF58-32A755806F80}" type="slidenum">
              <a:rPr lang="en-US" smtClean="0"/>
              <a:t>‹#›</a:t>
            </a:fld>
            <a:endParaRPr lang="en-US"/>
          </a:p>
        </p:txBody>
      </p:sp>
    </p:spTree>
    <p:extLst>
      <p:ext uri="{BB962C8B-B14F-4D97-AF65-F5344CB8AC3E}">
        <p14:creationId xmlns:p14="http://schemas.microsoft.com/office/powerpoint/2010/main" val="3959128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8AEB6-507A-CB4D-B3D5-8829F01CC2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50F1550-5C25-0542-95C0-2533397FB3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9DEA2B8-7059-134D-BC14-CEA0F1E1A3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A7188BF-8664-C940-9173-0FB4BE1C28D3}"/>
              </a:ext>
            </a:extLst>
          </p:cNvPr>
          <p:cNvSpPr>
            <a:spLocks noGrp="1"/>
          </p:cNvSpPr>
          <p:nvPr>
            <p:ph type="dt" sz="half" idx="10"/>
          </p:nvPr>
        </p:nvSpPr>
        <p:spPr/>
        <p:txBody>
          <a:bodyPr/>
          <a:lstStyle/>
          <a:p>
            <a:fld id="{5C80C4E3-FA8F-6243-8199-00872FA267C2}" type="datetime1">
              <a:rPr lang="en-GB" smtClean="0"/>
              <a:t>17/10/2022</a:t>
            </a:fld>
            <a:endParaRPr lang="en-US"/>
          </a:p>
        </p:txBody>
      </p:sp>
      <p:sp>
        <p:nvSpPr>
          <p:cNvPr id="6" name="Footer Placeholder 5">
            <a:extLst>
              <a:ext uri="{FF2B5EF4-FFF2-40B4-BE49-F238E27FC236}">
                <a16:creationId xmlns:a16="http://schemas.microsoft.com/office/drawing/2014/main" id="{3267EA83-967A-1547-A631-6440EADC8B93}"/>
              </a:ext>
            </a:extLst>
          </p:cNvPr>
          <p:cNvSpPr>
            <a:spLocks noGrp="1"/>
          </p:cNvSpPr>
          <p:nvPr>
            <p:ph type="ftr" sz="quarter" idx="11"/>
          </p:nvPr>
        </p:nvSpPr>
        <p:spPr/>
        <p:txBody>
          <a:bodyPr/>
          <a:lstStyle/>
          <a:p>
            <a:r>
              <a:rPr lang="en-US"/>
              <a:t>Dr. R.Bahsoon, University of Birmingham, UK</a:t>
            </a:r>
          </a:p>
        </p:txBody>
      </p:sp>
      <p:sp>
        <p:nvSpPr>
          <p:cNvPr id="7" name="Slide Number Placeholder 6">
            <a:extLst>
              <a:ext uri="{FF2B5EF4-FFF2-40B4-BE49-F238E27FC236}">
                <a16:creationId xmlns:a16="http://schemas.microsoft.com/office/drawing/2014/main" id="{2655850F-41C7-C44E-82FF-335583D96860}"/>
              </a:ext>
            </a:extLst>
          </p:cNvPr>
          <p:cNvSpPr>
            <a:spLocks noGrp="1"/>
          </p:cNvSpPr>
          <p:nvPr>
            <p:ph type="sldNum" sz="quarter" idx="12"/>
          </p:nvPr>
        </p:nvSpPr>
        <p:spPr/>
        <p:txBody>
          <a:bodyPr/>
          <a:lstStyle/>
          <a:p>
            <a:fld id="{C8607B31-AD4D-9A41-BF58-32A755806F80}" type="slidenum">
              <a:rPr lang="en-US" smtClean="0"/>
              <a:t>‹#›</a:t>
            </a:fld>
            <a:endParaRPr lang="en-US"/>
          </a:p>
        </p:txBody>
      </p:sp>
    </p:spTree>
    <p:extLst>
      <p:ext uri="{BB962C8B-B14F-4D97-AF65-F5344CB8AC3E}">
        <p14:creationId xmlns:p14="http://schemas.microsoft.com/office/powerpoint/2010/main" val="3533571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0676D-CA7E-B740-9849-F3A154A9C1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9BA77CA-3A29-C745-B8F4-1501099B8F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12A283F-EC57-5E4D-9B68-2D129DE079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F0C6E02-5503-074E-8686-337FCF6278CD}"/>
              </a:ext>
            </a:extLst>
          </p:cNvPr>
          <p:cNvSpPr>
            <a:spLocks noGrp="1"/>
          </p:cNvSpPr>
          <p:nvPr>
            <p:ph type="dt" sz="half" idx="10"/>
          </p:nvPr>
        </p:nvSpPr>
        <p:spPr/>
        <p:txBody>
          <a:bodyPr/>
          <a:lstStyle/>
          <a:p>
            <a:fld id="{CC5CBF6D-40A4-364D-993B-6BD5C747CE2F}" type="datetime1">
              <a:rPr lang="en-GB" smtClean="0"/>
              <a:t>17/10/2022</a:t>
            </a:fld>
            <a:endParaRPr lang="en-US"/>
          </a:p>
        </p:txBody>
      </p:sp>
      <p:sp>
        <p:nvSpPr>
          <p:cNvPr id="6" name="Footer Placeholder 5">
            <a:extLst>
              <a:ext uri="{FF2B5EF4-FFF2-40B4-BE49-F238E27FC236}">
                <a16:creationId xmlns:a16="http://schemas.microsoft.com/office/drawing/2014/main" id="{BEB7CE70-C750-1043-AD1B-B190586E7B9D}"/>
              </a:ext>
            </a:extLst>
          </p:cNvPr>
          <p:cNvSpPr>
            <a:spLocks noGrp="1"/>
          </p:cNvSpPr>
          <p:nvPr>
            <p:ph type="ftr" sz="quarter" idx="11"/>
          </p:nvPr>
        </p:nvSpPr>
        <p:spPr/>
        <p:txBody>
          <a:bodyPr/>
          <a:lstStyle/>
          <a:p>
            <a:r>
              <a:rPr lang="en-US"/>
              <a:t>Dr. R.Bahsoon, University of Birmingham, UK</a:t>
            </a:r>
          </a:p>
        </p:txBody>
      </p:sp>
      <p:sp>
        <p:nvSpPr>
          <p:cNvPr id="7" name="Slide Number Placeholder 6">
            <a:extLst>
              <a:ext uri="{FF2B5EF4-FFF2-40B4-BE49-F238E27FC236}">
                <a16:creationId xmlns:a16="http://schemas.microsoft.com/office/drawing/2014/main" id="{57E5C9BD-0F96-4145-B6CD-2FB2E2A40C98}"/>
              </a:ext>
            </a:extLst>
          </p:cNvPr>
          <p:cNvSpPr>
            <a:spLocks noGrp="1"/>
          </p:cNvSpPr>
          <p:nvPr>
            <p:ph type="sldNum" sz="quarter" idx="12"/>
          </p:nvPr>
        </p:nvSpPr>
        <p:spPr/>
        <p:txBody>
          <a:bodyPr/>
          <a:lstStyle/>
          <a:p>
            <a:fld id="{C8607B31-AD4D-9A41-BF58-32A755806F80}" type="slidenum">
              <a:rPr lang="en-US" smtClean="0"/>
              <a:t>‹#›</a:t>
            </a:fld>
            <a:endParaRPr lang="en-US"/>
          </a:p>
        </p:txBody>
      </p:sp>
    </p:spTree>
    <p:extLst>
      <p:ext uri="{BB962C8B-B14F-4D97-AF65-F5344CB8AC3E}">
        <p14:creationId xmlns:p14="http://schemas.microsoft.com/office/powerpoint/2010/main" val="2399764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415181-8461-1842-A16D-5D505DAE77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58D1C24-659B-994A-97E5-BA269BCAAF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E75A5A-6418-0544-B583-E0BF7CA729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7B6E98-B497-EC4C-99A7-9358D7A22FA2}" type="datetime1">
              <a:rPr lang="en-GB" smtClean="0"/>
              <a:t>17/10/2022</a:t>
            </a:fld>
            <a:endParaRPr lang="en-US"/>
          </a:p>
        </p:txBody>
      </p:sp>
      <p:sp>
        <p:nvSpPr>
          <p:cNvPr id="5" name="Footer Placeholder 4">
            <a:extLst>
              <a:ext uri="{FF2B5EF4-FFF2-40B4-BE49-F238E27FC236}">
                <a16:creationId xmlns:a16="http://schemas.microsoft.com/office/drawing/2014/main" id="{D4A73C84-DF43-1E4A-90DE-06856E8333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Dr. R.Bahsoon, University of Birmingham, UK</a:t>
            </a:r>
          </a:p>
        </p:txBody>
      </p:sp>
      <p:sp>
        <p:nvSpPr>
          <p:cNvPr id="6" name="Slide Number Placeholder 5">
            <a:extLst>
              <a:ext uri="{FF2B5EF4-FFF2-40B4-BE49-F238E27FC236}">
                <a16:creationId xmlns:a16="http://schemas.microsoft.com/office/drawing/2014/main" id="{82B43F60-DEC2-D742-80C4-765DD81113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607B31-AD4D-9A41-BF58-32A755806F80}" type="slidenum">
              <a:rPr lang="en-US" smtClean="0"/>
              <a:t>‹#›</a:t>
            </a:fld>
            <a:endParaRPr lang="en-US"/>
          </a:p>
        </p:txBody>
      </p:sp>
    </p:spTree>
    <p:extLst>
      <p:ext uri="{BB962C8B-B14F-4D97-AF65-F5344CB8AC3E}">
        <p14:creationId xmlns:p14="http://schemas.microsoft.com/office/powerpoint/2010/main" val="7837282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22.emf"/></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24.emf"/></Relationships>
</file>

<file path=ppt/slides/_rels/slide35.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6.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sparxsystems.com/resources/links.html" TargetMode="External"/><Relationship Id="rId2" Type="http://schemas.openxmlformats.org/officeDocument/2006/relationships/hyperlink" Target="https://www.ibm.com/support/knowledgecenter/SS5JSH_9.1.1/com.ibm.rsart.nav.doc/com.ibm.rsart.nav.doc_eclipse-gentopic18.html"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6D7ED-1EB5-3908-15E6-4625A25D7C51}"/>
              </a:ext>
            </a:extLst>
          </p:cNvPr>
          <p:cNvSpPr>
            <a:spLocks noGrp="1"/>
          </p:cNvSpPr>
          <p:nvPr>
            <p:ph type="ctrTitle"/>
          </p:nvPr>
        </p:nvSpPr>
        <p:spPr/>
        <p:txBody>
          <a:bodyPr/>
          <a:lstStyle/>
          <a:p>
            <a:r>
              <a:rPr lang="en-US" dirty="0"/>
              <a:t>UML Class and Object Diagram</a:t>
            </a:r>
          </a:p>
        </p:txBody>
      </p:sp>
      <p:sp>
        <p:nvSpPr>
          <p:cNvPr id="3" name="Subtitle 2">
            <a:extLst>
              <a:ext uri="{FF2B5EF4-FFF2-40B4-BE49-F238E27FC236}">
                <a16:creationId xmlns:a16="http://schemas.microsoft.com/office/drawing/2014/main" id="{90329CBC-4004-62D6-6142-E5051BF7262C}"/>
              </a:ext>
            </a:extLst>
          </p:cNvPr>
          <p:cNvSpPr>
            <a:spLocks noGrp="1"/>
          </p:cNvSpPr>
          <p:nvPr>
            <p:ph type="subTitle" idx="1"/>
          </p:nvPr>
        </p:nvSpPr>
        <p:spPr/>
        <p:txBody>
          <a:bodyPr>
            <a:normAutofit lnSpcReduction="10000"/>
          </a:bodyPr>
          <a:lstStyle/>
          <a:p>
            <a:r>
              <a:rPr lang="en-US" dirty="0"/>
              <a:t>Dr Rami </a:t>
            </a:r>
            <a:r>
              <a:rPr lang="en-US" dirty="0" err="1"/>
              <a:t>Bahsoon</a:t>
            </a:r>
            <a:r>
              <a:rPr lang="en-US" dirty="0"/>
              <a:t> </a:t>
            </a:r>
          </a:p>
          <a:p>
            <a:r>
              <a:rPr lang="en-US" dirty="0"/>
              <a:t>School of Computer Science, </a:t>
            </a:r>
          </a:p>
          <a:p>
            <a:r>
              <a:rPr lang="en-US" dirty="0"/>
              <a:t>University of Birmingham, UK </a:t>
            </a:r>
          </a:p>
          <a:p>
            <a:r>
              <a:rPr lang="en-US" dirty="0" err="1"/>
              <a:t>r.bahsoon@bham.ac.uk</a:t>
            </a:r>
            <a:endParaRPr lang="en-US" dirty="0"/>
          </a:p>
        </p:txBody>
      </p:sp>
      <p:sp>
        <p:nvSpPr>
          <p:cNvPr id="4" name="Footer Placeholder 3">
            <a:extLst>
              <a:ext uri="{FF2B5EF4-FFF2-40B4-BE49-F238E27FC236}">
                <a16:creationId xmlns:a16="http://schemas.microsoft.com/office/drawing/2014/main" id="{03BCEA3F-E17C-5C35-E3FE-EE789D0DC6E6}"/>
              </a:ext>
            </a:extLst>
          </p:cNvPr>
          <p:cNvSpPr>
            <a:spLocks noGrp="1"/>
          </p:cNvSpPr>
          <p:nvPr>
            <p:ph type="ftr" sz="quarter" idx="11"/>
          </p:nvPr>
        </p:nvSpPr>
        <p:spPr/>
        <p:txBody>
          <a:bodyPr/>
          <a:lstStyle/>
          <a:p>
            <a:r>
              <a:rPr lang="en-US"/>
              <a:t>Dr. R.Bahsoon, University of Birmingham, UK</a:t>
            </a:r>
          </a:p>
        </p:txBody>
      </p:sp>
      <p:pic>
        <p:nvPicPr>
          <p:cNvPr id="5" name="Picture 2" descr="Image result for university of birmingham, logo">
            <a:extLst>
              <a:ext uri="{FF2B5EF4-FFF2-40B4-BE49-F238E27FC236}">
                <a16:creationId xmlns:a16="http://schemas.microsoft.com/office/drawing/2014/main" id="{5FD8624B-F45C-A986-AE97-4A566FEE212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43751" y="365125"/>
            <a:ext cx="2629997" cy="657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5233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FEE1909-AE21-F64C-828D-9B41055AAEA9}"/>
              </a:ext>
            </a:extLst>
          </p:cNvPr>
          <p:cNvSpPr>
            <a:spLocks noGrp="1"/>
          </p:cNvSpPr>
          <p:nvPr>
            <p:ph type="ftr" sz="quarter" idx="10"/>
          </p:nvPr>
        </p:nvSpPr>
        <p:spPr>
          <a:xfrm>
            <a:off x="4743450" y="6303962"/>
            <a:ext cx="3481388" cy="365125"/>
          </a:xfrm>
        </p:spPr>
        <p:txBody>
          <a:bodyPr/>
          <a:lstStyle/>
          <a:p>
            <a:pPr>
              <a:defRPr/>
            </a:pPr>
            <a:r>
              <a:rPr lang="en-GB" altLang="en-US" dirty="0" err="1"/>
              <a:t>Dr.</a:t>
            </a:r>
            <a:r>
              <a:rPr lang="en-GB" altLang="en-US" dirty="0"/>
              <a:t> </a:t>
            </a:r>
            <a:r>
              <a:rPr lang="en-GB" altLang="en-US" dirty="0" err="1"/>
              <a:t>R.Bahsoon</a:t>
            </a:r>
            <a:r>
              <a:rPr lang="en-GB" altLang="en-US" dirty="0"/>
              <a:t>, University of Birmingham, UK</a:t>
            </a:r>
            <a:endParaRPr lang="en-US" altLang="en-US" dirty="0"/>
          </a:p>
        </p:txBody>
      </p:sp>
      <p:sp>
        <p:nvSpPr>
          <p:cNvPr id="57348" name="Rectangle 2">
            <a:extLst>
              <a:ext uri="{FF2B5EF4-FFF2-40B4-BE49-F238E27FC236}">
                <a16:creationId xmlns:a16="http://schemas.microsoft.com/office/drawing/2014/main" id="{DF0F0B3B-BE24-7745-BB56-8169D31B51E3}"/>
              </a:ext>
            </a:extLst>
          </p:cNvPr>
          <p:cNvSpPr>
            <a:spLocks noGrp="1" noChangeArrowheads="1"/>
          </p:cNvSpPr>
          <p:nvPr>
            <p:ph type="title"/>
          </p:nvPr>
        </p:nvSpPr>
        <p:spPr>
          <a:xfrm>
            <a:off x="1524001" y="188913"/>
            <a:ext cx="6969125" cy="1143000"/>
          </a:xfrm>
        </p:spPr>
        <p:txBody>
          <a:bodyPr/>
          <a:lstStyle/>
          <a:p>
            <a:pPr eaLnBrk="1" hangingPunct="1"/>
            <a:r>
              <a:rPr lang="en-GB" altLang="en-US" dirty="0"/>
              <a:t>Noun/Verb Analysis</a:t>
            </a:r>
            <a:endParaRPr lang="en-US" altLang="en-US" dirty="0"/>
          </a:p>
        </p:txBody>
      </p:sp>
      <p:pic>
        <p:nvPicPr>
          <p:cNvPr id="57349" name="Picture 4">
            <a:extLst>
              <a:ext uri="{FF2B5EF4-FFF2-40B4-BE49-F238E27FC236}">
                <a16:creationId xmlns:a16="http://schemas.microsoft.com/office/drawing/2014/main" id="{4C602F9C-EEF2-A4BD-9215-0B1C6E878D99}"/>
              </a:ext>
            </a:extLst>
          </p:cNvPr>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1481136" y="1724028"/>
            <a:ext cx="8686800" cy="2447925"/>
          </a:xfrm>
          <a:noFill/>
        </p:spPr>
      </p:pic>
      <p:pic>
        <p:nvPicPr>
          <p:cNvPr id="2" name="Picture 2" descr="Image result for university of birmingham, logo">
            <a:extLst>
              <a:ext uri="{FF2B5EF4-FFF2-40B4-BE49-F238E27FC236}">
                <a16:creationId xmlns:a16="http://schemas.microsoft.com/office/drawing/2014/main" id="{09CBE178-17AE-C9A9-B92C-0E21E2606EC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243751" y="365125"/>
            <a:ext cx="2629997" cy="6574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a:t>Noun/Verb Analysis: Another Example</a:t>
            </a:r>
          </a:p>
        </p:txBody>
      </p:sp>
      <p:pic>
        <p:nvPicPr>
          <p:cNvPr id="1026" name="Picture 2" descr="Image result for university of birmingham,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43751" y="365125"/>
            <a:ext cx="2629997" cy="657499"/>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GB"/>
              <a:t>Dr. R.Bahsoon, University of Birmingham, UK</a:t>
            </a:r>
          </a:p>
        </p:txBody>
      </p:sp>
      <p:sp>
        <p:nvSpPr>
          <p:cNvPr id="5" name="Rectangle 4"/>
          <p:cNvSpPr/>
          <p:nvPr/>
        </p:nvSpPr>
        <p:spPr>
          <a:xfrm>
            <a:off x="1162050" y="1382048"/>
            <a:ext cx="10058400" cy="4524315"/>
          </a:xfrm>
          <a:prstGeom prst="rect">
            <a:avLst/>
          </a:prstGeom>
        </p:spPr>
        <p:txBody>
          <a:bodyPr wrap="square">
            <a:spAutoFit/>
          </a:bodyPr>
          <a:lstStyle/>
          <a:p>
            <a:pPr>
              <a:spcAft>
                <a:spcPts val="0"/>
              </a:spcAft>
            </a:pPr>
            <a:r>
              <a:rPr lang="en-GB" dirty="0">
                <a:latin typeface="Tahoma" panose="020B0604030504040204" pitchFamily="34" charset="0"/>
                <a:ea typeface="Times New Roman" panose="02020603050405020304" pitchFamily="18" charset="0"/>
              </a:rPr>
              <a:t>Withdrawing –</a:t>
            </a:r>
            <a:endParaRPr lang="en-GB" sz="2000" dirty="0">
              <a:latin typeface="Tahoma" panose="020B0604030504040204" pitchFamily="34" charset="0"/>
              <a:ea typeface="Times New Roman" panose="02020603050405020304" pitchFamily="18" charset="0"/>
            </a:endParaRPr>
          </a:p>
          <a:p>
            <a:pPr>
              <a:spcAft>
                <a:spcPts val="0"/>
              </a:spcAft>
            </a:pPr>
            <a:r>
              <a:rPr lang="en-GB" dirty="0">
                <a:latin typeface="Tahoma" panose="020B0604030504040204" pitchFamily="34" charset="0"/>
                <a:ea typeface="Times New Roman" panose="02020603050405020304" pitchFamily="18" charset="0"/>
              </a:rPr>
              <a:t>            One of these transactions is withdraw-transaction allowing customers to withdraw money. The system displays a number of money amounts (£10, £20, £30 or £50) which the customer can select from; alternatively a customer can supply their own desired amount instead. The system then validates the chosen amount by ensuring that the amount is greater or equal to £10, but is less than £250 per day and that the amount is a multiple of £10. When the amount is chosen the customer’s account is checked for sufficient funds. If the customer has sufficient funds the system displays the new account balance and a cash dispenser counts the required money, places the money in the money tray and then opens the money tray, once the customer has removed the money the cash dispenser closes the money tray. The customer is then asked if they require a receipt to be printed in A4 or printed in A5, for this the system has a receipt printer which can print a receipt by setting the receipt paper size and setting the receipt information. Afterwards they are returned to the main menu or alternatively if they don’t have enough funds the system displays an insufficient funds message and they are returned to the main menu. For all parts of this functionality there is an option to display information that explains what operations can be done.</a:t>
            </a:r>
          </a:p>
        </p:txBody>
      </p:sp>
    </p:spTree>
    <p:extLst>
      <p:ext uri="{BB962C8B-B14F-4D97-AF65-F5344CB8AC3E}">
        <p14:creationId xmlns:p14="http://schemas.microsoft.com/office/powerpoint/2010/main" val="1850324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a:t>Noun/Verb Analysis: Another Example</a:t>
            </a:r>
          </a:p>
        </p:txBody>
      </p:sp>
      <p:pic>
        <p:nvPicPr>
          <p:cNvPr id="1026" name="Picture 2" descr="Image result for university of birmingham,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43751" y="365125"/>
            <a:ext cx="2629997" cy="657499"/>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GB"/>
              <a:t>Dr. R.Bahsoon, University of Birmingham, UK</a:t>
            </a:r>
          </a:p>
        </p:txBody>
      </p:sp>
      <p:sp>
        <p:nvSpPr>
          <p:cNvPr id="5" name="Rectangle 4"/>
          <p:cNvSpPr/>
          <p:nvPr/>
        </p:nvSpPr>
        <p:spPr>
          <a:xfrm>
            <a:off x="1162050" y="1382048"/>
            <a:ext cx="10058400" cy="4524315"/>
          </a:xfrm>
          <a:prstGeom prst="rect">
            <a:avLst/>
          </a:prstGeom>
        </p:spPr>
        <p:txBody>
          <a:bodyPr wrap="square">
            <a:spAutoFit/>
          </a:bodyPr>
          <a:lstStyle/>
          <a:p>
            <a:pPr>
              <a:spcAft>
                <a:spcPts val="0"/>
              </a:spcAft>
            </a:pPr>
            <a:r>
              <a:rPr lang="en-GB" dirty="0">
                <a:latin typeface="Tahoma" panose="020B0604030504040204" pitchFamily="34" charset="0"/>
                <a:ea typeface="Times New Roman" panose="02020603050405020304" pitchFamily="18" charset="0"/>
              </a:rPr>
              <a:t>Withdrawing –</a:t>
            </a:r>
            <a:endParaRPr lang="en-GB" sz="2000" dirty="0">
              <a:latin typeface="Tahoma" panose="020B0604030504040204" pitchFamily="34" charset="0"/>
              <a:ea typeface="Times New Roman" panose="02020603050405020304" pitchFamily="18" charset="0"/>
            </a:endParaRPr>
          </a:p>
          <a:p>
            <a:pPr>
              <a:spcAft>
                <a:spcPts val="0"/>
              </a:spcAft>
            </a:pPr>
            <a:r>
              <a:rPr lang="en-GB" dirty="0">
                <a:latin typeface="Tahoma" panose="020B0604030504040204" pitchFamily="34" charset="0"/>
                <a:ea typeface="Times New Roman" panose="02020603050405020304" pitchFamily="18" charset="0"/>
              </a:rPr>
              <a:t>            One of these </a:t>
            </a:r>
            <a:r>
              <a:rPr lang="en-GB" b="1" dirty="0">
                <a:latin typeface="Tahoma" panose="020B0604030504040204" pitchFamily="34" charset="0"/>
                <a:ea typeface="Times New Roman" panose="02020603050405020304" pitchFamily="18" charset="0"/>
              </a:rPr>
              <a:t>transactions</a:t>
            </a:r>
            <a:r>
              <a:rPr lang="en-GB" dirty="0">
                <a:latin typeface="Tahoma" panose="020B0604030504040204" pitchFamily="34" charset="0"/>
                <a:ea typeface="Times New Roman" panose="02020603050405020304" pitchFamily="18" charset="0"/>
              </a:rPr>
              <a:t> is </a:t>
            </a:r>
            <a:r>
              <a:rPr lang="en-GB" b="1" dirty="0">
                <a:latin typeface="Tahoma" panose="020B0604030504040204" pitchFamily="34" charset="0"/>
                <a:ea typeface="Times New Roman" panose="02020603050405020304" pitchFamily="18" charset="0"/>
              </a:rPr>
              <a:t>withdraw-transaction</a:t>
            </a:r>
            <a:r>
              <a:rPr lang="en-GB" dirty="0">
                <a:latin typeface="Tahoma" panose="020B0604030504040204" pitchFamily="34" charset="0"/>
                <a:ea typeface="Times New Roman" panose="02020603050405020304" pitchFamily="18" charset="0"/>
              </a:rPr>
              <a:t> </a:t>
            </a:r>
            <a:r>
              <a:rPr lang="en-GB" i="1" dirty="0">
                <a:latin typeface="Tahoma" panose="020B0604030504040204" pitchFamily="34" charset="0"/>
                <a:ea typeface="Times New Roman" panose="02020603050405020304" pitchFamily="18" charset="0"/>
              </a:rPr>
              <a:t>allowing customers to withdraw money.</a:t>
            </a:r>
            <a:r>
              <a:rPr lang="en-GB" dirty="0">
                <a:latin typeface="Tahoma" panose="020B0604030504040204" pitchFamily="34" charset="0"/>
                <a:ea typeface="Times New Roman" panose="02020603050405020304" pitchFamily="18" charset="0"/>
              </a:rPr>
              <a:t> The </a:t>
            </a:r>
            <a:r>
              <a:rPr lang="en-GB" b="1" dirty="0">
                <a:latin typeface="Tahoma" panose="020B0604030504040204" pitchFamily="34" charset="0"/>
                <a:ea typeface="Times New Roman" panose="02020603050405020304" pitchFamily="18" charset="0"/>
              </a:rPr>
              <a:t>system</a:t>
            </a:r>
            <a:r>
              <a:rPr lang="en-GB" dirty="0">
                <a:latin typeface="Tahoma" panose="020B0604030504040204" pitchFamily="34" charset="0"/>
                <a:ea typeface="Times New Roman" panose="02020603050405020304" pitchFamily="18" charset="0"/>
              </a:rPr>
              <a:t> </a:t>
            </a:r>
            <a:r>
              <a:rPr lang="en-GB" i="1" dirty="0">
                <a:latin typeface="Tahoma" panose="020B0604030504040204" pitchFamily="34" charset="0"/>
                <a:ea typeface="Times New Roman" panose="02020603050405020304" pitchFamily="18" charset="0"/>
              </a:rPr>
              <a:t>displays a number of money amounts</a:t>
            </a:r>
            <a:r>
              <a:rPr lang="en-GB" dirty="0">
                <a:latin typeface="Tahoma" panose="020B0604030504040204" pitchFamily="34" charset="0"/>
                <a:ea typeface="Times New Roman" panose="02020603050405020304" pitchFamily="18" charset="0"/>
              </a:rPr>
              <a:t> (£10, £20, £30 or £50) which the </a:t>
            </a:r>
            <a:r>
              <a:rPr lang="en-GB" b="1" dirty="0">
                <a:latin typeface="Tahoma" panose="020B0604030504040204" pitchFamily="34" charset="0"/>
                <a:ea typeface="Times New Roman" panose="02020603050405020304" pitchFamily="18" charset="0"/>
              </a:rPr>
              <a:t>customer</a:t>
            </a:r>
            <a:r>
              <a:rPr lang="en-GB" dirty="0">
                <a:latin typeface="Tahoma" panose="020B0604030504040204" pitchFamily="34" charset="0"/>
                <a:ea typeface="Times New Roman" panose="02020603050405020304" pitchFamily="18" charset="0"/>
              </a:rPr>
              <a:t> can </a:t>
            </a:r>
            <a:r>
              <a:rPr lang="en-GB" i="1" dirty="0">
                <a:latin typeface="Tahoma" panose="020B0604030504040204" pitchFamily="34" charset="0"/>
                <a:ea typeface="Times New Roman" panose="02020603050405020304" pitchFamily="18" charset="0"/>
              </a:rPr>
              <a:t>select</a:t>
            </a:r>
            <a:r>
              <a:rPr lang="en-GB" dirty="0">
                <a:latin typeface="Tahoma" panose="020B0604030504040204" pitchFamily="34" charset="0"/>
                <a:ea typeface="Times New Roman" panose="02020603050405020304" pitchFamily="18" charset="0"/>
              </a:rPr>
              <a:t> from; alternatively a </a:t>
            </a:r>
            <a:r>
              <a:rPr lang="en-GB" b="1" dirty="0">
                <a:latin typeface="Tahoma" panose="020B0604030504040204" pitchFamily="34" charset="0"/>
                <a:ea typeface="Times New Roman" panose="02020603050405020304" pitchFamily="18" charset="0"/>
              </a:rPr>
              <a:t>customer</a:t>
            </a:r>
            <a:r>
              <a:rPr lang="en-GB" dirty="0">
                <a:latin typeface="Tahoma" panose="020B0604030504040204" pitchFamily="34" charset="0"/>
                <a:ea typeface="Times New Roman" panose="02020603050405020304" pitchFamily="18" charset="0"/>
              </a:rPr>
              <a:t> can </a:t>
            </a:r>
            <a:r>
              <a:rPr lang="en-GB" i="1" dirty="0">
                <a:latin typeface="Tahoma" panose="020B0604030504040204" pitchFamily="34" charset="0"/>
                <a:ea typeface="Times New Roman" panose="02020603050405020304" pitchFamily="18" charset="0"/>
              </a:rPr>
              <a:t>supply their own desired amount</a:t>
            </a:r>
            <a:r>
              <a:rPr lang="en-GB" dirty="0">
                <a:latin typeface="Tahoma" panose="020B0604030504040204" pitchFamily="34" charset="0"/>
                <a:ea typeface="Times New Roman" panose="02020603050405020304" pitchFamily="18" charset="0"/>
              </a:rPr>
              <a:t> instead. The </a:t>
            </a:r>
            <a:r>
              <a:rPr lang="en-GB" b="1" dirty="0">
                <a:latin typeface="Tahoma" panose="020B0604030504040204" pitchFamily="34" charset="0"/>
                <a:ea typeface="Times New Roman" panose="02020603050405020304" pitchFamily="18" charset="0"/>
              </a:rPr>
              <a:t>system</a:t>
            </a:r>
            <a:r>
              <a:rPr lang="en-GB" dirty="0">
                <a:latin typeface="Tahoma" panose="020B0604030504040204" pitchFamily="34" charset="0"/>
                <a:ea typeface="Times New Roman" panose="02020603050405020304" pitchFamily="18" charset="0"/>
              </a:rPr>
              <a:t> then </a:t>
            </a:r>
            <a:r>
              <a:rPr lang="en-GB" i="1" dirty="0">
                <a:latin typeface="Tahoma" panose="020B0604030504040204" pitchFamily="34" charset="0"/>
                <a:ea typeface="Times New Roman" panose="02020603050405020304" pitchFamily="18" charset="0"/>
              </a:rPr>
              <a:t>validates the chosen amount</a:t>
            </a:r>
            <a:r>
              <a:rPr lang="en-GB" dirty="0">
                <a:latin typeface="Tahoma" panose="020B0604030504040204" pitchFamily="34" charset="0"/>
                <a:ea typeface="Times New Roman" panose="02020603050405020304" pitchFamily="18" charset="0"/>
              </a:rPr>
              <a:t> by ensuring that the amount is greater or equal to £10, but is less than £250 per day and that the amount is a multiple of £10. When the amount is </a:t>
            </a:r>
            <a:r>
              <a:rPr lang="en-GB" i="1" dirty="0">
                <a:latin typeface="Tahoma" panose="020B0604030504040204" pitchFamily="34" charset="0"/>
                <a:ea typeface="Times New Roman" panose="02020603050405020304" pitchFamily="18" charset="0"/>
              </a:rPr>
              <a:t>chosen</a:t>
            </a:r>
            <a:r>
              <a:rPr lang="en-GB" dirty="0">
                <a:latin typeface="Tahoma" panose="020B0604030504040204" pitchFamily="34" charset="0"/>
                <a:ea typeface="Times New Roman" panose="02020603050405020304" pitchFamily="18" charset="0"/>
              </a:rPr>
              <a:t> the </a:t>
            </a:r>
            <a:r>
              <a:rPr lang="en-GB" b="1" dirty="0">
                <a:latin typeface="Tahoma" panose="020B0604030504040204" pitchFamily="34" charset="0"/>
                <a:ea typeface="Times New Roman" panose="02020603050405020304" pitchFamily="18" charset="0"/>
              </a:rPr>
              <a:t>customer’s account</a:t>
            </a:r>
            <a:r>
              <a:rPr lang="en-GB" dirty="0">
                <a:latin typeface="Tahoma" panose="020B0604030504040204" pitchFamily="34" charset="0"/>
                <a:ea typeface="Times New Roman" panose="02020603050405020304" pitchFamily="18" charset="0"/>
              </a:rPr>
              <a:t> is </a:t>
            </a:r>
            <a:r>
              <a:rPr lang="en-GB" i="1" dirty="0">
                <a:latin typeface="Tahoma" panose="020B0604030504040204" pitchFamily="34" charset="0"/>
                <a:ea typeface="Times New Roman" panose="02020603050405020304" pitchFamily="18" charset="0"/>
              </a:rPr>
              <a:t>checked for sufficient funds</a:t>
            </a:r>
            <a:r>
              <a:rPr lang="en-GB" dirty="0">
                <a:latin typeface="Tahoma" panose="020B0604030504040204" pitchFamily="34" charset="0"/>
                <a:ea typeface="Times New Roman" panose="02020603050405020304" pitchFamily="18" charset="0"/>
              </a:rPr>
              <a:t>. If the </a:t>
            </a:r>
            <a:r>
              <a:rPr lang="en-GB" b="1" dirty="0">
                <a:latin typeface="Tahoma" panose="020B0604030504040204" pitchFamily="34" charset="0"/>
                <a:ea typeface="Times New Roman" panose="02020603050405020304" pitchFamily="18" charset="0"/>
              </a:rPr>
              <a:t>customer</a:t>
            </a:r>
            <a:r>
              <a:rPr lang="en-GB" dirty="0">
                <a:latin typeface="Tahoma" panose="020B0604030504040204" pitchFamily="34" charset="0"/>
                <a:ea typeface="Times New Roman" panose="02020603050405020304" pitchFamily="18" charset="0"/>
              </a:rPr>
              <a:t> has sufficient funds the </a:t>
            </a:r>
            <a:r>
              <a:rPr lang="en-GB" b="1" dirty="0">
                <a:latin typeface="Tahoma" panose="020B0604030504040204" pitchFamily="34" charset="0"/>
                <a:ea typeface="Times New Roman" panose="02020603050405020304" pitchFamily="18" charset="0"/>
              </a:rPr>
              <a:t>system</a:t>
            </a:r>
            <a:r>
              <a:rPr lang="en-GB" dirty="0">
                <a:latin typeface="Tahoma" panose="020B0604030504040204" pitchFamily="34" charset="0"/>
                <a:ea typeface="Times New Roman" panose="02020603050405020304" pitchFamily="18" charset="0"/>
              </a:rPr>
              <a:t> </a:t>
            </a:r>
            <a:r>
              <a:rPr lang="en-GB" i="1" dirty="0">
                <a:latin typeface="Tahoma" panose="020B0604030504040204" pitchFamily="34" charset="0"/>
                <a:ea typeface="Times New Roman" panose="02020603050405020304" pitchFamily="18" charset="0"/>
              </a:rPr>
              <a:t>displays the new account balance </a:t>
            </a:r>
            <a:r>
              <a:rPr lang="en-GB" dirty="0">
                <a:latin typeface="Tahoma" panose="020B0604030504040204" pitchFamily="34" charset="0"/>
                <a:ea typeface="Times New Roman" panose="02020603050405020304" pitchFamily="18" charset="0"/>
              </a:rPr>
              <a:t>and a </a:t>
            </a:r>
            <a:r>
              <a:rPr lang="en-GB" b="1" dirty="0">
                <a:latin typeface="Tahoma" panose="020B0604030504040204" pitchFamily="34" charset="0"/>
                <a:ea typeface="Times New Roman" panose="02020603050405020304" pitchFamily="18" charset="0"/>
              </a:rPr>
              <a:t>cash dispenser</a:t>
            </a:r>
            <a:r>
              <a:rPr lang="en-GB" dirty="0">
                <a:latin typeface="Tahoma" panose="020B0604030504040204" pitchFamily="34" charset="0"/>
                <a:ea typeface="Times New Roman" panose="02020603050405020304" pitchFamily="18" charset="0"/>
              </a:rPr>
              <a:t> </a:t>
            </a:r>
            <a:r>
              <a:rPr lang="en-GB" i="1" dirty="0">
                <a:latin typeface="Tahoma" panose="020B0604030504040204" pitchFamily="34" charset="0"/>
                <a:ea typeface="Times New Roman" panose="02020603050405020304" pitchFamily="18" charset="0"/>
              </a:rPr>
              <a:t>counts the required money</a:t>
            </a:r>
            <a:r>
              <a:rPr lang="en-GB" dirty="0">
                <a:latin typeface="Tahoma" panose="020B0604030504040204" pitchFamily="34" charset="0"/>
                <a:ea typeface="Times New Roman" panose="02020603050405020304" pitchFamily="18" charset="0"/>
              </a:rPr>
              <a:t>, </a:t>
            </a:r>
            <a:r>
              <a:rPr lang="en-GB" i="1" dirty="0">
                <a:latin typeface="Tahoma" panose="020B0604030504040204" pitchFamily="34" charset="0"/>
                <a:ea typeface="Times New Roman" panose="02020603050405020304" pitchFamily="18" charset="0"/>
              </a:rPr>
              <a:t>places the money in the money tray</a:t>
            </a:r>
            <a:r>
              <a:rPr lang="en-GB" dirty="0">
                <a:latin typeface="Tahoma" panose="020B0604030504040204" pitchFamily="34" charset="0"/>
                <a:ea typeface="Times New Roman" panose="02020603050405020304" pitchFamily="18" charset="0"/>
              </a:rPr>
              <a:t> and then </a:t>
            </a:r>
            <a:r>
              <a:rPr lang="en-GB" i="1" dirty="0">
                <a:latin typeface="Tahoma" panose="020B0604030504040204" pitchFamily="34" charset="0"/>
                <a:ea typeface="Times New Roman" panose="02020603050405020304" pitchFamily="18" charset="0"/>
              </a:rPr>
              <a:t>opens the money tray</a:t>
            </a:r>
            <a:r>
              <a:rPr lang="en-GB" dirty="0">
                <a:latin typeface="Tahoma" panose="020B0604030504040204" pitchFamily="34" charset="0"/>
                <a:ea typeface="Times New Roman" panose="02020603050405020304" pitchFamily="18" charset="0"/>
              </a:rPr>
              <a:t>, once the </a:t>
            </a:r>
            <a:r>
              <a:rPr lang="en-GB" b="1" dirty="0">
                <a:latin typeface="Tahoma" panose="020B0604030504040204" pitchFamily="34" charset="0"/>
                <a:ea typeface="Times New Roman" panose="02020603050405020304" pitchFamily="18" charset="0"/>
              </a:rPr>
              <a:t>customer</a:t>
            </a:r>
            <a:r>
              <a:rPr lang="en-GB" dirty="0">
                <a:latin typeface="Tahoma" panose="020B0604030504040204" pitchFamily="34" charset="0"/>
                <a:ea typeface="Times New Roman" panose="02020603050405020304" pitchFamily="18" charset="0"/>
              </a:rPr>
              <a:t> has </a:t>
            </a:r>
            <a:r>
              <a:rPr lang="en-GB" i="1" dirty="0">
                <a:latin typeface="Tahoma" panose="020B0604030504040204" pitchFamily="34" charset="0"/>
                <a:ea typeface="Times New Roman" panose="02020603050405020304" pitchFamily="18" charset="0"/>
              </a:rPr>
              <a:t>removed the money</a:t>
            </a:r>
            <a:r>
              <a:rPr lang="en-GB" dirty="0">
                <a:latin typeface="Tahoma" panose="020B0604030504040204" pitchFamily="34" charset="0"/>
                <a:ea typeface="Times New Roman" panose="02020603050405020304" pitchFamily="18" charset="0"/>
              </a:rPr>
              <a:t> the </a:t>
            </a:r>
            <a:r>
              <a:rPr lang="en-GB" b="1" dirty="0">
                <a:latin typeface="Tahoma" panose="020B0604030504040204" pitchFamily="34" charset="0"/>
                <a:ea typeface="Times New Roman" panose="02020603050405020304" pitchFamily="18" charset="0"/>
              </a:rPr>
              <a:t>cash dispenser</a:t>
            </a:r>
            <a:r>
              <a:rPr lang="en-GB" dirty="0">
                <a:latin typeface="Tahoma" panose="020B0604030504040204" pitchFamily="34" charset="0"/>
                <a:ea typeface="Times New Roman" panose="02020603050405020304" pitchFamily="18" charset="0"/>
              </a:rPr>
              <a:t> </a:t>
            </a:r>
            <a:r>
              <a:rPr lang="en-GB" i="1" dirty="0">
                <a:latin typeface="Tahoma" panose="020B0604030504040204" pitchFamily="34" charset="0"/>
                <a:ea typeface="Times New Roman" panose="02020603050405020304" pitchFamily="18" charset="0"/>
              </a:rPr>
              <a:t>closes the money tray</a:t>
            </a:r>
            <a:r>
              <a:rPr lang="en-GB" dirty="0">
                <a:latin typeface="Tahoma" panose="020B0604030504040204" pitchFamily="34" charset="0"/>
                <a:ea typeface="Times New Roman" panose="02020603050405020304" pitchFamily="18" charset="0"/>
              </a:rPr>
              <a:t>. The </a:t>
            </a:r>
            <a:r>
              <a:rPr lang="en-GB" b="1" dirty="0">
                <a:latin typeface="Tahoma" panose="020B0604030504040204" pitchFamily="34" charset="0"/>
                <a:ea typeface="Times New Roman" panose="02020603050405020304" pitchFamily="18" charset="0"/>
              </a:rPr>
              <a:t>customer</a:t>
            </a:r>
            <a:r>
              <a:rPr lang="en-GB" dirty="0">
                <a:latin typeface="Tahoma" panose="020B0604030504040204" pitchFamily="34" charset="0"/>
                <a:ea typeface="Times New Roman" panose="02020603050405020304" pitchFamily="18" charset="0"/>
              </a:rPr>
              <a:t> is then </a:t>
            </a:r>
            <a:r>
              <a:rPr lang="en-GB" i="1" dirty="0">
                <a:latin typeface="Tahoma" panose="020B0604030504040204" pitchFamily="34" charset="0"/>
                <a:ea typeface="Times New Roman" panose="02020603050405020304" pitchFamily="18" charset="0"/>
              </a:rPr>
              <a:t>asked if they require a receipt</a:t>
            </a:r>
            <a:r>
              <a:rPr lang="en-GB" dirty="0">
                <a:latin typeface="Tahoma" panose="020B0604030504040204" pitchFamily="34" charset="0"/>
                <a:ea typeface="Times New Roman" panose="02020603050405020304" pitchFamily="18" charset="0"/>
              </a:rPr>
              <a:t> to be </a:t>
            </a:r>
            <a:r>
              <a:rPr lang="en-GB" i="1" dirty="0">
                <a:latin typeface="Tahoma" panose="020B0604030504040204" pitchFamily="34" charset="0"/>
                <a:ea typeface="Times New Roman" panose="02020603050405020304" pitchFamily="18" charset="0"/>
              </a:rPr>
              <a:t>printed in A4</a:t>
            </a:r>
            <a:r>
              <a:rPr lang="en-GB" dirty="0">
                <a:latin typeface="Tahoma" panose="020B0604030504040204" pitchFamily="34" charset="0"/>
                <a:ea typeface="Times New Roman" panose="02020603050405020304" pitchFamily="18" charset="0"/>
              </a:rPr>
              <a:t> or </a:t>
            </a:r>
            <a:r>
              <a:rPr lang="en-GB" i="1" dirty="0">
                <a:latin typeface="Tahoma" panose="020B0604030504040204" pitchFamily="34" charset="0"/>
                <a:ea typeface="Times New Roman" panose="02020603050405020304" pitchFamily="18" charset="0"/>
              </a:rPr>
              <a:t>printed in A5</a:t>
            </a:r>
            <a:r>
              <a:rPr lang="en-GB" dirty="0">
                <a:latin typeface="Tahoma" panose="020B0604030504040204" pitchFamily="34" charset="0"/>
                <a:ea typeface="Times New Roman" panose="02020603050405020304" pitchFamily="18" charset="0"/>
              </a:rPr>
              <a:t>, for this the </a:t>
            </a:r>
            <a:r>
              <a:rPr lang="en-GB" b="1" dirty="0">
                <a:latin typeface="Tahoma" panose="020B0604030504040204" pitchFamily="34" charset="0"/>
                <a:ea typeface="Times New Roman" panose="02020603050405020304" pitchFamily="18" charset="0"/>
              </a:rPr>
              <a:t>system</a:t>
            </a:r>
            <a:r>
              <a:rPr lang="en-GB" dirty="0">
                <a:latin typeface="Tahoma" panose="020B0604030504040204" pitchFamily="34" charset="0"/>
                <a:ea typeface="Times New Roman" panose="02020603050405020304" pitchFamily="18" charset="0"/>
              </a:rPr>
              <a:t> has a </a:t>
            </a:r>
            <a:r>
              <a:rPr lang="en-GB" b="1" dirty="0">
                <a:latin typeface="Tahoma" panose="020B0604030504040204" pitchFamily="34" charset="0"/>
                <a:ea typeface="Times New Roman" panose="02020603050405020304" pitchFamily="18" charset="0"/>
              </a:rPr>
              <a:t>receipt printer</a:t>
            </a:r>
            <a:r>
              <a:rPr lang="en-GB" dirty="0">
                <a:latin typeface="Tahoma" panose="020B0604030504040204" pitchFamily="34" charset="0"/>
                <a:ea typeface="Times New Roman" panose="02020603050405020304" pitchFamily="18" charset="0"/>
              </a:rPr>
              <a:t> which can </a:t>
            </a:r>
            <a:r>
              <a:rPr lang="en-GB" i="1" dirty="0">
                <a:latin typeface="Tahoma" panose="020B0604030504040204" pitchFamily="34" charset="0"/>
                <a:ea typeface="Times New Roman" panose="02020603050405020304" pitchFamily="18" charset="0"/>
              </a:rPr>
              <a:t>print a receipt</a:t>
            </a:r>
            <a:r>
              <a:rPr lang="en-GB" dirty="0">
                <a:latin typeface="Tahoma" panose="020B0604030504040204" pitchFamily="34" charset="0"/>
                <a:ea typeface="Times New Roman" panose="02020603050405020304" pitchFamily="18" charset="0"/>
              </a:rPr>
              <a:t> by </a:t>
            </a:r>
            <a:r>
              <a:rPr lang="en-GB" i="1" dirty="0">
                <a:latin typeface="Tahoma" panose="020B0604030504040204" pitchFamily="34" charset="0"/>
                <a:ea typeface="Times New Roman" panose="02020603050405020304" pitchFamily="18" charset="0"/>
              </a:rPr>
              <a:t>setting the receipt paper size</a:t>
            </a:r>
            <a:r>
              <a:rPr lang="en-GB" dirty="0">
                <a:latin typeface="Tahoma" panose="020B0604030504040204" pitchFamily="34" charset="0"/>
                <a:ea typeface="Times New Roman" panose="02020603050405020304" pitchFamily="18" charset="0"/>
              </a:rPr>
              <a:t> and </a:t>
            </a:r>
            <a:r>
              <a:rPr lang="en-GB" i="1" dirty="0">
                <a:latin typeface="Tahoma" panose="020B0604030504040204" pitchFamily="34" charset="0"/>
                <a:ea typeface="Times New Roman" panose="02020603050405020304" pitchFamily="18" charset="0"/>
              </a:rPr>
              <a:t>setting the receipt information.</a:t>
            </a:r>
            <a:r>
              <a:rPr lang="en-GB" dirty="0">
                <a:latin typeface="Tahoma" panose="020B0604030504040204" pitchFamily="34" charset="0"/>
                <a:ea typeface="Times New Roman" panose="02020603050405020304" pitchFamily="18" charset="0"/>
              </a:rPr>
              <a:t> Afterwards they are </a:t>
            </a:r>
            <a:r>
              <a:rPr lang="en-GB" i="1" dirty="0">
                <a:latin typeface="Tahoma" panose="020B0604030504040204" pitchFamily="34" charset="0"/>
                <a:ea typeface="Times New Roman" panose="02020603050405020304" pitchFamily="18" charset="0"/>
              </a:rPr>
              <a:t>returned to the main menu</a:t>
            </a:r>
            <a:r>
              <a:rPr lang="en-GB" dirty="0">
                <a:latin typeface="Tahoma" panose="020B0604030504040204" pitchFamily="34" charset="0"/>
                <a:ea typeface="Times New Roman" panose="02020603050405020304" pitchFamily="18" charset="0"/>
              </a:rPr>
              <a:t> or alternatively if they don’t have enough funds the </a:t>
            </a:r>
            <a:r>
              <a:rPr lang="en-GB" b="1" dirty="0">
                <a:latin typeface="Tahoma" panose="020B0604030504040204" pitchFamily="34" charset="0"/>
                <a:ea typeface="Times New Roman" panose="02020603050405020304" pitchFamily="18" charset="0"/>
              </a:rPr>
              <a:t>system</a:t>
            </a:r>
            <a:r>
              <a:rPr lang="en-GB" dirty="0">
                <a:latin typeface="Tahoma" panose="020B0604030504040204" pitchFamily="34" charset="0"/>
                <a:ea typeface="Times New Roman" panose="02020603050405020304" pitchFamily="18" charset="0"/>
              </a:rPr>
              <a:t> </a:t>
            </a:r>
            <a:r>
              <a:rPr lang="en-GB" i="1" dirty="0">
                <a:latin typeface="Tahoma" panose="020B0604030504040204" pitchFamily="34" charset="0"/>
                <a:ea typeface="Times New Roman" panose="02020603050405020304" pitchFamily="18" charset="0"/>
              </a:rPr>
              <a:t>displays an insufficient funds message</a:t>
            </a:r>
            <a:r>
              <a:rPr lang="en-GB" dirty="0">
                <a:latin typeface="Tahoma" panose="020B0604030504040204" pitchFamily="34" charset="0"/>
                <a:ea typeface="Times New Roman" panose="02020603050405020304" pitchFamily="18" charset="0"/>
              </a:rPr>
              <a:t> and they are </a:t>
            </a:r>
            <a:r>
              <a:rPr lang="en-GB" i="1" dirty="0">
                <a:latin typeface="Tahoma" panose="020B0604030504040204" pitchFamily="34" charset="0"/>
                <a:ea typeface="Times New Roman" panose="02020603050405020304" pitchFamily="18" charset="0"/>
              </a:rPr>
              <a:t>returned to the main menu</a:t>
            </a:r>
            <a:r>
              <a:rPr lang="en-GB" dirty="0">
                <a:latin typeface="Tahoma" panose="020B0604030504040204" pitchFamily="34" charset="0"/>
                <a:ea typeface="Times New Roman" panose="02020603050405020304" pitchFamily="18" charset="0"/>
              </a:rPr>
              <a:t>. For all parts of this functionality there is an option to </a:t>
            </a:r>
            <a:r>
              <a:rPr lang="en-GB" i="1" dirty="0">
                <a:latin typeface="Tahoma" panose="020B0604030504040204" pitchFamily="34" charset="0"/>
                <a:ea typeface="Times New Roman" panose="02020603050405020304" pitchFamily="18" charset="0"/>
              </a:rPr>
              <a:t>display information</a:t>
            </a:r>
            <a:r>
              <a:rPr lang="en-GB" dirty="0">
                <a:latin typeface="Tahoma" panose="020B0604030504040204" pitchFamily="34" charset="0"/>
                <a:ea typeface="Times New Roman" panose="02020603050405020304" pitchFamily="18" charset="0"/>
              </a:rPr>
              <a:t> that explains what operations can be done.</a:t>
            </a:r>
            <a:endParaRPr lang="en-GB" sz="2000" dirty="0">
              <a:effectLst/>
              <a:latin typeface="Tahoma" panose="020B0604030504040204" pitchFamily="34" charset="0"/>
              <a:ea typeface="Times New Roman" panose="02020603050405020304" pitchFamily="18" charset="0"/>
            </a:endParaRPr>
          </a:p>
        </p:txBody>
      </p:sp>
    </p:spTree>
    <p:extLst>
      <p:ext uri="{BB962C8B-B14F-4D97-AF65-F5344CB8AC3E}">
        <p14:creationId xmlns:p14="http://schemas.microsoft.com/office/powerpoint/2010/main" val="15453790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Noun/Verb List</a:t>
            </a:r>
          </a:p>
        </p:txBody>
      </p:sp>
      <p:pic>
        <p:nvPicPr>
          <p:cNvPr id="1026" name="Picture 2" descr="Image result for university of birmingham,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43751" y="365125"/>
            <a:ext cx="2629997" cy="657499"/>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GB"/>
              <a:t>Dr. R.Bahsoon, University of Birmingham, UK</a:t>
            </a:r>
          </a:p>
        </p:txBody>
      </p:sp>
      <p:graphicFrame>
        <p:nvGraphicFramePr>
          <p:cNvPr id="6" name="Table 5"/>
          <p:cNvGraphicFramePr>
            <a:graphicFrameLocks noGrp="1"/>
          </p:cNvGraphicFramePr>
          <p:nvPr/>
        </p:nvGraphicFramePr>
        <p:xfrm>
          <a:off x="2200274" y="1674450"/>
          <a:ext cx="7762875" cy="426720"/>
        </p:xfrm>
        <a:graphic>
          <a:graphicData uri="http://schemas.openxmlformats.org/drawingml/2006/table">
            <a:tbl>
              <a:tblPr>
                <a:tableStyleId>{5C22544A-7EE6-4342-B048-85BDC9FD1C3A}</a:tableStyleId>
              </a:tblPr>
              <a:tblGrid>
                <a:gridCol w="1640972">
                  <a:extLst>
                    <a:ext uri="{9D8B030D-6E8A-4147-A177-3AD203B41FA5}">
                      <a16:colId xmlns:a16="http://schemas.microsoft.com/office/drawing/2014/main" val="397359714"/>
                    </a:ext>
                  </a:extLst>
                </a:gridCol>
                <a:gridCol w="1540379">
                  <a:extLst>
                    <a:ext uri="{9D8B030D-6E8A-4147-A177-3AD203B41FA5}">
                      <a16:colId xmlns:a16="http://schemas.microsoft.com/office/drawing/2014/main" val="2518102215"/>
                    </a:ext>
                  </a:extLst>
                </a:gridCol>
                <a:gridCol w="4581524">
                  <a:extLst>
                    <a:ext uri="{9D8B030D-6E8A-4147-A177-3AD203B41FA5}">
                      <a16:colId xmlns:a16="http://schemas.microsoft.com/office/drawing/2014/main" val="315602126"/>
                    </a:ext>
                  </a:extLst>
                </a:gridCol>
              </a:tblGrid>
              <a:tr h="161925">
                <a:tc>
                  <a:txBody>
                    <a:bodyPr/>
                    <a:lstStyle/>
                    <a:p>
                      <a:pPr>
                        <a:spcAft>
                          <a:spcPts val="0"/>
                        </a:spcAft>
                      </a:pPr>
                      <a:r>
                        <a:rPr lang="en-GB" sz="1400" b="1">
                          <a:effectLst/>
                        </a:rPr>
                        <a:t>Word/Phrase</a:t>
                      </a:r>
                      <a:endParaRPr lang="en-GB" sz="2000" b="1">
                        <a:effectLst/>
                        <a:latin typeface="Tahoma" panose="020B0604030504040204" pitchFamily="34" charset="0"/>
                        <a:ea typeface="Times New Roman" panose="02020603050405020304" pitchFamily="18" charset="0"/>
                      </a:endParaRPr>
                    </a:p>
                  </a:txBody>
                  <a:tcPr marL="68580" marR="68580" marT="0" marB="0"/>
                </a:tc>
                <a:tc>
                  <a:txBody>
                    <a:bodyPr/>
                    <a:lstStyle/>
                    <a:p>
                      <a:pPr>
                        <a:spcAft>
                          <a:spcPts val="0"/>
                        </a:spcAft>
                      </a:pPr>
                      <a:r>
                        <a:rPr lang="en-GB" sz="1400" b="1" dirty="0">
                          <a:effectLst/>
                        </a:rPr>
                        <a:t>Accepted</a:t>
                      </a:r>
                      <a:endParaRPr lang="en-GB" sz="2000" b="1" dirty="0">
                        <a:effectLst/>
                        <a:latin typeface="Tahoma" panose="020B0604030504040204" pitchFamily="34" charset="0"/>
                        <a:ea typeface="Times New Roman" panose="02020603050405020304" pitchFamily="18" charset="0"/>
                      </a:endParaRPr>
                    </a:p>
                  </a:txBody>
                  <a:tcPr marL="68580" marR="68580" marT="0" marB="0"/>
                </a:tc>
                <a:tc>
                  <a:txBody>
                    <a:bodyPr/>
                    <a:lstStyle/>
                    <a:p>
                      <a:pPr>
                        <a:spcAft>
                          <a:spcPts val="0"/>
                        </a:spcAft>
                      </a:pPr>
                      <a:r>
                        <a:rPr lang="en-GB" sz="1400" b="1" dirty="0">
                          <a:effectLst/>
                        </a:rPr>
                        <a:t>Reason</a:t>
                      </a:r>
                      <a:endParaRPr lang="en-GB" sz="2000" b="1" dirty="0">
                        <a:effectLst/>
                        <a:latin typeface="Tahoma" panose="020B060403050404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264913202"/>
                  </a:ext>
                </a:extLst>
              </a:tr>
              <a:tr h="161925">
                <a:tc>
                  <a:txBody>
                    <a:bodyPr/>
                    <a:lstStyle/>
                    <a:p>
                      <a:pPr>
                        <a:spcAft>
                          <a:spcPts val="0"/>
                        </a:spcAft>
                      </a:pPr>
                      <a:r>
                        <a:rPr lang="en-GB" sz="1400" b="1" dirty="0" err="1">
                          <a:effectLst/>
                        </a:rPr>
                        <a:t>SmartBank</a:t>
                      </a:r>
                      <a:endParaRPr lang="en-GB" sz="2000" b="1" dirty="0">
                        <a:effectLst/>
                        <a:latin typeface="Tahoma" panose="020B0604030504040204" pitchFamily="34" charset="0"/>
                        <a:ea typeface="Times New Roman" panose="02020603050405020304" pitchFamily="18" charset="0"/>
                      </a:endParaRPr>
                    </a:p>
                  </a:txBody>
                  <a:tcPr marL="68580" marR="68580" marT="0" marB="0"/>
                </a:tc>
                <a:tc>
                  <a:txBody>
                    <a:bodyPr/>
                    <a:lstStyle/>
                    <a:p>
                      <a:pPr>
                        <a:spcAft>
                          <a:spcPts val="0"/>
                        </a:spcAft>
                      </a:pPr>
                      <a:r>
                        <a:rPr lang="en-GB" sz="1400" b="1" dirty="0">
                          <a:effectLst/>
                        </a:rPr>
                        <a:t>No</a:t>
                      </a:r>
                      <a:endParaRPr lang="en-GB" sz="2000" b="1" dirty="0">
                        <a:effectLst/>
                        <a:latin typeface="Tahoma" panose="020B0604030504040204" pitchFamily="34" charset="0"/>
                        <a:ea typeface="Times New Roman" panose="02020603050405020304" pitchFamily="18" charset="0"/>
                      </a:endParaRPr>
                    </a:p>
                  </a:txBody>
                  <a:tcPr marL="68580" marR="68580" marT="0" marB="0"/>
                </a:tc>
                <a:tc>
                  <a:txBody>
                    <a:bodyPr/>
                    <a:lstStyle/>
                    <a:p>
                      <a:pPr>
                        <a:spcAft>
                          <a:spcPts val="0"/>
                        </a:spcAft>
                      </a:pPr>
                      <a:r>
                        <a:rPr lang="en-GB" sz="1400" b="1" dirty="0">
                          <a:effectLst/>
                        </a:rPr>
                        <a:t>Company rather than about the system itself.</a:t>
                      </a:r>
                      <a:endParaRPr lang="en-GB" sz="2000" b="1" dirty="0">
                        <a:effectLst/>
                        <a:latin typeface="Tahoma" panose="020B060403050404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3815215414"/>
                  </a:ext>
                </a:extLst>
              </a:tr>
            </a:tbl>
          </a:graphicData>
        </a:graphic>
      </p:graphicFrame>
      <p:graphicFrame>
        <p:nvGraphicFramePr>
          <p:cNvPr id="3" name="Table 2"/>
          <p:cNvGraphicFramePr>
            <a:graphicFrameLocks noGrp="1"/>
          </p:cNvGraphicFramePr>
          <p:nvPr/>
        </p:nvGraphicFramePr>
        <p:xfrm>
          <a:off x="2200276" y="1887810"/>
          <a:ext cx="7762874" cy="1493520"/>
        </p:xfrm>
        <a:graphic>
          <a:graphicData uri="http://schemas.openxmlformats.org/drawingml/2006/table">
            <a:tbl>
              <a:tblPr>
                <a:tableStyleId>{5C22544A-7EE6-4342-B048-85BDC9FD1C3A}</a:tableStyleId>
              </a:tblPr>
              <a:tblGrid>
                <a:gridCol w="1640972">
                  <a:extLst>
                    <a:ext uri="{9D8B030D-6E8A-4147-A177-3AD203B41FA5}">
                      <a16:colId xmlns:a16="http://schemas.microsoft.com/office/drawing/2014/main" val="3901626931"/>
                    </a:ext>
                  </a:extLst>
                </a:gridCol>
                <a:gridCol w="1532174">
                  <a:extLst>
                    <a:ext uri="{9D8B030D-6E8A-4147-A177-3AD203B41FA5}">
                      <a16:colId xmlns:a16="http://schemas.microsoft.com/office/drawing/2014/main" val="3539008564"/>
                    </a:ext>
                  </a:extLst>
                </a:gridCol>
                <a:gridCol w="4589728">
                  <a:extLst>
                    <a:ext uri="{9D8B030D-6E8A-4147-A177-3AD203B41FA5}">
                      <a16:colId xmlns:a16="http://schemas.microsoft.com/office/drawing/2014/main" val="150730121"/>
                    </a:ext>
                  </a:extLst>
                </a:gridCol>
              </a:tblGrid>
              <a:tr h="323850">
                <a:tc>
                  <a:txBody>
                    <a:bodyPr/>
                    <a:lstStyle/>
                    <a:p>
                      <a:pPr>
                        <a:spcAft>
                          <a:spcPts val="0"/>
                        </a:spcAft>
                      </a:pPr>
                      <a:r>
                        <a:rPr lang="en-GB" sz="1400">
                          <a:effectLst/>
                        </a:rPr>
                        <a:t>Withdraw-transaction</a:t>
                      </a:r>
                      <a:endParaRPr lang="en-GB" sz="2000">
                        <a:effectLst/>
                        <a:latin typeface="Tahoma" panose="020B0604030504040204" pitchFamily="34" charset="0"/>
                        <a:ea typeface="Times New Roman" panose="02020603050405020304" pitchFamily="18" charset="0"/>
                      </a:endParaRPr>
                    </a:p>
                  </a:txBody>
                  <a:tcPr marL="68580" marR="68580" marT="0" marB="0"/>
                </a:tc>
                <a:tc>
                  <a:txBody>
                    <a:bodyPr/>
                    <a:lstStyle/>
                    <a:p>
                      <a:pPr>
                        <a:spcAft>
                          <a:spcPts val="0"/>
                        </a:spcAft>
                      </a:pPr>
                      <a:r>
                        <a:rPr lang="en-GB" sz="1400" dirty="0">
                          <a:effectLst/>
                        </a:rPr>
                        <a:t>Withdraw</a:t>
                      </a:r>
                      <a:endParaRPr lang="en-GB" sz="2000" dirty="0">
                        <a:effectLst/>
                        <a:latin typeface="Tahoma" panose="020B0604030504040204" pitchFamily="34" charset="0"/>
                        <a:ea typeface="Times New Roman" panose="02020603050405020304" pitchFamily="18" charset="0"/>
                      </a:endParaRPr>
                    </a:p>
                  </a:txBody>
                  <a:tcPr marL="68580" marR="68580" marT="0" marB="0"/>
                </a:tc>
                <a:tc>
                  <a:txBody>
                    <a:bodyPr/>
                    <a:lstStyle/>
                    <a:p>
                      <a:pPr>
                        <a:spcAft>
                          <a:spcPts val="0"/>
                        </a:spcAft>
                      </a:pPr>
                      <a:r>
                        <a:rPr lang="en-GB" sz="1400" dirty="0">
                          <a:effectLst/>
                        </a:rPr>
                        <a:t>This can be used for a class representing a withdraw transaction</a:t>
                      </a:r>
                      <a:endParaRPr lang="en-GB" sz="2000" dirty="0">
                        <a:effectLst/>
                        <a:latin typeface="Tahoma" panose="020B060403050404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255584943"/>
                  </a:ext>
                </a:extLst>
              </a:tr>
              <a:tr h="161925">
                <a:tc>
                  <a:txBody>
                    <a:bodyPr/>
                    <a:lstStyle/>
                    <a:p>
                      <a:pPr>
                        <a:spcAft>
                          <a:spcPts val="0"/>
                        </a:spcAft>
                      </a:pPr>
                      <a:r>
                        <a:rPr lang="en-GB" sz="1400" dirty="0">
                          <a:effectLst/>
                        </a:rPr>
                        <a:t>Allowing customers to withdraw money</a:t>
                      </a:r>
                      <a:endParaRPr lang="en-GB" sz="2000" dirty="0">
                        <a:effectLst/>
                        <a:latin typeface="Tahoma" panose="020B0604030504040204" pitchFamily="34" charset="0"/>
                        <a:ea typeface="Times New Roman" panose="02020603050405020304" pitchFamily="18" charset="0"/>
                      </a:endParaRPr>
                    </a:p>
                  </a:txBody>
                  <a:tcPr marL="68580" marR="68580" marT="0" marB="0"/>
                </a:tc>
                <a:tc>
                  <a:txBody>
                    <a:bodyPr/>
                    <a:lstStyle/>
                    <a:p>
                      <a:pPr>
                        <a:spcAft>
                          <a:spcPts val="0"/>
                        </a:spcAft>
                      </a:pPr>
                      <a:r>
                        <a:rPr lang="en-GB" sz="1400" dirty="0">
                          <a:effectLst/>
                        </a:rPr>
                        <a:t>No</a:t>
                      </a:r>
                      <a:endParaRPr lang="en-GB" sz="2000" dirty="0">
                        <a:effectLst/>
                        <a:latin typeface="Tahoma" panose="020B0604030504040204" pitchFamily="34" charset="0"/>
                        <a:ea typeface="Times New Roman" panose="02020603050405020304" pitchFamily="18" charset="0"/>
                      </a:endParaRPr>
                    </a:p>
                  </a:txBody>
                  <a:tcPr marL="68580" marR="68580" marT="0" marB="0"/>
                </a:tc>
                <a:tc>
                  <a:txBody>
                    <a:bodyPr/>
                    <a:lstStyle/>
                    <a:p>
                      <a:pPr>
                        <a:spcAft>
                          <a:spcPts val="0"/>
                        </a:spcAft>
                      </a:pPr>
                      <a:r>
                        <a:rPr lang="en-GB" sz="1400" dirty="0">
                          <a:effectLst/>
                        </a:rPr>
                        <a:t>Too general to be a method</a:t>
                      </a:r>
                      <a:endParaRPr lang="en-GB" sz="2000" dirty="0">
                        <a:effectLst/>
                        <a:latin typeface="Tahoma" panose="020B060403050404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2156555150"/>
                  </a:ext>
                </a:extLst>
              </a:tr>
              <a:tr h="161925">
                <a:tc>
                  <a:txBody>
                    <a:bodyPr/>
                    <a:lstStyle/>
                    <a:p>
                      <a:pPr>
                        <a:spcAft>
                          <a:spcPts val="0"/>
                        </a:spcAft>
                      </a:pPr>
                      <a:r>
                        <a:rPr lang="en-GB" sz="1400">
                          <a:effectLst/>
                        </a:rPr>
                        <a:t>System</a:t>
                      </a:r>
                      <a:endParaRPr lang="en-GB" sz="2000">
                        <a:effectLst/>
                        <a:latin typeface="Tahoma" panose="020B0604030504040204" pitchFamily="34" charset="0"/>
                        <a:ea typeface="Times New Roman" panose="02020603050405020304" pitchFamily="18" charset="0"/>
                      </a:endParaRPr>
                    </a:p>
                  </a:txBody>
                  <a:tcPr marL="68580" marR="68580" marT="0" marB="0"/>
                </a:tc>
                <a:tc>
                  <a:txBody>
                    <a:bodyPr/>
                    <a:lstStyle/>
                    <a:p>
                      <a:pPr>
                        <a:spcAft>
                          <a:spcPts val="0"/>
                        </a:spcAft>
                      </a:pPr>
                      <a:r>
                        <a:rPr lang="en-GB" sz="1400">
                          <a:effectLst/>
                        </a:rPr>
                        <a:t>No</a:t>
                      </a:r>
                      <a:endParaRPr lang="en-GB" sz="2000">
                        <a:effectLst/>
                        <a:latin typeface="Tahoma" panose="020B0604030504040204" pitchFamily="34" charset="0"/>
                        <a:ea typeface="Times New Roman" panose="02020603050405020304" pitchFamily="18" charset="0"/>
                      </a:endParaRPr>
                    </a:p>
                  </a:txBody>
                  <a:tcPr marL="68580" marR="68580" marT="0" marB="0"/>
                </a:tc>
                <a:tc>
                  <a:txBody>
                    <a:bodyPr/>
                    <a:lstStyle/>
                    <a:p>
                      <a:pPr>
                        <a:spcAft>
                          <a:spcPts val="0"/>
                        </a:spcAft>
                      </a:pPr>
                      <a:r>
                        <a:rPr lang="en-GB" sz="1400">
                          <a:effectLst/>
                        </a:rPr>
                        <a:t>Duplicate</a:t>
                      </a:r>
                      <a:endParaRPr lang="en-GB" sz="2000">
                        <a:effectLst/>
                        <a:latin typeface="Tahoma" panose="020B060403050404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4202844623"/>
                  </a:ext>
                </a:extLst>
              </a:tr>
              <a:tr h="323850">
                <a:tc>
                  <a:txBody>
                    <a:bodyPr/>
                    <a:lstStyle/>
                    <a:p>
                      <a:pPr>
                        <a:spcAft>
                          <a:spcPts val="0"/>
                        </a:spcAft>
                      </a:pPr>
                      <a:r>
                        <a:rPr lang="en-GB" sz="1400" dirty="0">
                          <a:effectLst/>
                        </a:rPr>
                        <a:t>Displays a number of money amounts</a:t>
                      </a:r>
                      <a:endParaRPr lang="en-GB" sz="2000" dirty="0">
                        <a:effectLst/>
                        <a:latin typeface="Tahoma" panose="020B0604030504040204" pitchFamily="34" charset="0"/>
                        <a:ea typeface="Times New Roman" panose="02020603050405020304" pitchFamily="18" charset="0"/>
                      </a:endParaRPr>
                    </a:p>
                  </a:txBody>
                  <a:tcPr marL="68580" marR="68580" marT="0" marB="0"/>
                </a:tc>
                <a:tc>
                  <a:txBody>
                    <a:bodyPr/>
                    <a:lstStyle/>
                    <a:p>
                      <a:pPr>
                        <a:spcAft>
                          <a:spcPts val="0"/>
                        </a:spcAft>
                      </a:pPr>
                      <a:r>
                        <a:rPr lang="en-GB" sz="1400" dirty="0" err="1">
                          <a:effectLst/>
                        </a:rPr>
                        <a:t>displayMoneyAmounts</a:t>
                      </a:r>
                      <a:endParaRPr lang="en-GB" sz="2000" dirty="0">
                        <a:effectLst/>
                        <a:latin typeface="Tahoma" panose="020B0604030504040204" pitchFamily="34" charset="0"/>
                        <a:ea typeface="Times New Roman" panose="02020603050405020304" pitchFamily="18" charset="0"/>
                      </a:endParaRPr>
                    </a:p>
                  </a:txBody>
                  <a:tcPr marL="68580" marR="68580" marT="0" marB="0"/>
                </a:tc>
                <a:tc>
                  <a:txBody>
                    <a:bodyPr/>
                    <a:lstStyle/>
                    <a:p>
                      <a:pPr>
                        <a:spcAft>
                          <a:spcPts val="0"/>
                        </a:spcAft>
                      </a:pPr>
                      <a:r>
                        <a:rPr lang="en-GB" sz="1400" dirty="0">
                          <a:effectLst/>
                        </a:rPr>
                        <a:t>This is a particular action of the withdraw transaction and hence becomes a method.</a:t>
                      </a:r>
                      <a:endParaRPr lang="en-GB" sz="2000" dirty="0">
                        <a:effectLst/>
                        <a:latin typeface="Tahoma" panose="020B060403050404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1087494613"/>
                  </a:ext>
                </a:extLst>
              </a:tr>
            </a:tbl>
          </a:graphicData>
        </a:graphic>
      </p:graphicFrame>
      <p:graphicFrame>
        <p:nvGraphicFramePr>
          <p:cNvPr id="8" name="Table 7"/>
          <p:cNvGraphicFramePr>
            <a:graphicFrameLocks noGrp="1"/>
          </p:cNvGraphicFramePr>
          <p:nvPr/>
        </p:nvGraphicFramePr>
        <p:xfrm>
          <a:off x="2200275" y="3374935"/>
          <a:ext cx="7762874" cy="1066800"/>
        </p:xfrm>
        <a:graphic>
          <a:graphicData uri="http://schemas.openxmlformats.org/drawingml/2006/table">
            <a:tbl>
              <a:tblPr>
                <a:tableStyleId>{5C22544A-7EE6-4342-B048-85BDC9FD1C3A}</a:tableStyleId>
              </a:tblPr>
              <a:tblGrid>
                <a:gridCol w="1640972">
                  <a:extLst>
                    <a:ext uri="{9D8B030D-6E8A-4147-A177-3AD203B41FA5}">
                      <a16:colId xmlns:a16="http://schemas.microsoft.com/office/drawing/2014/main" val="3107084882"/>
                    </a:ext>
                  </a:extLst>
                </a:gridCol>
                <a:gridCol w="1530853">
                  <a:extLst>
                    <a:ext uri="{9D8B030D-6E8A-4147-A177-3AD203B41FA5}">
                      <a16:colId xmlns:a16="http://schemas.microsoft.com/office/drawing/2014/main" val="570930821"/>
                    </a:ext>
                  </a:extLst>
                </a:gridCol>
                <a:gridCol w="4591049">
                  <a:extLst>
                    <a:ext uri="{9D8B030D-6E8A-4147-A177-3AD203B41FA5}">
                      <a16:colId xmlns:a16="http://schemas.microsoft.com/office/drawing/2014/main" val="866481228"/>
                    </a:ext>
                  </a:extLst>
                </a:gridCol>
              </a:tblGrid>
              <a:tr h="161925">
                <a:tc>
                  <a:txBody>
                    <a:bodyPr/>
                    <a:lstStyle/>
                    <a:p>
                      <a:pPr>
                        <a:spcAft>
                          <a:spcPts val="0"/>
                        </a:spcAft>
                      </a:pPr>
                      <a:r>
                        <a:rPr lang="en-GB" sz="1400">
                          <a:effectLst/>
                        </a:rPr>
                        <a:t>Customer</a:t>
                      </a:r>
                      <a:endParaRPr lang="en-GB" sz="2000">
                        <a:effectLst/>
                        <a:latin typeface="Tahoma" panose="020B0604030504040204" pitchFamily="34" charset="0"/>
                        <a:ea typeface="Times New Roman" panose="02020603050405020304" pitchFamily="18" charset="0"/>
                      </a:endParaRPr>
                    </a:p>
                  </a:txBody>
                  <a:tcPr marL="68580" marR="68580" marT="0" marB="0"/>
                </a:tc>
                <a:tc>
                  <a:txBody>
                    <a:bodyPr/>
                    <a:lstStyle/>
                    <a:p>
                      <a:pPr>
                        <a:spcAft>
                          <a:spcPts val="0"/>
                        </a:spcAft>
                      </a:pPr>
                      <a:r>
                        <a:rPr lang="en-GB" sz="1400" dirty="0">
                          <a:effectLst/>
                        </a:rPr>
                        <a:t>No</a:t>
                      </a:r>
                      <a:endParaRPr lang="en-GB" sz="2000" dirty="0">
                        <a:effectLst/>
                        <a:latin typeface="Tahoma" panose="020B0604030504040204" pitchFamily="34" charset="0"/>
                        <a:ea typeface="Times New Roman" panose="02020603050405020304" pitchFamily="18" charset="0"/>
                      </a:endParaRPr>
                    </a:p>
                  </a:txBody>
                  <a:tcPr marL="68580" marR="68580" marT="0" marB="0"/>
                </a:tc>
                <a:tc>
                  <a:txBody>
                    <a:bodyPr/>
                    <a:lstStyle/>
                    <a:p>
                      <a:pPr>
                        <a:spcAft>
                          <a:spcPts val="0"/>
                        </a:spcAft>
                      </a:pPr>
                      <a:r>
                        <a:rPr lang="en-GB" sz="1400">
                          <a:effectLst/>
                        </a:rPr>
                        <a:t>Duplicate</a:t>
                      </a:r>
                      <a:endParaRPr lang="en-GB" sz="2000">
                        <a:effectLst/>
                        <a:latin typeface="Tahoma" panose="020B060403050404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401821454"/>
                  </a:ext>
                </a:extLst>
              </a:tr>
              <a:tr h="161925">
                <a:tc>
                  <a:txBody>
                    <a:bodyPr/>
                    <a:lstStyle/>
                    <a:p>
                      <a:pPr>
                        <a:spcAft>
                          <a:spcPts val="0"/>
                        </a:spcAft>
                      </a:pPr>
                      <a:r>
                        <a:rPr lang="en-GB" sz="1400">
                          <a:effectLst/>
                        </a:rPr>
                        <a:t>Select</a:t>
                      </a:r>
                      <a:endParaRPr lang="en-GB" sz="2000">
                        <a:effectLst/>
                        <a:latin typeface="Tahoma" panose="020B0604030504040204" pitchFamily="34" charset="0"/>
                        <a:ea typeface="Times New Roman" panose="02020603050405020304" pitchFamily="18" charset="0"/>
                      </a:endParaRPr>
                    </a:p>
                  </a:txBody>
                  <a:tcPr marL="68580" marR="68580" marT="0" marB="0"/>
                </a:tc>
                <a:tc>
                  <a:txBody>
                    <a:bodyPr/>
                    <a:lstStyle/>
                    <a:p>
                      <a:pPr>
                        <a:spcAft>
                          <a:spcPts val="0"/>
                        </a:spcAft>
                      </a:pPr>
                      <a:r>
                        <a:rPr lang="en-GB" sz="1400" dirty="0">
                          <a:effectLst/>
                        </a:rPr>
                        <a:t>No</a:t>
                      </a:r>
                      <a:endParaRPr lang="en-GB" sz="2000" dirty="0">
                        <a:effectLst/>
                        <a:latin typeface="Tahoma" panose="020B0604030504040204" pitchFamily="34" charset="0"/>
                        <a:ea typeface="Times New Roman" panose="02020603050405020304" pitchFamily="18" charset="0"/>
                      </a:endParaRPr>
                    </a:p>
                  </a:txBody>
                  <a:tcPr marL="68580" marR="68580" marT="0" marB="0"/>
                </a:tc>
                <a:tc>
                  <a:txBody>
                    <a:bodyPr/>
                    <a:lstStyle/>
                    <a:p>
                      <a:pPr>
                        <a:spcAft>
                          <a:spcPts val="0"/>
                        </a:spcAft>
                      </a:pPr>
                      <a:r>
                        <a:rPr lang="en-GB" sz="1400">
                          <a:effectLst/>
                        </a:rPr>
                        <a:t>Too general to be a method</a:t>
                      </a:r>
                      <a:endParaRPr lang="en-GB" sz="2000">
                        <a:effectLst/>
                        <a:latin typeface="Tahoma" panose="020B060403050404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2408692548"/>
                  </a:ext>
                </a:extLst>
              </a:tr>
              <a:tr h="161925">
                <a:tc>
                  <a:txBody>
                    <a:bodyPr/>
                    <a:lstStyle/>
                    <a:p>
                      <a:pPr>
                        <a:spcAft>
                          <a:spcPts val="0"/>
                        </a:spcAft>
                      </a:pPr>
                      <a:r>
                        <a:rPr lang="en-GB" sz="1400" dirty="0">
                          <a:effectLst/>
                        </a:rPr>
                        <a:t>Customer</a:t>
                      </a:r>
                      <a:endParaRPr lang="en-GB" sz="2000" dirty="0">
                        <a:effectLst/>
                        <a:latin typeface="Tahoma" panose="020B0604030504040204" pitchFamily="34" charset="0"/>
                        <a:ea typeface="Times New Roman" panose="02020603050405020304" pitchFamily="18" charset="0"/>
                      </a:endParaRPr>
                    </a:p>
                  </a:txBody>
                  <a:tcPr marL="68580" marR="68580" marT="0" marB="0"/>
                </a:tc>
                <a:tc>
                  <a:txBody>
                    <a:bodyPr/>
                    <a:lstStyle/>
                    <a:p>
                      <a:pPr>
                        <a:spcAft>
                          <a:spcPts val="0"/>
                        </a:spcAft>
                      </a:pPr>
                      <a:r>
                        <a:rPr lang="en-GB" sz="1400" dirty="0">
                          <a:effectLst/>
                        </a:rPr>
                        <a:t>No</a:t>
                      </a:r>
                      <a:endParaRPr lang="en-GB" sz="2000" dirty="0">
                        <a:effectLst/>
                        <a:latin typeface="Tahoma" panose="020B0604030504040204" pitchFamily="34" charset="0"/>
                        <a:ea typeface="Times New Roman" panose="02020603050405020304" pitchFamily="18" charset="0"/>
                      </a:endParaRPr>
                    </a:p>
                  </a:txBody>
                  <a:tcPr marL="68580" marR="68580" marT="0" marB="0"/>
                </a:tc>
                <a:tc>
                  <a:txBody>
                    <a:bodyPr/>
                    <a:lstStyle/>
                    <a:p>
                      <a:pPr>
                        <a:spcAft>
                          <a:spcPts val="0"/>
                        </a:spcAft>
                      </a:pPr>
                      <a:r>
                        <a:rPr lang="en-GB" sz="1400" dirty="0">
                          <a:effectLst/>
                        </a:rPr>
                        <a:t>Duplicate</a:t>
                      </a:r>
                      <a:endParaRPr lang="en-GB" sz="2000" dirty="0">
                        <a:effectLst/>
                        <a:latin typeface="Tahoma" panose="020B060403050404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1094407465"/>
                  </a:ext>
                </a:extLst>
              </a:tr>
              <a:tr h="323850">
                <a:tc>
                  <a:txBody>
                    <a:bodyPr/>
                    <a:lstStyle/>
                    <a:p>
                      <a:pPr>
                        <a:spcAft>
                          <a:spcPts val="0"/>
                        </a:spcAft>
                      </a:pPr>
                      <a:r>
                        <a:rPr lang="en-GB" sz="1400" dirty="0">
                          <a:effectLst/>
                        </a:rPr>
                        <a:t>Supply their own desired amount</a:t>
                      </a:r>
                      <a:endParaRPr lang="en-GB" sz="2000" dirty="0">
                        <a:effectLst/>
                        <a:latin typeface="Tahoma" panose="020B0604030504040204" pitchFamily="34" charset="0"/>
                        <a:ea typeface="Times New Roman" panose="02020603050405020304" pitchFamily="18" charset="0"/>
                      </a:endParaRPr>
                    </a:p>
                  </a:txBody>
                  <a:tcPr marL="68580" marR="68580" marT="0" marB="0"/>
                </a:tc>
                <a:tc>
                  <a:txBody>
                    <a:bodyPr/>
                    <a:lstStyle/>
                    <a:p>
                      <a:pPr>
                        <a:spcAft>
                          <a:spcPts val="0"/>
                        </a:spcAft>
                      </a:pPr>
                      <a:r>
                        <a:rPr lang="en-GB" sz="1400" dirty="0" err="1">
                          <a:effectLst/>
                        </a:rPr>
                        <a:t>supplyMoneyAmount</a:t>
                      </a:r>
                      <a:endParaRPr lang="en-GB" sz="2000" dirty="0">
                        <a:effectLst/>
                        <a:latin typeface="Tahoma" panose="020B0604030504040204" pitchFamily="34" charset="0"/>
                        <a:ea typeface="Times New Roman" panose="02020603050405020304" pitchFamily="18" charset="0"/>
                      </a:endParaRPr>
                    </a:p>
                  </a:txBody>
                  <a:tcPr marL="68580" marR="68580" marT="0" marB="0"/>
                </a:tc>
                <a:tc>
                  <a:txBody>
                    <a:bodyPr/>
                    <a:lstStyle/>
                    <a:p>
                      <a:pPr>
                        <a:spcAft>
                          <a:spcPts val="0"/>
                        </a:spcAft>
                      </a:pPr>
                      <a:r>
                        <a:rPr lang="en-GB" sz="1400" dirty="0">
                          <a:effectLst/>
                        </a:rPr>
                        <a:t>This is a particular action of the withdraw transaction and hence becomes a method.</a:t>
                      </a:r>
                      <a:endParaRPr lang="en-GB" sz="2000" dirty="0">
                        <a:effectLst/>
                        <a:latin typeface="Tahoma" panose="020B060403050404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2148648181"/>
                  </a:ext>
                </a:extLst>
              </a:tr>
            </a:tbl>
          </a:graphicData>
        </a:graphic>
      </p:graphicFrame>
      <p:graphicFrame>
        <p:nvGraphicFramePr>
          <p:cNvPr id="9" name="Table 8"/>
          <p:cNvGraphicFramePr>
            <a:graphicFrameLocks noGrp="1"/>
          </p:cNvGraphicFramePr>
          <p:nvPr/>
        </p:nvGraphicFramePr>
        <p:xfrm>
          <a:off x="2200275" y="4438560"/>
          <a:ext cx="7762874" cy="213360"/>
        </p:xfrm>
        <a:graphic>
          <a:graphicData uri="http://schemas.openxmlformats.org/drawingml/2006/table">
            <a:tbl>
              <a:tblPr>
                <a:tableStyleId>{5C22544A-7EE6-4342-B048-85BDC9FD1C3A}</a:tableStyleId>
              </a:tblPr>
              <a:tblGrid>
                <a:gridCol w="1640972">
                  <a:extLst>
                    <a:ext uri="{9D8B030D-6E8A-4147-A177-3AD203B41FA5}">
                      <a16:colId xmlns:a16="http://schemas.microsoft.com/office/drawing/2014/main" val="3502289714"/>
                    </a:ext>
                  </a:extLst>
                </a:gridCol>
                <a:gridCol w="1530853">
                  <a:extLst>
                    <a:ext uri="{9D8B030D-6E8A-4147-A177-3AD203B41FA5}">
                      <a16:colId xmlns:a16="http://schemas.microsoft.com/office/drawing/2014/main" val="2649934284"/>
                    </a:ext>
                  </a:extLst>
                </a:gridCol>
                <a:gridCol w="4591049">
                  <a:extLst>
                    <a:ext uri="{9D8B030D-6E8A-4147-A177-3AD203B41FA5}">
                      <a16:colId xmlns:a16="http://schemas.microsoft.com/office/drawing/2014/main" val="453256324"/>
                    </a:ext>
                  </a:extLst>
                </a:gridCol>
              </a:tblGrid>
              <a:tr h="161925">
                <a:tc>
                  <a:txBody>
                    <a:bodyPr/>
                    <a:lstStyle/>
                    <a:p>
                      <a:pPr>
                        <a:spcAft>
                          <a:spcPts val="0"/>
                        </a:spcAft>
                      </a:pPr>
                      <a:r>
                        <a:rPr lang="en-GB" sz="1400" dirty="0">
                          <a:effectLst/>
                        </a:rPr>
                        <a:t>…</a:t>
                      </a:r>
                      <a:endParaRPr lang="en-GB" sz="2000" dirty="0">
                        <a:effectLst/>
                        <a:latin typeface="Tahoma" panose="020B0604030504040204" pitchFamily="34" charset="0"/>
                        <a:ea typeface="Times New Roman" panose="02020603050405020304" pitchFamily="18" charset="0"/>
                      </a:endParaRPr>
                    </a:p>
                  </a:txBody>
                  <a:tcPr marL="68580" marR="68580" marT="0" marB="0"/>
                </a:tc>
                <a:tc>
                  <a:txBody>
                    <a:bodyPr/>
                    <a:lstStyle/>
                    <a:p>
                      <a:pPr>
                        <a:spcAft>
                          <a:spcPts val="0"/>
                        </a:spcAft>
                      </a:pPr>
                      <a:r>
                        <a:rPr lang="en-GB" sz="1400" dirty="0">
                          <a:effectLst/>
                        </a:rPr>
                        <a:t>…</a:t>
                      </a:r>
                      <a:endParaRPr lang="en-GB" sz="2000" dirty="0">
                        <a:effectLst/>
                        <a:latin typeface="Tahoma" panose="020B0604030504040204" pitchFamily="34" charset="0"/>
                        <a:ea typeface="Times New Roman" panose="02020603050405020304" pitchFamily="18" charset="0"/>
                      </a:endParaRPr>
                    </a:p>
                  </a:txBody>
                  <a:tcPr marL="68580" marR="68580" marT="0" marB="0"/>
                </a:tc>
                <a:tc>
                  <a:txBody>
                    <a:bodyPr/>
                    <a:lstStyle/>
                    <a:p>
                      <a:pPr>
                        <a:spcAft>
                          <a:spcPts val="0"/>
                        </a:spcAft>
                      </a:pPr>
                      <a:r>
                        <a:rPr lang="en-GB" sz="1400" dirty="0">
                          <a:effectLst/>
                        </a:rPr>
                        <a:t>…</a:t>
                      </a:r>
                      <a:endParaRPr lang="en-GB" sz="2000" dirty="0">
                        <a:effectLst/>
                        <a:latin typeface="Tahoma" panose="020B060403050404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3117503568"/>
                  </a:ext>
                </a:extLst>
              </a:tr>
            </a:tbl>
          </a:graphicData>
        </a:graphic>
      </p:graphicFrame>
    </p:spTree>
    <p:extLst>
      <p:ext uri="{BB962C8B-B14F-4D97-AF65-F5344CB8AC3E}">
        <p14:creationId xmlns:p14="http://schemas.microsoft.com/office/powerpoint/2010/main" val="5256394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08AF467-37FA-C226-C6D1-23D0F7A93C75}"/>
              </a:ext>
            </a:extLst>
          </p:cNvPr>
          <p:cNvSpPr>
            <a:spLocks noGrp="1"/>
          </p:cNvSpPr>
          <p:nvPr>
            <p:ph type="ftr" sz="quarter" idx="10"/>
          </p:nvPr>
        </p:nvSpPr>
        <p:spPr>
          <a:xfrm>
            <a:off x="4138613" y="6486524"/>
            <a:ext cx="6605588" cy="365125"/>
          </a:xfrm>
        </p:spPr>
        <p:txBody>
          <a:bodyPr/>
          <a:lstStyle/>
          <a:p>
            <a:pPr>
              <a:defRPr/>
            </a:pPr>
            <a:r>
              <a:rPr lang="en-GB" altLang="en-US"/>
              <a:t>Dr. R.Bahsoon, University of Birmingham, UK</a:t>
            </a:r>
            <a:endParaRPr lang="en-US" altLang="en-US" dirty="0"/>
          </a:p>
        </p:txBody>
      </p:sp>
      <p:sp>
        <p:nvSpPr>
          <p:cNvPr id="58372" name="Rectangle 2">
            <a:extLst>
              <a:ext uri="{FF2B5EF4-FFF2-40B4-BE49-F238E27FC236}">
                <a16:creationId xmlns:a16="http://schemas.microsoft.com/office/drawing/2014/main" id="{5EB5EEC7-258A-BB56-954C-79FC755276F9}"/>
              </a:ext>
            </a:extLst>
          </p:cNvPr>
          <p:cNvSpPr>
            <a:spLocks noGrp="1" noChangeArrowheads="1"/>
          </p:cNvSpPr>
          <p:nvPr>
            <p:ph type="title"/>
          </p:nvPr>
        </p:nvSpPr>
        <p:spPr>
          <a:xfrm>
            <a:off x="457201" y="346081"/>
            <a:ext cx="8543924" cy="1143000"/>
          </a:xfrm>
        </p:spPr>
        <p:txBody>
          <a:bodyPr>
            <a:noAutofit/>
          </a:bodyPr>
          <a:lstStyle/>
          <a:p>
            <a:pPr eaLnBrk="1" hangingPunct="1"/>
            <a:r>
              <a:rPr lang="en-US" altLang="en-US" dirty="0"/>
              <a:t>Approach 2: Responsibility-Driven Design</a:t>
            </a:r>
            <a:br>
              <a:rPr lang="en-US" altLang="en-US" dirty="0"/>
            </a:br>
            <a:endParaRPr lang="en-US" altLang="en-US" dirty="0"/>
          </a:p>
        </p:txBody>
      </p:sp>
      <p:sp>
        <p:nvSpPr>
          <p:cNvPr id="58373" name="Rectangle 3">
            <a:extLst>
              <a:ext uri="{FF2B5EF4-FFF2-40B4-BE49-F238E27FC236}">
                <a16:creationId xmlns:a16="http://schemas.microsoft.com/office/drawing/2014/main" id="{EB56DA86-A2DB-B299-552D-1501118A13AC}"/>
              </a:ext>
            </a:extLst>
          </p:cNvPr>
          <p:cNvSpPr>
            <a:spLocks noGrp="1" noChangeArrowheads="1"/>
          </p:cNvSpPr>
          <p:nvPr>
            <p:ph type="body" idx="1"/>
          </p:nvPr>
        </p:nvSpPr>
        <p:spPr/>
        <p:txBody>
          <a:bodyPr/>
          <a:lstStyle/>
          <a:p>
            <a:pPr eaLnBrk="1" hangingPunct="1"/>
            <a:r>
              <a:rPr lang="en-US" altLang="en-US"/>
              <a:t>Identify all the </a:t>
            </a:r>
            <a:r>
              <a:rPr lang="en-US" altLang="en-US" i="1"/>
              <a:t>responsibilities </a:t>
            </a:r>
            <a:r>
              <a:rPr lang="en-US" altLang="en-US"/>
              <a:t>in the system</a:t>
            </a:r>
          </a:p>
          <a:p>
            <a:pPr eaLnBrk="1" hangingPunct="1"/>
            <a:r>
              <a:rPr lang="en-US" altLang="en-US"/>
              <a:t>Divide into classes </a:t>
            </a:r>
            <a:r>
              <a:rPr lang="en-US" altLang="en-US" i="1"/>
              <a:t>before </a:t>
            </a:r>
            <a:r>
              <a:rPr lang="en-US" altLang="en-US"/>
              <a:t>considering the classes’ data</a:t>
            </a:r>
          </a:p>
          <a:p>
            <a:pPr eaLnBrk="1" hangingPunct="1"/>
            <a:r>
              <a:rPr lang="en-US" altLang="en-US"/>
              <a:t>Common approach: </a:t>
            </a:r>
            <a:r>
              <a:rPr lang="en-US" altLang="en-US" b="1"/>
              <a:t>CRC cards</a:t>
            </a:r>
          </a:p>
          <a:p>
            <a:pPr lvl="1" eaLnBrk="1" hangingPunct="1"/>
            <a:r>
              <a:rPr lang="en-US" altLang="en-US"/>
              <a:t>Class, Responsibilities, Collaborations</a:t>
            </a:r>
          </a:p>
          <a:p>
            <a:pPr eaLnBrk="1" hangingPunct="1"/>
            <a:endParaRPr lang="en-US" altLang="en-US"/>
          </a:p>
        </p:txBody>
      </p:sp>
      <p:pic>
        <p:nvPicPr>
          <p:cNvPr id="2" name="Picture 2" descr="Image result for university of birmingham, logo">
            <a:extLst>
              <a:ext uri="{FF2B5EF4-FFF2-40B4-BE49-F238E27FC236}">
                <a16:creationId xmlns:a16="http://schemas.microsoft.com/office/drawing/2014/main" id="{FCA35027-21E7-0C95-2642-03CE9B496E6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43751" y="365125"/>
            <a:ext cx="2629997" cy="6574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690" y="-120665"/>
            <a:ext cx="10515600" cy="1325563"/>
          </a:xfrm>
        </p:spPr>
        <p:txBody>
          <a:bodyPr/>
          <a:lstStyle/>
          <a:p>
            <a:r>
              <a:rPr lang="en-GB" dirty="0"/>
              <a:t>Responsibility-Driven Design</a:t>
            </a:r>
          </a:p>
        </p:txBody>
      </p:sp>
      <p:sp>
        <p:nvSpPr>
          <p:cNvPr id="3" name="Content Placeholder 2"/>
          <p:cNvSpPr>
            <a:spLocks noGrp="1"/>
          </p:cNvSpPr>
          <p:nvPr>
            <p:ph idx="1"/>
          </p:nvPr>
        </p:nvSpPr>
        <p:spPr>
          <a:xfrm>
            <a:off x="838200" y="1597025"/>
            <a:ext cx="10515600" cy="4351338"/>
          </a:xfrm>
        </p:spPr>
        <p:txBody>
          <a:bodyPr>
            <a:normAutofit/>
          </a:bodyPr>
          <a:lstStyle/>
          <a:p>
            <a:r>
              <a:rPr lang="en-GB" dirty="0"/>
              <a:t>A CRC card is an index card with three parts:</a:t>
            </a:r>
          </a:p>
          <a:p>
            <a:pPr lvl="1"/>
            <a:r>
              <a:rPr lang="en-GB" i="1" dirty="0"/>
              <a:t>Class</a:t>
            </a:r>
            <a:r>
              <a:rPr lang="en-GB" dirty="0"/>
              <a:t> -- name goes at the top of the card</a:t>
            </a:r>
          </a:p>
          <a:p>
            <a:pPr lvl="1"/>
            <a:r>
              <a:rPr lang="en-GB" i="1" dirty="0"/>
              <a:t>Responsibilities</a:t>
            </a:r>
            <a:r>
              <a:rPr lang="en-GB" dirty="0"/>
              <a:t> -- as a list on the left side of the card</a:t>
            </a:r>
          </a:p>
          <a:p>
            <a:pPr lvl="1"/>
            <a:r>
              <a:rPr lang="en-GB" i="1" dirty="0"/>
              <a:t>Collaborators</a:t>
            </a:r>
            <a:r>
              <a:rPr lang="en-GB" dirty="0"/>
              <a:t> -- as a list on the right side of the card</a:t>
            </a:r>
          </a:p>
          <a:p>
            <a:endParaRPr lang="en-GB" dirty="0"/>
          </a:p>
        </p:txBody>
      </p:sp>
      <p:pic>
        <p:nvPicPr>
          <p:cNvPr id="1026" name="Picture 2" descr="Image result for university of birmingham,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43751" y="365125"/>
            <a:ext cx="2629997" cy="657499"/>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GB"/>
              <a:t>Dr. R.Bahsoon, University of Birmingham, UK</a:t>
            </a:r>
          </a:p>
        </p:txBody>
      </p:sp>
      <p:graphicFrame>
        <p:nvGraphicFramePr>
          <p:cNvPr id="5" name="Table 4"/>
          <p:cNvGraphicFramePr>
            <a:graphicFrameLocks noGrp="1"/>
          </p:cNvGraphicFramePr>
          <p:nvPr/>
        </p:nvGraphicFramePr>
        <p:xfrm>
          <a:off x="1114425" y="3333750"/>
          <a:ext cx="9906000" cy="3022600"/>
        </p:xfrm>
        <a:graphic>
          <a:graphicData uri="http://schemas.openxmlformats.org/drawingml/2006/table">
            <a:tbl>
              <a:tblPr firstRow="1" bandRow="1">
                <a:tableStyleId>{F5AB1C69-6EDB-4FF4-983F-18BD219EF322}</a:tableStyleId>
              </a:tblPr>
              <a:tblGrid>
                <a:gridCol w="4953000">
                  <a:extLst>
                    <a:ext uri="{9D8B030D-6E8A-4147-A177-3AD203B41FA5}">
                      <a16:colId xmlns:a16="http://schemas.microsoft.com/office/drawing/2014/main" val="3269339493"/>
                    </a:ext>
                  </a:extLst>
                </a:gridCol>
                <a:gridCol w="4953000">
                  <a:extLst>
                    <a:ext uri="{9D8B030D-6E8A-4147-A177-3AD203B41FA5}">
                      <a16:colId xmlns:a16="http://schemas.microsoft.com/office/drawing/2014/main" val="3668431226"/>
                    </a:ext>
                  </a:extLst>
                </a:gridCol>
              </a:tblGrid>
              <a:tr h="370840">
                <a:tc gridSpan="2">
                  <a:txBody>
                    <a:bodyPr/>
                    <a:lstStyle/>
                    <a:p>
                      <a:pPr algn="ctr"/>
                      <a:r>
                        <a:rPr lang="en-GB" dirty="0">
                          <a:solidFill>
                            <a:schemeClr val="tx1"/>
                          </a:solidFill>
                        </a:rPr>
                        <a:t>Class Name</a:t>
                      </a:r>
                    </a:p>
                    <a:p>
                      <a:pPr algn="ctr"/>
                      <a:r>
                        <a:rPr lang="en-GB" b="0" dirty="0">
                          <a:solidFill>
                            <a:schemeClr val="tx1"/>
                          </a:solidFill>
                        </a:rPr>
                        <a:t>(</a:t>
                      </a:r>
                      <a:r>
                        <a:rPr lang="en-GB" sz="1800" b="0" i="0" kern="1200" dirty="0">
                          <a:solidFill>
                            <a:schemeClr val="tx1"/>
                          </a:solidFill>
                          <a:effectLst/>
                          <a:latin typeface="+mn-lt"/>
                          <a:ea typeface="+mn-ea"/>
                          <a:cs typeface="+mn-cs"/>
                        </a:rPr>
                        <a:t>One card per class</a:t>
                      </a:r>
                      <a:r>
                        <a:rPr lang="en-GB" b="0" dirty="0">
                          <a:solidFill>
                            <a:schemeClr val="tx1"/>
                          </a:solidFill>
                        </a:rPr>
                        <a:t>)</a:t>
                      </a:r>
                    </a:p>
                  </a:txBody>
                  <a:tcPr/>
                </a:tc>
                <a:tc hMerge="1">
                  <a:txBody>
                    <a:bodyPr/>
                    <a:lstStyle/>
                    <a:p>
                      <a:endParaRPr lang="en-GB" dirty="0"/>
                    </a:p>
                  </a:txBody>
                  <a:tcPr/>
                </a:tc>
                <a:extLst>
                  <a:ext uri="{0D108BD9-81ED-4DB2-BD59-A6C34878D82A}">
                    <a16:rowId xmlns:a16="http://schemas.microsoft.com/office/drawing/2014/main" val="3871169231"/>
                  </a:ext>
                </a:extLst>
              </a:tr>
              <a:tr h="370840">
                <a:tc>
                  <a:txBody>
                    <a:bodyPr/>
                    <a:lstStyle/>
                    <a:p>
                      <a:r>
                        <a:rPr lang="en-GB" dirty="0">
                          <a:solidFill>
                            <a:schemeClr val="tx1"/>
                          </a:solidFill>
                        </a:rPr>
                        <a:t>Responsibility</a:t>
                      </a:r>
                    </a:p>
                  </a:txBody>
                  <a:tcPr/>
                </a:tc>
                <a:tc>
                  <a:txBody>
                    <a:bodyPr/>
                    <a:lstStyle/>
                    <a:p>
                      <a:r>
                        <a:rPr lang="en-GB" dirty="0">
                          <a:solidFill>
                            <a:schemeClr val="tx1"/>
                          </a:solidFill>
                        </a:rPr>
                        <a:t>Collaborator</a:t>
                      </a:r>
                    </a:p>
                  </a:txBody>
                  <a:tcPr/>
                </a:tc>
                <a:extLst>
                  <a:ext uri="{0D108BD9-81ED-4DB2-BD59-A6C34878D82A}">
                    <a16:rowId xmlns:a16="http://schemas.microsoft.com/office/drawing/2014/main" val="1730550643"/>
                  </a:ext>
                </a:extLst>
              </a:tr>
              <a:tr h="370840">
                <a:tc>
                  <a:txBody>
                    <a:bodyPr/>
                    <a:lstStyle/>
                    <a:p>
                      <a:pPr marL="285750" indent="-285750">
                        <a:buFont typeface="Arial" panose="020B0604020202020204" pitchFamily="34" charset="0"/>
                        <a:buChar char="•"/>
                      </a:pPr>
                      <a:r>
                        <a:rPr lang="en-GB" sz="1800" b="0" i="0" kern="1200" dirty="0">
                          <a:solidFill>
                            <a:schemeClr val="dk1"/>
                          </a:solidFill>
                          <a:effectLst/>
                          <a:latin typeface="+mn-lt"/>
                          <a:ea typeface="+mn-ea"/>
                          <a:cs typeface="+mn-cs"/>
                        </a:rPr>
                        <a:t>Something that the class knows (keeps track of) or does</a:t>
                      </a:r>
                    </a:p>
                    <a:p>
                      <a:pPr marL="285750" indent="-285750">
                        <a:buFont typeface="Arial" panose="020B0604020202020204" pitchFamily="34" charset="0"/>
                        <a:buChar char="•"/>
                      </a:pPr>
                      <a:r>
                        <a:rPr lang="en-GB" sz="1800" b="0" i="0" kern="1200" dirty="0">
                          <a:solidFill>
                            <a:schemeClr val="dk1"/>
                          </a:solidFill>
                          <a:effectLst/>
                          <a:latin typeface="+mn-lt"/>
                          <a:ea typeface="+mn-ea"/>
                          <a:cs typeface="+mn-cs"/>
                        </a:rPr>
                        <a:t>These should be the </a:t>
                      </a:r>
                      <a:r>
                        <a:rPr lang="en-GB" sz="1800" b="0" i="0" kern="1200" dirty="0">
                          <a:solidFill>
                            <a:srgbClr val="FF0000"/>
                          </a:solidFill>
                          <a:effectLst/>
                          <a:latin typeface="+mn-lt"/>
                          <a:ea typeface="+mn-ea"/>
                          <a:cs typeface="+mn-cs"/>
                        </a:rPr>
                        <a:t>high-level responsibilities</a:t>
                      </a:r>
                      <a:r>
                        <a:rPr lang="en-GB" sz="1800" b="0" i="0" kern="1200" dirty="0">
                          <a:solidFill>
                            <a:schemeClr val="dk1"/>
                          </a:solidFill>
                          <a:effectLst/>
                          <a:latin typeface="+mn-lt"/>
                          <a:ea typeface="+mn-ea"/>
                          <a:cs typeface="+mn-cs"/>
                        </a:rPr>
                        <a:t>. Not trying to list out all member functions here</a:t>
                      </a:r>
                      <a:r>
                        <a:rPr lang="en-GB" sz="1800" b="0" i="0" kern="1200" dirty="0">
                          <a:solidFill>
                            <a:schemeClr val="tx1"/>
                          </a:solidFill>
                          <a:effectLst/>
                          <a:latin typeface="+mn-lt"/>
                          <a:ea typeface="+mn-ea"/>
                          <a:cs typeface="+mn-cs"/>
                        </a:rPr>
                        <a:t>.</a:t>
                      </a:r>
                      <a:endParaRPr lang="en-GB" sz="1800" b="0" i="0" kern="1200" dirty="0">
                        <a:solidFill>
                          <a:schemeClr val="dk1"/>
                        </a:solidFill>
                        <a:effectLst/>
                        <a:latin typeface="+mn-lt"/>
                        <a:ea typeface="+mn-ea"/>
                        <a:cs typeface="+mn-cs"/>
                      </a:endParaRPr>
                    </a:p>
                  </a:txBody>
                  <a:tcPr/>
                </a:tc>
                <a:tc>
                  <a:txBody>
                    <a:bodyPr/>
                    <a:lstStyle/>
                    <a:p>
                      <a:pPr marL="285750" indent="-285750">
                        <a:buFont typeface="Arial" panose="020B0604020202020204" pitchFamily="34" charset="0"/>
                        <a:buChar char="•"/>
                      </a:pPr>
                      <a:r>
                        <a:rPr lang="en-GB" sz="1800" b="0" i="0" kern="1200" dirty="0">
                          <a:solidFill>
                            <a:schemeClr val="dk1"/>
                          </a:solidFill>
                          <a:effectLst/>
                          <a:latin typeface="+mn-lt"/>
                          <a:ea typeface="+mn-ea"/>
                          <a:cs typeface="+mn-cs"/>
                        </a:rPr>
                        <a:t>Another class that the current class has to work with to complete its responsibilities</a:t>
                      </a:r>
                    </a:p>
                    <a:p>
                      <a:pPr marL="285750" indent="-285750">
                        <a:buFont typeface="Arial" panose="020B0604020202020204" pitchFamily="34" charset="0"/>
                        <a:buChar char="•"/>
                      </a:pPr>
                      <a:r>
                        <a:rPr lang="en-GB" sz="1800" b="0" i="0" kern="1200" dirty="0">
                          <a:solidFill>
                            <a:schemeClr val="dk1"/>
                          </a:solidFill>
                          <a:effectLst/>
                          <a:latin typeface="+mn-lt"/>
                          <a:ea typeface="+mn-ea"/>
                          <a:cs typeface="+mn-cs"/>
                        </a:rPr>
                        <a:t>Could be a class that has information we need</a:t>
                      </a:r>
                    </a:p>
                    <a:p>
                      <a:pPr marL="285750" indent="-285750">
                        <a:buFont typeface="Arial" panose="020B0604020202020204" pitchFamily="34" charset="0"/>
                        <a:buChar char="•"/>
                      </a:pPr>
                      <a:r>
                        <a:rPr lang="en-GB" sz="1800" b="0" i="0" kern="1200" dirty="0">
                          <a:solidFill>
                            <a:schemeClr val="dk1"/>
                          </a:solidFill>
                          <a:effectLst/>
                          <a:latin typeface="+mn-lt"/>
                          <a:ea typeface="+mn-ea"/>
                          <a:cs typeface="+mn-cs"/>
                        </a:rPr>
                        <a:t>Could be a class that helps perform a task</a:t>
                      </a:r>
                    </a:p>
                    <a:p>
                      <a:pPr marL="285750" indent="-285750">
                        <a:buFont typeface="Arial" panose="020B0604020202020204" pitchFamily="34" charset="0"/>
                        <a:buChar char="•"/>
                      </a:pPr>
                      <a:r>
                        <a:rPr lang="en-GB" sz="1800" b="0" i="0" kern="1200" dirty="0">
                          <a:solidFill>
                            <a:schemeClr val="dk1"/>
                          </a:solidFill>
                          <a:effectLst/>
                          <a:latin typeface="+mn-lt"/>
                          <a:ea typeface="+mn-ea"/>
                          <a:cs typeface="+mn-cs"/>
                        </a:rPr>
                        <a:t>Typically, we list a class as a collaborator if the current class needs to call upon it to help complete our own responsibilities</a:t>
                      </a:r>
                      <a:r>
                        <a:rPr lang="en-GB" sz="1800" b="0" i="0" kern="1200" dirty="0">
                          <a:solidFill>
                            <a:schemeClr val="tx1"/>
                          </a:solidFill>
                          <a:effectLst/>
                          <a:latin typeface="+mn-lt"/>
                          <a:ea typeface="+mn-ea"/>
                          <a:cs typeface="+mn-cs"/>
                        </a:rPr>
                        <a:t>.</a:t>
                      </a:r>
                      <a:endParaRPr lang="en-GB" sz="1800" b="0" i="0" kern="1200" dirty="0">
                        <a:solidFill>
                          <a:schemeClr val="dk1"/>
                        </a:solidFill>
                        <a:effectLst/>
                        <a:latin typeface="+mn-lt"/>
                        <a:ea typeface="+mn-ea"/>
                        <a:cs typeface="+mn-cs"/>
                      </a:endParaRPr>
                    </a:p>
                  </a:txBody>
                  <a:tcPr/>
                </a:tc>
                <a:extLst>
                  <a:ext uri="{0D108BD9-81ED-4DB2-BD59-A6C34878D82A}">
                    <a16:rowId xmlns:a16="http://schemas.microsoft.com/office/drawing/2014/main" val="1352768458"/>
                  </a:ext>
                </a:extLst>
              </a:tr>
            </a:tbl>
          </a:graphicData>
        </a:graphic>
      </p:graphicFrame>
    </p:spTree>
    <p:extLst>
      <p:ext uri="{BB962C8B-B14F-4D97-AF65-F5344CB8AC3E}">
        <p14:creationId xmlns:p14="http://schemas.microsoft.com/office/powerpoint/2010/main" val="41971107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CRC Card Example</a:t>
            </a:r>
          </a:p>
        </p:txBody>
      </p:sp>
      <p:sp>
        <p:nvSpPr>
          <p:cNvPr id="3" name="Content Placeholder 2"/>
          <p:cNvSpPr>
            <a:spLocks noGrp="1"/>
          </p:cNvSpPr>
          <p:nvPr>
            <p:ph idx="1"/>
          </p:nvPr>
        </p:nvSpPr>
        <p:spPr/>
        <p:txBody>
          <a:bodyPr/>
          <a:lstStyle/>
          <a:p>
            <a:endParaRPr lang="en-GB" dirty="0"/>
          </a:p>
        </p:txBody>
      </p:sp>
      <p:pic>
        <p:nvPicPr>
          <p:cNvPr id="1026" name="Picture 2" descr="Image result for university of birmingham,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43751" y="365125"/>
            <a:ext cx="2629997" cy="657499"/>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GB"/>
              <a:t>Dr. R.Bahsoon, University of Birmingham, UK</a:t>
            </a:r>
          </a:p>
        </p:txBody>
      </p:sp>
      <p:pic>
        <p:nvPicPr>
          <p:cNvPr id="5" name="Picture 4"/>
          <p:cNvPicPr>
            <a:picLocks noChangeAspect="1"/>
          </p:cNvPicPr>
          <p:nvPr/>
        </p:nvPicPr>
        <p:blipFill>
          <a:blip r:embed="rId4"/>
          <a:stretch>
            <a:fillRect/>
          </a:stretch>
        </p:blipFill>
        <p:spPr>
          <a:xfrm>
            <a:off x="2201774" y="1646238"/>
            <a:ext cx="7407451" cy="4345467"/>
          </a:xfrm>
          <a:prstGeom prst="rect">
            <a:avLst/>
          </a:prstGeom>
        </p:spPr>
      </p:pic>
    </p:spTree>
    <p:extLst>
      <p:ext uri="{BB962C8B-B14F-4D97-AF65-F5344CB8AC3E}">
        <p14:creationId xmlns:p14="http://schemas.microsoft.com/office/powerpoint/2010/main" val="42288175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AE877-8B86-7046-AE81-AD94F8F8D625}"/>
              </a:ext>
            </a:extLst>
          </p:cNvPr>
          <p:cNvSpPr>
            <a:spLocks noGrp="1"/>
          </p:cNvSpPr>
          <p:nvPr>
            <p:ph type="title"/>
          </p:nvPr>
        </p:nvSpPr>
        <p:spPr/>
        <p:txBody>
          <a:bodyPr/>
          <a:lstStyle/>
          <a:p>
            <a:r>
              <a:rPr lang="en-GB" dirty="0"/>
              <a:t>noun/verb analysis vs. CRC card</a:t>
            </a:r>
            <a:endParaRPr lang="en-US" dirty="0"/>
          </a:p>
        </p:txBody>
      </p:sp>
      <p:sp>
        <p:nvSpPr>
          <p:cNvPr id="3" name="Content Placeholder 2">
            <a:extLst>
              <a:ext uri="{FF2B5EF4-FFF2-40B4-BE49-F238E27FC236}">
                <a16:creationId xmlns:a16="http://schemas.microsoft.com/office/drawing/2014/main" id="{C2F40E97-AC33-9F4A-85EB-43D15EBF6D23}"/>
              </a:ext>
            </a:extLst>
          </p:cNvPr>
          <p:cNvSpPr>
            <a:spLocks noGrp="1"/>
          </p:cNvSpPr>
          <p:nvPr>
            <p:ph idx="1"/>
          </p:nvPr>
        </p:nvSpPr>
        <p:spPr/>
        <p:txBody>
          <a:bodyPr/>
          <a:lstStyle/>
          <a:p>
            <a:pPr>
              <a:buNone/>
            </a:pPr>
            <a:r>
              <a:rPr lang="en-US" altLang="en-US" dirty="0"/>
              <a:t>• noun/verb analysis:</a:t>
            </a:r>
            <a:br>
              <a:rPr lang="en-US" altLang="en-US" dirty="0"/>
            </a:br>
            <a:r>
              <a:rPr lang="en-US" altLang="en-US" dirty="0"/>
              <a:t>Identify all the </a:t>
            </a:r>
            <a:r>
              <a:rPr lang="en-US" altLang="en-US" i="1" u="sng" dirty="0"/>
              <a:t>data</a:t>
            </a:r>
            <a:r>
              <a:rPr lang="en-US" altLang="en-US" i="1" dirty="0"/>
              <a:t> </a:t>
            </a:r>
            <a:r>
              <a:rPr lang="en-US" altLang="en-US" dirty="0"/>
              <a:t>in the system and divide into classes, </a:t>
            </a:r>
            <a:r>
              <a:rPr lang="en-US" altLang="en-US" i="1" dirty="0"/>
              <a:t>before </a:t>
            </a:r>
            <a:r>
              <a:rPr lang="en-US" altLang="en-US" dirty="0"/>
              <a:t>considering responsibilities</a:t>
            </a:r>
          </a:p>
          <a:p>
            <a:r>
              <a:rPr lang="en-US" altLang="en-US" dirty="0"/>
              <a:t>CRC card:</a:t>
            </a:r>
            <a:br>
              <a:rPr lang="en-US" altLang="en-US" dirty="0"/>
            </a:br>
            <a:r>
              <a:rPr lang="en-US" altLang="en-US" dirty="0"/>
              <a:t>Identify all the </a:t>
            </a:r>
            <a:r>
              <a:rPr lang="en-US" altLang="en-US" i="1" u="sng" dirty="0"/>
              <a:t>responsibilities</a:t>
            </a:r>
            <a:r>
              <a:rPr lang="en-US" altLang="en-US" i="1" dirty="0"/>
              <a:t> </a:t>
            </a:r>
            <a:r>
              <a:rPr lang="en-US" altLang="en-US" dirty="0"/>
              <a:t>in the system and divide into classes </a:t>
            </a:r>
            <a:r>
              <a:rPr lang="en-US" altLang="en-US" i="1" dirty="0"/>
              <a:t>before </a:t>
            </a:r>
            <a:r>
              <a:rPr lang="en-US" altLang="en-US" dirty="0"/>
              <a:t>considering the classes’ data</a:t>
            </a:r>
          </a:p>
          <a:p>
            <a:endParaRPr lang="en-US" dirty="0"/>
          </a:p>
        </p:txBody>
      </p:sp>
      <p:sp>
        <p:nvSpPr>
          <p:cNvPr id="4" name="Footer Placeholder 3">
            <a:extLst>
              <a:ext uri="{FF2B5EF4-FFF2-40B4-BE49-F238E27FC236}">
                <a16:creationId xmlns:a16="http://schemas.microsoft.com/office/drawing/2014/main" id="{869E1AAC-9F67-A94F-8A57-CDDADD89A535}"/>
              </a:ext>
            </a:extLst>
          </p:cNvPr>
          <p:cNvSpPr>
            <a:spLocks noGrp="1"/>
          </p:cNvSpPr>
          <p:nvPr>
            <p:ph type="ftr" sz="quarter" idx="11"/>
          </p:nvPr>
        </p:nvSpPr>
        <p:spPr/>
        <p:txBody>
          <a:bodyPr/>
          <a:lstStyle/>
          <a:p>
            <a:r>
              <a:rPr lang="en-GB"/>
              <a:t>Dr. R.Bahsoon, University of Birmingham, UK</a:t>
            </a:r>
          </a:p>
        </p:txBody>
      </p:sp>
      <p:pic>
        <p:nvPicPr>
          <p:cNvPr id="5" name="Picture 2" descr="Image result for university of birmingham, logo">
            <a:extLst>
              <a:ext uri="{FF2B5EF4-FFF2-40B4-BE49-F238E27FC236}">
                <a16:creationId xmlns:a16="http://schemas.microsoft.com/office/drawing/2014/main" id="{C7D233E0-EFA5-4C44-B435-D8B992EA9A1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43751" y="365125"/>
            <a:ext cx="2629997" cy="657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9871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a:extLst>
              <a:ext uri="{FF2B5EF4-FFF2-40B4-BE49-F238E27FC236}">
                <a16:creationId xmlns:a16="http://schemas.microsoft.com/office/drawing/2014/main" id="{D8FD1989-686D-6EB4-A8F0-724FF1026104}"/>
              </a:ext>
            </a:extLst>
          </p:cNvPr>
          <p:cNvSpPr>
            <a:spLocks noGrp="1"/>
          </p:cNvSpPr>
          <p:nvPr>
            <p:ph type="ftr" sz="quarter" idx="10"/>
          </p:nvPr>
        </p:nvSpPr>
        <p:spPr>
          <a:xfrm>
            <a:off x="4167187" y="6419850"/>
            <a:ext cx="4648200" cy="365125"/>
          </a:xfrm>
        </p:spPr>
        <p:txBody>
          <a:bodyPr/>
          <a:lstStyle/>
          <a:p>
            <a:pPr>
              <a:defRPr/>
            </a:pPr>
            <a:r>
              <a:rPr lang="en-GB" altLang="en-US" dirty="0" err="1"/>
              <a:t>Dr.</a:t>
            </a:r>
            <a:r>
              <a:rPr lang="en-GB" altLang="en-US" dirty="0"/>
              <a:t> </a:t>
            </a:r>
            <a:r>
              <a:rPr lang="en-GB" altLang="en-US" dirty="0" err="1"/>
              <a:t>R.Bahsoon</a:t>
            </a:r>
            <a:r>
              <a:rPr lang="en-GB" altLang="en-US" dirty="0"/>
              <a:t>, University of Birmingham, UK</a:t>
            </a:r>
            <a:endParaRPr lang="en-US" altLang="en-US" dirty="0"/>
          </a:p>
        </p:txBody>
      </p:sp>
      <p:sp>
        <p:nvSpPr>
          <p:cNvPr id="60420" name="Rectangle 2">
            <a:extLst>
              <a:ext uri="{FF2B5EF4-FFF2-40B4-BE49-F238E27FC236}">
                <a16:creationId xmlns:a16="http://schemas.microsoft.com/office/drawing/2014/main" id="{0223D951-8136-D42D-7520-D43FE2D6B5F9}"/>
              </a:ext>
            </a:extLst>
          </p:cNvPr>
          <p:cNvSpPr>
            <a:spLocks noGrp="1" noChangeArrowheads="1"/>
          </p:cNvSpPr>
          <p:nvPr>
            <p:ph type="title"/>
          </p:nvPr>
        </p:nvSpPr>
        <p:spPr>
          <a:xfrm>
            <a:off x="1503362" y="188913"/>
            <a:ext cx="6969126" cy="1143000"/>
          </a:xfrm>
        </p:spPr>
        <p:txBody>
          <a:bodyPr/>
          <a:lstStyle/>
          <a:p>
            <a:pPr eaLnBrk="1" hangingPunct="1"/>
            <a:r>
              <a:rPr lang="en-GB" altLang="en-US"/>
              <a:t>Exercise</a:t>
            </a:r>
            <a:endParaRPr lang="en-US" altLang="en-US"/>
          </a:p>
        </p:txBody>
      </p:sp>
      <p:sp>
        <p:nvSpPr>
          <p:cNvPr id="60421" name="Rectangle 3">
            <a:extLst>
              <a:ext uri="{FF2B5EF4-FFF2-40B4-BE49-F238E27FC236}">
                <a16:creationId xmlns:a16="http://schemas.microsoft.com/office/drawing/2014/main" id="{A4F927C3-D402-4DB0-7851-A55E2C5E7E74}"/>
              </a:ext>
            </a:extLst>
          </p:cNvPr>
          <p:cNvSpPr>
            <a:spLocks noGrp="1" noChangeArrowheads="1"/>
          </p:cNvSpPr>
          <p:nvPr>
            <p:ph type="body" idx="1"/>
          </p:nvPr>
        </p:nvSpPr>
        <p:spPr/>
        <p:txBody>
          <a:bodyPr/>
          <a:lstStyle/>
          <a:p>
            <a:pPr eaLnBrk="1" hangingPunct="1"/>
            <a:r>
              <a:rPr lang="en-GB" altLang="en-US"/>
              <a:t>Perform responsibility-driven analysis for the system to identify potential classes:</a:t>
            </a:r>
          </a:p>
          <a:p>
            <a:pPr lvl="1" eaLnBrk="1" hangingPunct="1"/>
            <a:r>
              <a:rPr lang="en-GB" altLang="en-US"/>
              <a:t>Look at the requirements document and use cases</a:t>
            </a:r>
          </a:p>
          <a:p>
            <a:pPr lvl="1" eaLnBrk="1" hangingPunct="1"/>
            <a:r>
              <a:rPr lang="en-GB" altLang="en-US"/>
              <a:t>Identify the candidate classes</a:t>
            </a:r>
          </a:p>
          <a:p>
            <a:pPr eaLnBrk="1" hangingPunct="1"/>
            <a:r>
              <a:rPr lang="en-GB" altLang="en-US"/>
              <a:t>Derive your CRC (i.e., Class, Responsibility, and collaborators)</a:t>
            </a:r>
            <a:endParaRPr lang="en-US" altLang="en-US"/>
          </a:p>
        </p:txBody>
      </p:sp>
      <p:pic>
        <p:nvPicPr>
          <p:cNvPr id="60422" name="Picture 4" descr="MCj04109290000[1]">
            <a:extLst>
              <a:ext uri="{FF2B5EF4-FFF2-40B4-BE49-F238E27FC236}">
                <a16:creationId xmlns:a16="http://schemas.microsoft.com/office/drawing/2014/main" id="{CD757E1A-3BD1-BF14-2C1B-1F24145C8A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6725" y="73025"/>
            <a:ext cx="1689100"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2" descr="Image result for university of birmingham, logo">
            <a:extLst>
              <a:ext uri="{FF2B5EF4-FFF2-40B4-BE49-F238E27FC236}">
                <a16:creationId xmlns:a16="http://schemas.microsoft.com/office/drawing/2014/main" id="{E77FE172-EEFE-FBC7-9272-BE2E31DEAAF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243751" y="365125"/>
            <a:ext cx="2629997" cy="6574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65D7B90-CD3B-92AC-7A6D-60841F25D9B6}"/>
              </a:ext>
            </a:extLst>
          </p:cNvPr>
          <p:cNvSpPr>
            <a:spLocks noGrp="1"/>
          </p:cNvSpPr>
          <p:nvPr>
            <p:ph type="ftr" sz="quarter" idx="10"/>
          </p:nvPr>
        </p:nvSpPr>
        <p:spPr>
          <a:xfrm>
            <a:off x="4438650" y="6415086"/>
            <a:ext cx="4033838" cy="365125"/>
          </a:xfrm>
        </p:spPr>
        <p:txBody>
          <a:bodyPr/>
          <a:lstStyle/>
          <a:p>
            <a:pPr>
              <a:defRPr/>
            </a:pPr>
            <a:r>
              <a:rPr lang="en-GB" altLang="en-US" dirty="0" err="1"/>
              <a:t>Dr.</a:t>
            </a:r>
            <a:r>
              <a:rPr lang="en-GB" altLang="en-US" dirty="0"/>
              <a:t> </a:t>
            </a:r>
            <a:r>
              <a:rPr lang="en-GB" altLang="en-US" dirty="0" err="1"/>
              <a:t>R.Bahsoon</a:t>
            </a:r>
            <a:r>
              <a:rPr lang="en-GB" altLang="en-US" dirty="0"/>
              <a:t>, University of Birmingham, UK</a:t>
            </a:r>
            <a:endParaRPr lang="en-US" altLang="en-US" dirty="0"/>
          </a:p>
        </p:txBody>
      </p:sp>
      <p:sp>
        <p:nvSpPr>
          <p:cNvPr id="59396" name="Rectangle 2">
            <a:extLst>
              <a:ext uri="{FF2B5EF4-FFF2-40B4-BE49-F238E27FC236}">
                <a16:creationId xmlns:a16="http://schemas.microsoft.com/office/drawing/2014/main" id="{71609DE0-1368-B381-03AB-54B1EC8F0AAE}"/>
              </a:ext>
            </a:extLst>
          </p:cNvPr>
          <p:cNvSpPr>
            <a:spLocks noGrp="1" noChangeArrowheads="1"/>
          </p:cNvSpPr>
          <p:nvPr>
            <p:ph type="title"/>
          </p:nvPr>
        </p:nvSpPr>
        <p:spPr>
          <a:xfrm>
            <a:off x="1503362" y="414338"/>
            <a:ext cx="6969126" cy="1143000"/>
          </a:xfrm>
        </p:spPr>
        <p:txBody>
          <a:bodyPr>
            <a:normAutofit fontScale="90000"/>
          </a:bodyPr>
          <a:lstStyle/>
          <a:p>
            <a:pPr eaLnBrk="1" hangingPunct="1"/>
            <a:r>
              <a:rPr lang="en-GB" altLang="en-US"/>
              <a:t>Example CRC Cards for a Library</a:t>
            </a:r>
            <a:br>
              <a:rPr lang="en-GB" altLang="en-US"/>
            </a:br>
            <a:endParaRPr lang="en-GB" altLang="en-US"/>
          </a:p>
        </p:txBody>
      </p:sp>
      <p:pic>
        <p:nvPicPr>
          <p:cNvPr id="59397" name="Picture 4">
            <a:extLst>
              <a:ext uri="{FF2B5EF4-FFF2-40B4-BE49-F238E27FC236}">
                <a16:creationId xmlns:a16="http://schemas.microsoft.com/office/drawing/2014/main" id="{EA4ECF8D-57D9-9D8D-473A-7C4739985494}"/>
              </a:ext>
            </a:extLst>
          </p:cNvPr>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2770188" y="1398588"/>
            <a:ext cx="6399212" cy="4525962"/>
          </a:xfrm>
          <a:noFill/>
        </p:spPr>
      </p:pic>
      <p:pic>
        <p:nvPicPr>
          <p:cNvPr id="2" name="Picture 2" descr="Image result for university of birmingham, logo">
            <a:extLst>
              <a:ext uri="{FF2B5EF4-FFF2-40B4-BE49-F238E27FC236}">
                <a16:creationId xmlns:a16="http://schemas.microsoft.com/office/drawing/2014/main" id="{8565295D-C241-B614-CC3D-3A9E76117EF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243751" y="365125"/>
            <a:ext cx="2629997" cy="6574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UML 2.X</a:t>
            </a:r>
          </a:p>
        </p:txBody>
      </p:sp>
      <p:sp>
        <p:nvSpPr>
          <p:cNvPr id="3" name="Content Placeholder 2"/>
          <p:cNvSpPr>
            <a:spLocks noGrp="1"/>
          </p:cNvSpPr>
          <p:nvPr>
            <p:ph idx="1"/>
          </p:nvPr>
        </p:nvSpPr>
        <p:spPr/>
        <p:txBody>
          <a:bodyPr/>
          <a:lstStyle/>
          <a:p>
            <a:endParaRPr lang="en-GB" dirty="0"/>
          </a:p>
        </p:txBody>
      </p:sp>
      <p:pic>
        <p:nvPicPr>
          <p:cNvPr id="1026" name="Picture 2" descr="Image result for university of birmingham,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43751" y="365125"/>
            <a:ext cx="2629997" cy="657499"/>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GB"/>
              <a:t>Dr. R.Bahsoon, University of Birmingham, UK</a:t>
            </a:r>
          </a:p>
        </p:txBody>
      </p:sp>
      <p:pic>
        <p:nvPicPr>
          <p:cNvPr id="2050" name="Picture 2" descr="Hierarchy of UML 2.2 Diagrams, shown as a class diagra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6844" y="1601590"/>
            <a:ext cx="8867781" cy="493732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6973051" y="1825625"/>
            <a:ext cx="1073755" cy="369332"/>
          </a:xfrm>
          <a:prstGeom prst="rect">
            <a:avLst/>
          </a:prstGeom>
        </p:spPr>
        <p:txBody>
          <a:bodyPr wrap="none">
            <a:spAutoFit/>
          </a:bodyPr>
          <a:lstStyle/>
          <a:p>
            <a:r>
              <a:rPr lang="en-GB" dirty="0">
                <a:solidFill>
                  <a:srgbClr val="222222"/>
                </a:solidFill>
                <a:latin typeface="Arial" panose="020B0604020202020204" pitchFamily="34" charset="0"/>
              </a:rPr>
              <a:t>UML 2.X</a:t>
            </a:r>
            <a:endParaRPr lang="en-GB" dirty="0"/>
          </a:p>
        </p:txBody>
      </p:sp>
      <p:sp>
        <p:nvSpPr>
          <p:cNvPr id="6" name="5-Point Star 5"/>
          <p:cNvSpPr/>
          <p:nvPr/>
        </p:nvSpPr>
        <p:spPr>
          <a:xfrm>
            <a:off x="4743450" y="4648200"/>
            <a:ext cx="200025" cy="190500"/>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5-Point Star 8"/>
          <p:cNvSpPr/>
          <p:nvPr/>
        </p:nvSpPr>
        <p:spPr>
          <a:xfrm>
            <a:off x="6873038" y="3829844"/>
            <a:ext cx="200025" cy="190500"/>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5-Point Star 9"/>
          <p:cNvSpPr/>
          <p:nvPr/>
        </p:nvSpPr>
        <p:spPr>
          <a:xfrm>
            <a:off x="9334500" y="3829844"/>
            <a:ext cx="200025" cy="1905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5-Point Star 10"/>
          <p:cNvSpPr/>
          <p:nvPr/>
        </p:nvSpPr>
        <p:spPr>
          <a:xfrm>
            <a:off x="8215312" y="3810794"/>
            <a:ext cx="200025" cy="1905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5-Point Star 11"/>
          <p:cNvSpPr/>
          <p:nvPr/>
        </p:nvSpPr>
        <p:spPr>
          <a:xfrm>
            <a:off x="7629525" y="4589463"/>
            <a:ext cx="200025" cy="1905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5-Point Star 12"/>
          <p:cNvSpPr/>
          <p:nvPr/>
        </p:nvSpPr>
        <p:spPr>
          <a:xfrm>
            <a:off x="4038600" y="3829844"/>
            <a:ext cx="200025" cy="1905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5-Point Star 13"/>
          <p:cNvSpPr/>
          <p:nvPr/>
        </p:nvSpPr>
        <p:spPr>
          <a:xfrm>
            <a:off x="2707856" y="3829844"/>
            <a:ext cx="200025" cy="190500"/>
          </a:xfrm>
          <a:prstGeom prst="star5">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5-Point Star 14"/>
          <p:cNvSpPr/>
          <p:nvPr/>
        </p:nvSpPr>
        <p:spPr>
          <a:xfrm>
            <a:off x="5076825" y="5642868"/>
            <a:ext cx="200025" cy="1905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238119" y="5695256"/>
            <a:ext cx="1352556" cy="5245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Collaboration Diagram</a:t>
            </a:r>
          </a:p>
        </p:txBody>
      </p:sp>
      <p:sp>
        <p:nvSpPr>
          <p:cNvPr id="16" name="Oval 15"/>
          <p:cNvSpPr/>
          <p:nvPr/>
        </p:nvSpPr>
        <p:spPr>
          <a:xfrm>
            <a:off x="5762624" y="3707507"/>
            <a:ext cx="1533525" cy="72548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5-Point Star 17">
            <a:extLst>
              <a:ext uri="{FF2B5EF4-FFF2-40B4-BE49-F238E27FC236}">
                <a16:creationId xmlns:a16="http://schemas.microsoft.com/office/drawing/2014/main" id="{2150704D-850E-D94C-9C87-E03B565745CA}"/>
              </a:ext>
            </a:extLst>
          </p:cNvPr>
          <p:cNvSpPr/>
          <p:nvPr/>
        </p:nvSpPr>
        <p:spPr>
          <a:xfrm>
            <a:off x="1390650" y="5600006"/>
            <a:ext cx="200025" cy="1905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Tree>
    <p:extLst>
      <p:ext uri="{BB962C8B-B14F-4D97-AF65-F5344CB8AC3E}">
        <p14:creationId xmlns:p14="http://schemas.microsoft.com/office/powerpoint/2010/main" val="28528191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39EDBC0-6179-94AB-BC4D-607FFB503993}"/>
              </a:ext>
            </a:extLst>
          </p:cNvPr>
          <p:cNvSpPr>
            <a:spLocks noGrp="1"/>
          </p:cNvSpPr>
          <p:nvPr>
            <p:ph type="ftr" sz="quarter" idx="10"/>
          </p:nvPr>
        </p:nvSpPr>
        <p:spPr/>
        <p:txBody>
          <a:bodyPr/>
          <a:lstStyle/>
          <a:p>
            <a:pPr>
              <a:defRPr/>
            </a:pPr>
            <a:r>
              <a:rPr lang="en-GB" altLang="en-US"/>
              <a:t>Dr. R.Bahsoon, University of Birmingham, UK</a:t>
            </a:r>
            <a:endParaRPr lang="en-US" altLang="en-US"/>
          </a:p>
        </p:txBody>
      </p:sp>
      <p:sp>
        <p:nvSpPr>
          <p:cNvPr id="61444" name="Rectangle 2">
            <a:extLst>
              <a:ext uri="{FF2B5EF4-FFF2-40B4-BE49-F238E27FC236}">
                <a16:creationId xmlns:a16="http://schemas.microsoft.com/office/drawing/2014/main" id="{7244369A-B8A2-2A72-2B18-068E622CEAC8}"/>
              </a:ext>
            </a:extLst>
          </p:cNvPr>
          <p:cNvSpPr>
            <a:spLocks noGrp="1" noChangeArrowheads="1"/>
          </p:cNvSpPr>
          <p:nvPr>
            <p:ph type="title"/>
          </p:nvPr>
        </p:nvSpPr>
        <p:spPr>
          <a:xfrm>
            <a:off x="1503362" y="198438"/>
            <a:ext cx="6969126" cy="1143000"/>
          </a:xfrm>
        </p:spPr>
        <p:txBody>
          <a:bodyPr>
            <a:normAutofit fontScale="90000"/>
          </a:bodyPr>
          <a:lstStyle/>
          <a:p>
            <a:pPr eaLnBrk="1" hangingPunct="1"/>
            <a:r>
              <a:rPr lang="en-GB" altLang="en-US" dirty="0"/>
              <a:t>First-Cut Class Diagram (class model)</a:t>
            </a:r>
            <a:endParaRPr lang="en-US" altLang="en-US" dirty="0"/>
          </a:p>
        </p:txBody>
      </p:sp>
      <p:pic>
        <p:nvPicPr>
          <p:cNvPr id="61445" name="Picture 4">
            <a:extLst>
              <a:ext uri="{FF2B5EF4-FFF2-40B4-BE49-F238E27FC236}">
                <a16:creationId xmlns:a16="http://schemas.microsoft.com/office/drawing/2014/main" id="{B41253C3-D58B-DF82-3D65-AB8250E105F6}"/>
              </a:ext>
            </a:extLst>
          </p:cNvPr>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3081339" y="1196975"/>
            <a:ext cx="5483225" cy="4821238"/>
          </a:xfrm>
          <a:noFill/>
        </p:spPr>
      </p:pic>
      <p:pic>
        <p:nvPicPr>
          <p:cNvPr id="2" name="Picture 2" descr="Image result for university of birmingham, logo">
            <a:extLst>
              <a:ext uri="{FF2B5EF4-FFF2-40B4-BE49-F238E27FC236}">
                <a16:creationId xmlns:a16="http://schemas.microsoft.com/office/drawing/2014/main" id="{633B0362-3D3B-D06F-A72A-0754E7768F3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243751" y="365125"/>
            <a:ext cx="2629997" cy="6574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7A96AA6-15C8-84C3-1C4C-D6574171823C}"/>
              </a:ext>
            </a:extLst>
          </p:cNvPr>
          <p:cNvSpPr>
            <a:spLocks noGrp="1"/>
          </p:cNvSpPr>
          <p:nvPr>
            <p:ph type="ftr" sz="quarter" idx="10"/>
          </p:nvPr>
        </p:nvSpPr>
        <p:spPr>
          <a:xfrm>
            <a:off x="4895847" y="6356350"/>
            <a:ext cx="4019550" cy="365125"/>
          </a:xfrm>
        </p:spPr>
        <p:txBody>
          <a:bodyPr/>
          <a:lstStyle/>
          <a:p>
            <a:pPr>
              <a:defRPr/>
            </a:pPr>
            <a:r>
              <a:rPr lang="en-GB" altLang="en-US" dirty="0" err="1"/>
              <a:t>Dr.</a:t>
            </a:r>
            <a:r>
              <a:rPr lang="en-GB" altLang="en-US" dirty="0"/>
              <a:t> </a:t>
            </a:r>
            <a:r>
              <a:rPr lang="en-GB" altLang="en-US" dirty="0" err="1"/>
              <a:t>R.Bahsoon</a:t>
            </a:r>
            <a:r>
              <a:rPr lang="en-GB" altLang="en-US" dirty="0"/>
              <a:t>, University of Birmingham, UK</a:t>
            </a:r>
            <a:endParaRPr lang="en-US" altLang="en-US" dirty="0"/>
          </a:p>
        </p:txBody>
      </p:sp>
      <p:sp>
        <p:nvSpPr>
          <p:cNvPr id="62468" name="Rectangle 2">
            <a:extLst>
              <a:ext uri="{FF2B5EF4-FFF2-40B4-BE49-F238E27FC236}">
                <a16:creationId xmlns:a16="http://schemas.microsoft.com/office/drawing/2014/main" id="{D67A8632-4C43-E6C8-BAB3-3D96DFAFE19A}"/>
              </a:ext>
            </a:extLst>
          </p:cNvPr>
          <p:cNvSpPr>
            <a:spLocks noGrp="1" noChangeArrowheads="1"/>
          </p:cNvSpPr>
          <p:nvPr>
            <p:ph type="title"/>
          </p:nvPr>
        </p:nvSpPr>
        <p:spPr>
          <a:xfrm>
            <a:off x="1503362" y="414338"/>
            <a:ext cx="6969126" cy="1143000"/>
          </a:xfrm>
        </p:spPr>
        <p:txBody>
          <a:bodyPr>
            <a:normAutofit fontScale="90000"/>
          </a:bodyPr>
          <a:lstStyle/>
          <a:p>
            <a:pPr eaLnBrk="1" hangingPunct="1"/>
            <a:r>
              <a:rPr lang="en-US" altLang="en-US"/>
              <a:t>Relationships</a:t>
            </a:r>
            <a:br>
              <a:rPr lang="en-US" altLang="en-US"/>
            </a:br>
            <a:endParaRPr lang="en-US" altLang="en-US"/>
          </a:p>
        </p:txBody>
      </p:sp>
      <p:sp>
        <p:nvSpPr>
          <p:cNvPr id="62469" name="Rectangle 3">
            <a:extLst>
              <a:ext uri="{FF2B5EF4-FFF2-40B4-BE49-F238E27FC236}">
                <a16:creationId xmlns:a16="http://schemas.microsoft.com/office/drawing/2014/main" id="{8820EE03-A039-E7DE-9E52-1D741E90936E}"/>
              </a:ext>
            </a:extLst>
          </p:cNvPr>
          <p:cNvSpPr>
            <a:spLocks noGrp="1" noChangeArrowheads="1"/>
          </p:cNvSpPr>
          <p:nvPr>
            <p:ph type="body" idx="1"/>
          </p:nvPr>
        </p:nvSpPr>
        <p:spPr>
          <a:xfrm>
            <a:off x="1524000" y="1196975"/>
            <a:ext cx="9144000" cy="4929188"/>
          </a:xfrm>
        </p:spPr>
        <p:txBody>
          <a:bodyPr/>
          <a:lstStyle/>
          <a:p>
            <a:pPr eaLnBrk="1" hangingPunct="1">
              <a:lnSpc>
                <a:spcPct val="90000"/>
              </a:lnSpc>
            </a:pPr>
            <a:r>
              <a:rPr lang="en-US" altLang="en-US" sz="2100" i="1"/>
              <a:t>Relationships </a:t>
            </a:r>
            <a:r>
              <a:rPr lang="en-US" altLang="en-US" sz="2100"/>
              <a:t>are connections between modeling elements</a:t>
            </a:r>
          </a:p>
          <a:p>
            <a:pPr eaLnBrk="1" hangingPunct="1">
              <a:lnSpc>
                <a:spcPct val="90000"/>
              </a:lnSpc>
            </a:pPr>
            <a:r>
              <a:rPr lang="en-US" altLang="en-US" sz="2100"/>
              <a:t>Improve understanding of the domain, describing how objects</a:t>
            </a:r>
          </a:p>
          <a:p>
            <a:pPr eaLnBrk="1" hangingPunct="1">
              <a:lnSpc>
                <a:spcPct val="90000"/>
              </a:lnSpc>
              <a:buFontTx/>
              <a:buNone/>
            </a:pPr>
            <a:r>
              <a:rPr lang="en-US" altLang="en-US" sz="2100"/>
              <a:t>work together</a:t>
            </a:r>
          </a:p>
          <a:p>
            <a:pPr eaLnBrk="1" hangingPunct="1">
              <a:lnSpc>
                <a:spcPct val="90000"/>
              </a:lnSpc>
            </a:pPr>
            <a:r>
              <a:rPr lang="en-US" altLang="en-US" sz="2100"/>
              <a:t>Act as a sanity check for good modeling</a:t>
            </a:r>
          </a:p>
          <a:p>
            <a:pPr eaLnBrk="1" hangingPunct="1">
              <a:lnSpc>
                <a:spcPct val="90000"/>
              </a:lnSpc>
              <a:buFontTx/>
              <a:buNone/>
            </a:pPr>
            <a:r>
              <a:rPr lang="en-US" altLang="en-US" sz="2100"/>
              <a:t>• </a:t>
            </a:r>
            <a:r>
              <a:rPr lang="en-US" altLang="en-US" sz="2100" i="1"/>
              <a:t>Associations </a:t>
            </a:r>
            <a:r>
              <a:rPr lang="en-US" altLang="en-US" sz="2100"/>
              <a:t>are relationships between </a:t>
            </a:r>
            <a:r>
              <a:rPr lang="en-US" altLang="en-US" sz="2100" i="1"/>
              <a:t>classes</a:t>
            </a:r>
          </a:p>
          <a:p>
            <a:pPr lvl="1" eaLnBrk="1" hangingPunct="1">
              <a:lnSpc>
                <a:spcPct val="90000"/>
              </a:lnSpc>
              <a:buFontTx/>
              <a:buNone/>
            </a:pPr>
            <a:r>
              <a:rPr lang="en-US" altLang="en-US" sz="2000"/>
              <a:t>Examples</a:t>
            </a:r>
          </a:p>
          <a:p>
            <a:pPr lvl="1" eaLnBrk="1" hangingPunct="1">
              <a:lnSpc>
                <a:spcPct val="90000"/>
              </a:lnSpc>
              <a:buFontTx/>
              <a:buNone/>
            </a:pPr>
            <a:r>
              <a:rPr lang="en-US" altLang="en-US" sz="2000"/>
              <a:t>» Object of class A sends a message to object of class B</a:t>
            </a:r>
          </a:p>
          <a:p>
            <a:pPr lvl="1" eaLnBrk="1" hangingPunct="1">
              <a:lnSpc>
                <a:spcPct val="90000"/>
              </a:lnSpc>
              <a:buFontTx/>
              <a:buNone/>
            </a:pPr>
            <a:r>
              <a:rPr lang="en-US" altLang="en-US" sz="2000"/>
              <a:t>» Object of class A creates an object of class B</a:t>
            </a:r>
          </a:p>
          <a:p>
            <a:pPr lvl="1" eaLnBrk="1" hangingPunct="1">
              <a:lnSpc>
                <a:spcPct val="90000"/>
              </a:lnSpc>
              <a:buFontTx/>
              <a:buNone/>
            </a:pPr>
            <a:r>
              <a:rPr lang="en-US" altLang="en-US" sz="2000"/>
              <a:t>» Object of class A has attribute whose values are objects of class B</a:t>
            </a:r>
          </a:p>
          <a:p>
            <a:pPr lvl="1" eaLnBrk="1" hangingPunct="1">
              <a:lnSpc>
                <a:spcPct val="90000"/>
              </a:lnSpc>
              <a:buFontTx/>
              <a:buNone/>
            </a:pPr>
            <a:r>
              <a:rPr lang="en-US" altLang="en-US" sz="2000"/>
              <a:t>» Object of class A receives a message with argument of class B</a:t>
            </a:r>
          </a:p>
          <a:p>
            <a:pPr eaLnBrk="1" hangingPunct="1">
              <a:lnSpc>
                <a:spcPct val="90000"/>
              </a:lnSpc>
              <a:buFontTx/>
              <a:buNone/>
            </a:pPr>
            <a:r>
              <a:rPr lang="en-US" altLang="en-US" sz="2100"/>
              <a:t>• </a:t>
            </a:r>
            <a:r>
              <a:rPr lang="en-US" altLang="en-US" sz="2100" i="1"/>
              <a:t>Links </a:t>
            </a:r>
            <a:r>
              <a:rPr lang="en-US" altLang="en-US" sz="2100"/>
              <a:t>are relationships between </a:t>
            </a:r>
            <a:r>
              <a:rPr lang="en-US" altLang="en-US" sz="2100" i="1"/>
              <a:t>objects</a:t>
            </a:r>
          </a:p>
          <a:p>
            <a:pPr lvl="1" eaLnBrk="1" hangingPunct="1">
              <a:lnSpc>
                <a:spcPct val="90000"/>
              </a:lnSpc>
            </a:pPr>
            <a:r>
              <a:rPr lang="en-US" altLang="en-US" sz="2000"/>
              <a:t>Links can be </a:t>
            </a:r>
            <a:r>
              <a:rPr lang="en-US" altLang="en-US" sz="2000" i="1"/>
              <a:t>instances </a:t>
            </a:r>
            <a:r>
              <a:rPr lang="en-US" altLang="en-US" sz="2000"/>
              <a:t>of associations (as in UML 1.4)</a:t>
            </a:r>
          </a:p>
          <a:p>
            <a:pPr lvl="1" eaLnBrk="1" hangingPunct="1">
              <a:lnSpc>
                <a:spcPct val="90000"/>
              </a:lnSpc>
            </a:pPr>
            <a:r>
              <a:rPr lang="en-US" altLang="en-US" sz="2000"/>
              <a:t>Allow one object to invoke operations on another object</a:t>
            </a:r>
          </a:p>
          <a:p>
            <a:pPr lvl="1" eaLnBrk="1" hangingPunct="1">
              <a:lnSpc>
                <a:spcPct val="90000"/>
              </a:lnSpc>
            </a:pPr>
            <a:endParaRPr lang="en-US" altLang="en-US" sz="2000"/>
          </a:p>
        </p:txBody>
      </p:sp>
      <p:pic>
        <p:nvPicPr>
          <p:cNvPr id="2" name="Picture 2" descr="Image result for university of birmingham, logo">
            <a:extLst>
              <a:ext uri="{FF2B5EF4-FFF2-40B4-BE49-F238E27FC236}">
                <a16:creationId xmlns:a16="http://schemas.microsoft.com/office/drawing/2014/main" id="{4405F734-7731-9025-D401-D68BAF6EF67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43751" y="365125"/>
            <a:ext cx="2629997" cy="6574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a:extLst>
              <a:ext uri="{FF2B5EF4-FFF2-40B4-BE49-F238E27FC236}">
                <a16:creationId xmlns:a16="http://schemas.microsoft.com/office/drawing/2014/main" id="{36BD197B-EE2D-85AF-0112-6FF68FEECDC4}"/>
              </a:ext>
            </a:extLst>
          </p:cNvPr>
          <p:cNvSpPr>
            <a:spLocks noGrp="1"/>
          </p:cNvSpPr>
          <p:nvPr>
            <p:ph type="ftr" sz="quarter" idx="10"/>
          </p:nvPr>
        </p:nvSpPr>
        <p:spPr>
          <a:xfrm>
            <a:off x="4338644" y="6356350"/>
            <a:ext cx="3662363" cy="365125"/>
          </a:xfrm>
        </p:spPr>
        <p:txBody>
          <a:bodyPr/>
          <a:lstStyle/>
          <a:p>
            <a:pPr>
              <a:defRPr/>
            </a:pPr>
            <a:r>
              <a:rPr lang="en-GB" altLang="en-US"/>
              <a:t>Dr. R.Bahsoon, University of Birmingham, UK</a:t>
            </a:r>
            <a:endParaRPr lang="en-US" altLang="en-US"/>
          </a:p>
        </p:txBody>
      </p:sp>
      <p:sp>
        <p:nvSpPr>
          <p:cNvPr id="63492" name="Rectangle 2">
            <a:extLst>
              <a:ext uri="{FF2B5EF4-FFF2-40B4-BE49-F238E27FC236}">
                <a16:creationId xmlns:a16="http://schemas.microsoft.com/office/drawing/2014/main" id="{BF0397CC-D752-D50A-48CB-ACF5C03DDBF5}"/>
              </a:ext>
            </a:extLst>
          </p:cNvPr>
          <p:cNvSpPr>
            <a:spLocks noGrp="1" noChangeArrowheads="1"/>
          </p:cNvSpPr>
          <p:nvPr>
            <p:ph type="title"/>
          </p:nvPr>
        </p:nvSpPr>
        <p:spPr>
          <a:xfrm>
            <a:off x="1503362" y="414338"/>
            <a:ext cx="6969126" cy="1143000"/>
          </a:xfrm>
        </p:spPr>
        <p:txBody>
          <a:bodyPr>
            <a:normAutofit fontScale="90000"/>
          </a:bodyPr>
          <a:lstStyle/>
          <a:p>
            <a:pPr eaLnBrk="1" hangingPunct="1"/>
            <a:r>
              <a:rPr lang="en-US" altLang="en-US"/>
              <a:t>UML Relationship Notation</a:t>
            </a:r>
            <a:br>
              <a:rPr lang="en-US" altLang="en-US"/>
            </a:br>
            <a:endParaRPr lang="en-US" altLang="en-US"/>
          </a:p>
        </p:txBody>
      </p:sp>
      <p:pic>
        <p:nvPicPr>
          <p:cNvPr id="63493" name="Picture 4">
            <a:extLst>
              <a:ext uri="{FF2B5EF4-FFF2-40B4-BE49-F238E27FC236}">
                <a16:creationId xmlns:a16="http://schemas.microsoft.com/office/drawing/2014/main" id="{56F85E2D-BD9E-2308-E1FF-FB781BF70001}"/>
              </a:ext>
            </a:extLst>
          </p:cNvPr>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1992313" y="1196976"/>
            <a:ext cx="8424862" cy="4670425"/>
          </a:xfrm>
          <a:noFill/>
        </p:spPr>
      </p:pic>
      <p:pic>
        <p:nvPicPr>
          <p:cNvPr id="2" name="Picture 2" descr="Image result for university of birmingham, logo">
            <a:extLst>
              <a:ext uri="{FF2B5EF4-FFF2-40B4-BE49-F238E27FC236}">
                <a16:creationId xmlns:a16="http://schemas.microsoft.com/office/drawing/2014/main" id="{BABAEFFF-0C1B-7631-8CBA-C8BFAE7C3A3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243751" y="365125"/>
            <a:ext cx="2629997" cy="6574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Navigability of Association </a:t>
            </a:r>
          </a:p>
        </p:txBody>
      </p:sp>
      <p:sp>
        <p:nvSpPr>
          <p:cNvPr id="3" name="Content Placeholder 2"/>
          <p:cNvSpPr>
            <a:spLocks noGrp="1"/>
          </p:cNvSpPr>
          <p:nvPr>
            <p:ph idx="1"/>
          </p:nvPr>
        </p:nvSpPr>
        <p:spPr>
          <a:xfrm>
            <a:off x="838200" y="1690688"/>
            <a:ext cx="10515600" cy="4351338"/>
          </a:xfrm>
        </p:spPr>
        <p:txBody>
          <a:bodyPr/>
          <a:lstStyle/>
          <a:p>
            <a:r>
              <a:rPr lang="en-GB" dirty="0"/>
              <a:t>Associations can be </a:t>
            </a:r>
            <a:r>
              <a:rPr lang="en-GB" dirty="0">
                <a:solidFill>
                  <a:srgbClr val="0070C0"/>
                </a:solidFill>
              </a:rPr>
              <a:t>directed</a:t>
            </a:r>
            <a:r>
              <a:rPr lang="en-GB" dirty="0"/>
              <a:t> </a:t>
            </a:r>
          </a:p>
          <a:p>
            <a:r>
              <a:rPr lang="en-GB" dirty="0"/>
              <a:t>Direction denotes whether objects can be accessed through this association </a:t>
            </a:r>
          </a:p>
          <a:p>
            <a:endParaRPr lang="en-GB" dirty="0"/>
          </a:p>
        </p:txBody>
      </p:sp>
      <p:pic>
        <p:nvPicPr>
          <p:cNvPr id="1026" name="Picture 2" descr="Image result for university of birmingham,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43751" y="365125"/>
            <a:ext cx="2629997" cy="657499"/>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GB"/>
              <a:t>Dr. R.Bahsoon, University of Birmingham, UK</a:t>
            </a:r>
          </a:p>
        </p:txBody>
      </p:sp>
      <p:grpSp>
        <p:nvGrpSpPr>
          <p:cNvPr id="8" name="Group 7"/>
          <p:cNvGrpSpPr/>
          <p:nvPr/>
        </p:nvGrpSpPr>
        <p:grpSpPr>
          <a:xfrm>
            <a:off x="3171825" y="2806488"/>
            <a:ext cx="6877811" cy="3914987"/>
            <a:chOff x="2666999" y="2426124"/>
            <a:chExt cx="7801737" cy="4431876"/>
          </a:xfrm>
        </p:grpSpPr>
        <p:pic>
          <p:nvPicPr>
            <p:cNvPr id="6" name="Picture 5"/>
            <p:cNvPicPr>
              <a:picLocks noChangeAspect="1"/>
            </p:cNvPicPr>
            <p:nvPr/>
          </p:nvPicPr>
          <p:blipFill>
            <a:blip r:embed="rId3"/>
            <a:stretch>
              <a:fillRect/>
            </a:stretch>
          </p:blipFill>
          <p:spPr>
            <a:xfrm>
              <a:off x="2666999" y="2426124"/>
              <a:ext cx="7801737" cy="4431876"/>
            </a:xfrm>
            <a:prstGeom prst="rect">
              <a:avLst/>
            </a:prstGeom>
          </p:spPr>
        </p:pic>
        <p:sp>
          <p:nvSpPr>
            <p:cNvPr id="7" name="Rectangle 6"/>
            <p:cNvSpPr/>
            <p:nvPr/>
          </p:nvSpPr>
          <p:spPr>
            <a:xfrm>
              <a:off x="2733675" y="2426124"/>
              <a:ext cx="3419475" cy="3333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38392354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Association Multiplicity</a:t>
            </a:r>
          </a:p>
        </p:txBody>
      </p:sp>
      <p:sp>
        <p:nvSpPr>
          <p:cNvPr id="3" name="Content Placeholder 2"/>
          <p:cNvSpPr>
            <a:spLocks noGrp="1"/>
          </p:cNvSpPr>
          <p:nvPr>
            <p:ph idx="1"/>
          </p:nvPr>
        </p:nvSpPr>
        <p:spPr/>
        <p:txBody>
          <a:bodyPr/>
          <a:lstStyle/>
          <a:p>
            <a:r>
              <a:rPr lang="en-GB" dirty="0"/>
              <a:t>Multiplicity denotes how many objects of the class take part in the relation.</a:t>
            </a:r>
          </a:p>
          <a:p>
            <a:r>
              <a:rPr lang="en-GB" dirty="0"/>
              <a:t>1-to-1</a:t>
            </a:r>
          </a:p>
          <a:p>
            <a:endParaRPr lang="en-GB" dirty="0"/>
          </a:p>
          <a:p>
            <a:r>
              <a:rPr lang="en-GB" dirty="0"/>
              <a:t>1-to-many</a:t>
            </a:r>
          </a:p>
          <a:p>
            <a:endParaRPr lang="en-GB" dirty="0"/>
          </a:p>
          <a:p>
            <a:r>
              <a:rPr lang="en-GB" dirty="0"/>
              <a:t>many-to-many</a:t>
            </a:r>
          </a:p>
        </p:txBody>
      </p:sp>
      <p:pic>
        <p:nvPicPr>
          <p:cNvPr id="1026" name="Picture 2" descr="Image result for university of birmingham,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43751" y="365125"/>
            <a:ext cx="2629997" cy="657499"/>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GB"/>
              <a:t>Dr. R.Bahsoon, University of Birmingham, UK</a:t>
            </a:r>
          </a:p>
        </p:txBody>
      </p:sp>
      <p:pic>
        <p:nvPicPr>
          <p:cNvPr id="5" name="Picture 4"/>
          <p:cNvPicPr>
            <a:picLocks noChangeAspect="1"/>
          </p:cNvPicPr>
          <p:nvPr/>
        </p:nvPicPr>
        <p:blipFill>
          <a:blip r:embed="rId3"/>
          <a:stretch>
            <a:fillRect/>
          </a:stretch>
        </p:blipFill>
        <p:spPr>
          <a:xfrm>
            <a:off x="2761051" y="2766968"/>
            <a:ext cx="8592749" cy="638264"/>
          </a:xfrm>
          <a:prstGeom prst="rect">
            <a:avLst/>
          </a:prstGeom>
        </p:spPr>
      </p:pic>
      <p:pic>
        <p:nvPicPr>
          <p:cNvPr id="6" name="Picture 5"/>
          <p:cNvPicPr>
            <a:picLocks noChangeAspect="1"/>
          </p:cNvPicPr>
          <p:nvPr/>
        </p:nvPicPr>
        <p:blipFill>
          <a:blip r:embed="rId4"/>
          <a:stretch>
            <a:fillRect/>
          </a:stretch>
        </p:blipFill>
        <p:spPr>
          <a:xfrm>
            <a:off x="2827731" y="3727364"/>
            <a:ext cx="8554644" cy="619211"/>
          </a:xfrm>
          <a:prstGeom prst="rect">
            <a:avLst/>
          </a:prstGeom>
        </p:spPr>
      </p:pic>
      <p:pic>
        <p:nvPicPr>
          <p:cNvPr id="7" name="Picture 6"/>
          <p:cNvPicPr>
            <a:picLocks noChangeAspect="1"/>
          </p:cNvPicPr>
          <p:nvPr/>
        </p:nvPicPr>
        <p:blipFill>
          <a:blip r:embed="rId5"/>
          <a:stretch>
            <a:fillRect/>
          </a:stretch>
        </p:blipFill>
        <p:spPr>
          <a:xfrm>
            <a:off x="2789629" y="5237813"/>
            <a:ext cx="8535591" cy="685896"/>
          </a:xfrm>
          <a:prstGeom prst="rect">
            <a:avLst/>
          </a:prstGeom>
        </p:spPr>
      </p:pic>
    </p:spTree>
    <p:extLst>
      <p:ext uri="{BB962C8B-B14F-4D97-AF65-F5344CB8AC3E}">
        <p14:creationId xmlns:p14="http://schemas.microsoft.com/office/powerpoint/2010/main" val="16912745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a:extLst>
              <a:ext uri="{FF2B5EF4-FFF2-40B4-BE49-F238E27FC236}">
                <a16:creationId xmlns:a16="http://schemas.microsoft.com/office/drawing/2014/main" id="{490DA26D-DA0E-C6B9-62A0-D5D4E8D02DE0}"/>
              </a:ext>
            </a:extLst>
          </p:cNvPr>
          <p:cNvSpPr>
            <a:spLocks noGrp="1"/>
          </p:cNvSpPr>
          <p:nvPr>
            <p:ph type="ftr" sz="quarter" idx="10"/>
          </p:nvPr>
        </p:nvSpPr>
        <p:spPr>
          <a:xfrm>
            <a:off x="3924307" y="6356350"/>
            <a:ext cx="3362325" cy="365125"/>
          </a:xfrm>
        </p:spPr>
        <p:txBody>
          <a:bodyPr/>
          <a:lstStyle/>
          <a:p>
            <a:pPr>
              <a:defRPr/>
            </a:pPr>
            <a:r>
              <a:rPr lang="en-GB" altLang="en-US" dirty="0" err="1"/>
              <a:t>Dr.</a:t>
            </a:r>
            <a:r>
              <a:rPr lang="en-GB" altLang="en-US" dirty="0"/>
              <a:t> </a:t>
            </a:r>
            <a:r>
              <a:rPr lang="en-GB" altLang="en-US" dirty="0" err="1"/>
              <a:t>R.Bahsoon</a:t>
            </a:r>
            <a:r>
              <a:rPr lang="en-GB" altLang="en-US" dirty="0"/>
              <a:t>, University of Birmingham, UK</a:t>
            </a:r>
            <a:endParaRPr lang="en-US" altLang="en-US" dirty="0"/>
          </a:p>
        </p:txBody>
      </p:sp>
      <p:sp>
        <p:nvSpPr>
          <p:cNvPr id="64516" name="Rectangle 2">
            <a:extLst>
              <a:ext uri="{FF2B5EF4-FFF2-40B4-BE49-F238E27FC236}">
                <a16:creationId xmlns:a16="http://schemas.microsoft.com/office/drawing/2014/main" id="{D9F3ED61-AB2D-8ED1-B0BE-AD68C450D7D7}"/>
              </a:ext>
            </a:extLst>
          </p:cNvPr>
          <p:cNvSpPr>
            <a:spLocks noGrp="1" noChangeArrowheads="1"/>
          </p:cNvSpPr>
          <p:nvPr>
            <p:ph type="title"/>
          </p:nvPr>
        </p:nvSpPr>
        <p:spPr>
          <a:xfrm>
            <a:off x="1503362" y="341313"/>
            <a:ext cx="6969126" cy="1143000"/>
          </a:xfrm>
        </p:spPr>
        <p:txBody>
          <a:bodyPr>
            <a:normAutofit fontScale="90000"/>
          </a:bodyPr>
          <a:lstStyle/>
          <a:p>
            <a:pPr eaLnBrk="1" hangingPunct="1"/>
            <a:r>
              <a:rPr lang="en-US" altLang="en-US"/>
              <a:t>Links Instantiate Associations</a:t>
            </a:r>
            <a:br>
              <a:rPr lang="en-US" altLang="en-US"/>
            </a:br>
            <a:endParaRPr lang="en-US" altLang="en-US"/>
          </a:p>
        </p:txBody>
      </p:sp>
      <p:pic>
        <p:nvPicPr>
          <p:cNvPr id="64517" name="Picture 4">
            <a:extLst>
              <a:ext uri="{FF2B5EF4-FFF2-40B4-BE49-F238E27FC236}">
                <a16:creationId xmlns:a16="http://schemas.microsoft.com/office/drawing/2014/main" id="{8E910AA6-4327-03D2-899D-A03BC2083E5A}"/>
              </a:ext>
            </a:extLst>
          </p:cNvPr>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1703388" y="1682750"/>
            <a:ext cx="8964612" cy="4338638"/>
          </a:xfrm>
          <a:noFill/>
        </p:spPr>
      </p:pic>
      <p:pic>
        <p:nvPicPr>
          <p:cNvPr id="2" name="Picture 2" descr="Image result for university of birmingham, logo">
            <a:extLst>
              <a:ext uri="{FF2B5EF4-FFF2-40B4-BE49-F238E27FC236}">
                <a16:creationId xmlns:a16="http://schemas.microsoft.com/office/drawing/2014/main" id="{E6F6CA87-E524-618A-E9C5-3A6CAEB02E4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243751" y="365125"/>
            <a:ext cx="2629997" cy="6574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a:extLst>
              <a:ext uri="{FF2B5EF4-FFF2-40B4-BE49-F238E27FC236}">
                <a16:creationId xmlns:a16="http://schemas.microsoft.com/office/drawing/2014/main" id="{0C2B6660-D2DE-06D7-B554-1BDDED978C28}"/>
              </a:ext>
            </a:extLst>
          </p:cNvPr>
          <p:cNvSpPr>
            <a:spLocks noGrp="1"/>
          </p:cNvSpPr>
          <p:nvPr>
            <p:ph type="ftr" sz="quarter" idx="10"/>
          </p:nvPr>
        </p:nvSpPr>
        <p:spPr/>
        <p:txBody>
          <a:bodyPr/>
          <a:lstStyle/>
          <a:p>
            <a:pPr>
              <a:defRPr/>
            </a:pPr>
            <a:r>
              <a:rPr lang="en-GB" altLang="en-US"/>
              <a:t>Dr. R.Bahsoon, University of Birmingham, UK</a:t>
            </a:r>
            <a:endParaRPr lang="en-US" altLang="en-US"/>
          </a:p>
        </p:txBody>
      </p:sp>
      <p:sp>
        <p:nvSpPr>
          <p:cNvPr id="65540" name="Rectangle 2">
            <a:extLst>
              <a:ext uri="{FF2B5EF4-FFF2-40B4-BE49-F238E27FC236}">
                <a16:creationId xmlns:a16="http://schemas.microsoft.com/office/drawing/2014/main" id="{F425F798-D636-97A1-827B-E4FD831742D2}"/>
              </a:ext>
            </a:extLst>
          </p:cNvPr>
          <p:cNvSpPr>
            <a:spLocks noGrp="1" noChangeArrowheads="1"/>
          </p:cNvSpPr>
          <p:nvPr>
            <p:ph type="title"/>
          </p:nvPr>
        </p:nvSpPr>
        <p:spPr>
          <a:xfrm>
            <a:off x="1503362" y="414338"/>
            <a:ext cx="6969126" cy="1143000"/>
          </a:xfrm>
        </p:spPr>
        <p:txBody>
          <a:bodyPr>
            <a:normAutofit fontScale="90000"/>
          </a:bodyPr>
          <a:lstStyle/>
          <a:p>
            <a:pPr eaLnBrk="1" hangingPunct="1"/>
            <a:r>
              <a:rPr lang="en-US" altLang="en-US"/>
              <a:t>Multiplicity of an Association</a:t>
            </a:r>
            <a:br>
              <a:rPr lang="en-US" altLang="en-US"/>
            </a:br>
            <a:endParaRPr lang="en-US" altLang="en-US"/>
          </a:p>
        </p:txBody>
      </p:sp>
      <p:pic>
        <p:nvPicPr>
          <p:cNvPr id="65541" name="Picture 4">
            <a:extLst>
              <a:ext uri="{FF2B5EF4-FFF2-40B4-BE49-F238E27FC236}">
                <a16:creationId xmlns:a16="http://schemas.microsoft.com/office/drawing/2014/main" id="{A6FF36F1-93AD-D17E-66AA-E80868A7C156}"/>
              </a:ext>
            </a:extLst>
          </p:cNvPr>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1524000" y="1125538"/>
            <a:ext cx="9144000" cy="4800600"/>
          </a:xfrm>
          <a:noFill/>
        </p:spPr>
      </p:pic>
      <p:pic>
        <p:nvPicPr>
          <p:cNvPr id="2" name="Picture 2" descr="Image result for university of birmingham, logo">
            <a:extLst>
              <a:ext uri="{FF2B5EF4-FFF2-40B4-BE49-F238E27FC236}">
                <a16:creationId xmlns:a16="http://schemas.microsoft.com/office/drawing/2014/main" id="{ECF4700C-EEF7-FE1B-9182-64C22397F10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243751" y="365125"/>
            <a:ext cx="2629997" cy="6574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713E84C-9765-DF27-EE19-14AA76B54057}"/>
              </a:ext>
            </a:extLst>
          </p:cNvPr>
          <p:cNvSpPr>
            <a:spLocks noGrp="1"/>
          </p:cNvSpPr>
          <p:nvPr>
            <p:ph type="ftr" sz="quarter" idx="10"/>
          </p:nvPr>
        </p:nvSpPr>
        <p:spPr>
          <a:xfrm>
            <a:off x="4210057" y="6356350"/>
            <a:ext cx="3762375" cy="365125"/>
          </a:xfrm>
        </p:spPr>
        <p:txBody>
          <a:bodyPr/>
          <a:lstStyle/>
          <a:p>
            <a:pPr>
              <a:defRPr/>
            </a:pPr>
            <a:r>
              <a:rPr lang="en-GB" altLang="en-US" dirty="0" err="1"/>
              <a:t>Dr.</a:t>
            </a:r>
            <a:r>
              <a:rPr lang="en-GB" altLang="en-US" dirty="0"/>
              <a:t> </a:t>
            </a:r>
            <a:r>
              <a:rPr lang="en-GB" altLang="en-US" dirty="0" err="1"/>
              <a:t>R.Bahsoon</a:t>
            </a:r>
            <a:r>
              <a:rPr lang="en-GB" altLang="en-US" dirty="0"/>
              <a:t>, University of Birmingham, UK</a:t>
            </a:r>
            <a:endParaRPr lang="en-US" altLang="en-US" dirty="0"/>
          </a:p>
        </p:txBody>
      </p:sp>
      <p:sp>
        <p:nvSpPr>
          <p:cNvPr id="66564" name="Rectangle 2">
            <a:extLst>
              <a:ext uri="{FF2B5EF4-FFF2-40B4-BE49-F238E27FC236}">
                <a16:creationId xmlns:a16="http://schemas.microsoft.com/office/drawing/2014/main" id="{5F813731-6FD2-525C-20DC-D589B905C242}"/>
              </a:ext>
            </a:extLst>
          </p:cNvPr>
          <p:cNvSpPr>
            <a:spLocks noGrp="1" noChangeArrowheads="1"/>
          </p:cNvSpPr>
          <p:nvPr>
            <p:ph type="title"/>
          </p:nvPr>
        </p:nvSpPr>
        <p:spPr>
          <a:xfrm>
            <a:off x="1503362" y="414338"/>
            <a:ext cx="6969126" cy="1143000"/>
          </a:xfrm>
        </p:spPr>
        <p:txBody>
          <a:bodyPr>
            <a:normAutofit fontScale="90000"/>
          </a:bodyPr>
          <a:lstStyle/>
          <a:p>
            <a:pPr eaLnBrk="1" hangingPunct="1"/>
            <a:r>
              <a:rPr lang="en-US" altLang="en-US"/>
              <a:t>Generalisation and Inheritance</a:t>
            </a:r>
            <a:br>
              <a:rPr lang="en-US" altLang="en-US"/>
            </a:br>
            <a:endParaRPr lang="en-US" altLang="en-US"/>
          </a:p>
        </p:txBody>
      </p:sp>
      <p:pic>
        <p:nvPicPr>
          <p:cNvPr id="66565" name="Picture 4">
            <a:extLst>
              <a:ext uri="{FF2B5EF4-FFF2-40B4-BE49-F238E27FC236}">
                <a16:creationId xmlns:a16="http://schemas.microsoft.com/office/drawing/2014/main" id="{DF2BE662-4359-AA78-167D-AD97339EBA67}"/>
              </a:ext>
            </a:extLst>
          </p:cNvPr>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1703388" y="1125538"/>
            <a:ext cx="8964612" cy="4895850"/>
          </a:xfrm>
          <a:noFill/>
        </p:spPr>
      </p:pic>
      <p:pic>
        <p:nvPicPr>
          <p:cNvPr id="2" name="Picture 2" descr="Image result for university of birmingham, logo">
            <a:extLst>
              <a:ext uri="{FF2B5EF4-FFF2-40B4-BE49-F238E27FC236}">
                <a16:creationId xmlns:a16="http://schemas.microsoft.com/office/drawing/2014/main" id="{2EEBF780-0AD7-C535-00BE-3A0A90916B7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243751" y="365125"/>
            <a:ext cx="2629997" cy="6574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1EE9119-5729-2D29-16BF-D8FDC8F12A39}"/>
              </a:ext>
            </a:extLst>
          </p:cNvPr>
          <p:cNvSpPr>
            <a:spLocks noGrp="1"/>
          </p:cNvSpPr>
          <p:nvPr>
            <p:ph type="ftr" sz="quarter" idx="10"/>
          </p:nvPr>
        </p:nvSpPr>
        <p:spPr>
          <a:xfrm>
            <a:off x="4350543" y="6453187"/>
            <a:ext cx="3490913" cy="365125"/>
          </a:xfrm>
        </p:spPr>
        <p:txBody>
          <a:bodyPr/>
          <a:lstStyle/>
          <a:p>
            <a:pPr>
              <a:defRPr/>
            </a:pPr>
            <a:r>
              <a:rPr lang="en-GB" altLang="en-US" dirty="0" err="1"/>
              <a:t>Dr.</a:t>
            </a:r>
            <a:r>
              <a:rPr lang="en-GB" altLang="en-US" dirty="0"/>
              <a:t> </a:t>
            </a:r>
            <a:r>
              <a:rPr lang="en-GB" altLang="en-US" dirty="0" err="1"/>
              <a:t>R.Bahsoon</a:t>
            </a:r>
            <a:r>
              <a:rPr lang="en-GB" altLang="en-US" dirty="0"/>
              <a:t>, University of Birmingham, UK</a:t>
            </a:r>
            <a:endParaRPr lang="en-US" altLang="en-US" dirty="0"/>
          </a:p>
        </p:txBody>
      </p:sp>
      <p:sp>
        <p:nvSpPr>
          <p:cNvPr id="67588" name="Rectangle 2">
            <a:extLst>
              <a:ext uri="{FF2B5EF4-FFF2-40B4-BE49-F238E27FC236}">
                <a16:creationId xmlns:a16="http://schemas.microsoft.com/office/drawing/2014/main" id="{2C95E839-0D2F-7D90-DB66-B698DD145C17}"/>
              </a:ext>
            </a:extLst>
          </p:cNvPr>
          <p:cNvSpPr>
            <a:spLocks noGrp="1" noChangeArrowheads="1"/>
          </p:cNvSpPr>
          <p:nvPr>
            <p:ph type="title"/>
          </p:nvPr>
        </p:nvSpPr>
        <p:spPr>
          <a:xfrm>
            <a:off x="1503362" y="404813"/>
            <a:ext cx="6969126" cy="1143000"/>
          </a:xfrm>
        </p:spPr>
        <p:txBody>
          <a:bodyPr>
            <a:normAutofit fontScale="90000"/>
          </a:bodyPr>
          <a:lstStyle/>
          <a:p>
            <a:pPr eaLnBrk="1" hangingPunct="1"/>
            <a:r>
              <a:rPr lang="en-US" altLang="en-US"/>
              <a:t>Another Inheritance Example</a:t>
            </a:r>
            <a:br>
              <a:rPr lang="en-US" altLang="en-US"/>
            </a:br>
            <a:endParaRPr lang="en-US" altLang="en-US"/>
          </a:p>
        </p:txBody>
      </p:sp>
      <p:pic>
        <p:nvPicPr>
          <p:cNvPr id="67589" name="Picture 4">
            <a:extLst>
              <a:ext uri="{FF2B5EF4-FFF2-40B4-BE49-F238E27FC236}">
                <a16:creationId xmlns:a16="http://schemas.microsoft.com/office/drawing/2014/main" id="{5AC62DC8-38CE-DD0D-55A7-61F8D5383789}"/>
              </a:ext>
            </a:extLst>
          </p:cNvPr>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1524000" y="1219201"/>
            <a:ext cx="9144000" cy="4873625"/>
          </a:xfrm>
          <a:noFill/>
        </p:spPr>
      </p:pic>
      <p:pic>
        <p:nvPicPr>
          <p:cNvPr id="2" name="Picture 2" descr="Image result for university of birmingham, logo">
            <a:extLst>
              <a:ext uri="{FF2B5EF4-FFF2-40B4-BE49-F238E27FC236}">
                <a16:creationId xmlns:a16="http://schemas.microsoft.com/office/drawing/2014/main" id="{EADABCBD-4ED8-2714-6050-91BE7892408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243751" y="365125"/>
            <a:ext cx="2629997" cy="6574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Class-Level Relationships:</a:t>
            </a:r>
            <a:br>
              <a:rPr lang="en-GB" dirty="0"/>
            </a:br>
            <a:r>
              <a:rPr lang="en-GB" dirty="0"/>
              <a:t>Generalization and Specialization </a:t>
            </a:r>
          </a:p>
        </p:txBody>
      </p:sp>
      <p:sp>
        <p:nvSpPr>
          <p:cNvPr id="3" name="Content Placeholder 2"/>
          <p:cNvSpPr>
            <a:spLocks noGrp="1"/>
          </p:cNvSpPr>
          <p:nvPr>
            <p:ph idx="1"/>
          </p:nvPr>
        </p:nvSpPr>
        <p:spPr>
          <a:xfrm>
            <a:off x="838200" y="1825625"/>
            <a:ext cx="5514975" cy="4351338"/>
          </a:xfrm>
        </p:spPr>
        <p:txBody>
          <a:bodyPr/>
          <a:lstStyle/>
          <a:p>
            <a:r>
              <a:rPr lang="en-GB" dirty="0"/>
              <a:t>Generalization expresses a </a:t>
            </a:r>
            <a:r>
              <a:rPr lang="en-GB" b="1" dirty="0"/>
              <a:t>kind-of </a:t>
            </a:r>
            <a:r>
              <a:rPr lang="en-GB" dirty="0"/>
              <a:t>(“is-a”) </a:t>
            </a:r>
            <a:r>
              <a:rPr lang="en-GB" b="1" dirty="0"/>
              <a:t>relationship </a:t>
            </a:r>
            <a:endParaRPr lang="en-GB" dirty="0"/>
          </a:p>
          <a:p>
            <a:r>
              <a:rPr lang="en-GB" dirty="0"/>
              <a:t>Generalization is implemented by </a:t>
            </a:r>
            <a:r>
              <a:rPr lang="en-GB" b="1" dirty="0"/>
              <a:t>inheritance </a:t>
            </a:r>
            <a:endParaRPr lang="en-GB" dirty="0"/>
          </a:p>
          <a:p>
            <a:r>
              <a:rPr lang="en-GB" dirty="0"/>
              <a:t>The child classes inherit the attributes and operations of the parent class </a:t>
            </a:r>
          </a:p>
          <a:p>
            <a:r>
              <a:rPr lang="en-GB" dirty="0"/>
              <a:t>Generalization simplifies the model by </a:t>
            </a:r>
            <a:r>
              <a:rPr lang="en-GB" b="1" dirty="0"/>
              <a:t>eliminating redundancy </a:t>
            </a:r>
            <a:endParaRPr lang="en-GB" dirty="0"/>
          </a:p>
          <a:p>
            <a:endParaRPr lang="en-GB" dirty="0"/>
          </a:p>
        </p:txBody>
      </p:sp>
      <p:pic>
        <p:nvPicPr>
          <p:cNvPr id="1026" name="Picture 2" descr="Image result for university of birmingham,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43751" y="365125"/>
            <a:ext cx="2629997" cy="657499"/>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GB"/>
              <a:t>Dr. R.Bahsoon, University of Birmingham, UK</a:t>
            </a:r>
            <a:endParaRPr lang="en-GB" dirty="0"/>
          </a:p>
        </p:txBody>
      </p:sp>
      <p:pic>
        <p:nvPicPr>
          <p:cNvPr id="5" name="Picture 4"/>
          <p:cNvPicPr>
            <a:picLocks noChangeAspect="1"/>
          </p:cNvPicPr>
          <p:nvPr/>
        </p:nvPicPr>
        <p:blipFill>
          <a:blip r:embed="rId4"/>
          <a:stretch>
            <a:fillRect/>
          </a:stretch>
        </p:blipFill>
        <p:spPr>
          <a:xfrm>
            <a:off x="6600530" y="1825625"/>
            <a:ext cx="4229690" cy="3839111"/>
          </a:xfrm>
          <a:prstGeom prst="rect">
            <a:avLst/>
          </a:prstGeom>
        </p:spPr>
      </p:pic>
      <p:sp>
        <p:nvSpPr>
          <p:cNvPr id="7" name="Rectangle 6"/>
          <p:cNvSpPr/>
          <p:nvPr/>
        </p:nvSpPr>
        <p:spPr>
          <a:xfrm>
            <a:off x="6171554" y="4491466"/>
            <a:ext cx="1641988" cy="369332"/>
          </a:xfrm>
          <a:prstGeom prst="rect">
            <a:avLst/>
          </a:prstGeom>
        </p:spPr>
        <p:txBody>
          <a:bodyPr wrap="none">
            <a:spAutoFit/>
          </a:bodyPr>
          <a:lstStyle/>
          <a:p>
            <a:r>
              <a:rPr lang="en-GB" dirty="0">
                <a:solidFill>
                  <a:srgbClr val="FF0000"/>
                </a:solidFill>
              </a:rPr>
              <a:t>Solid arrow line</a:t>
            </a:r>
          </a:p>
        </p:txBody>
      </p:sp>
    </p:spTree>
    <p:extLst>
      <p:ext uri="{BB962C8B-B14F-4D97-AF65-F5344CB8AC3E}">
        <p14:creationId xmlns:p14="http://schemas.microsoft.com/office/powerpoint/2010/main" val="146711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Class Diagram</a:t>
            </a:r>
          </a:p>
        </p:txBody>
      </p:sp>
      <p:sp>
        <p:nvSpPr>
          <p:cNvPr id="3" name="Content Placeholder 2"/>
          <p:cNvSpPr>
            <a:spLocks noGrp="1"/>
          </p:cNvSpPr>
          <p:nvPr>
            <p:ph idx="1"/>
          </p:nvPr>
        </p:nvSpPr>
        <p:spPr/>
        <p:txBody>
          <a:bodyPr>
            <a:normAutofit/>
          </a:bodyPr>
          <a:lstStyle/>
          <a:p>
            <a:r>
              <a:rPr lang="en-GB" dirty="0"/>
              <a:t>Keep in mind: </a:t>
            </a:r>
          </a:p>
          <a:p>
            <a:pPr lvl="1"/>
            <a:r>
              <a:rPr lang="en-GB" dirty="0"/>
              <a:t>Use Cases represent an </a:t>
            </a:r>
            <a:r>
              <a:rPr lang="en-GB" dirty="0">
                <a:solidFill>
                  <a:srgbClr val="FF0000"/>
                </a:solidFill>
              </a:rPr>
              <a:t>external view </a:t>
            </a:r>
            <a:r>
              <a:rPr lang="en-GB" dirty="0"/>
              <a:t>of the system’s </a:t>
            </a:r>
            <a:r>
              <a:rPr lang="en-GB" dirty="0" err="1"/>
              <a:t>behavior</a:t>
            </a:r>
            <a:r>
              <a:rPr lang="en-GB" dirty="0"/>
              <a:t> </a:t>
            </a:r>
          </a:p>
          <a:p>
            <a:pPr lvl="1"/>
            <a:r>
              <a:rPr lang="en-GB" dirty="0"/>
              <a:t>Classes represent </a:t>
            </a:r>
            <a:r>
              <a:rPr lang="en-GB" dirty="0">
                <a:solidFill>
                  <a:srgbClr val="FF0000"/>
                </a:solidFill>
              </a:rPr>
              <a:t>inner structure </a:t>
            </a:r>
            <a:r>
              <a:rPr lang="en-GB" dirty="0"/>
              <a:t>of the system </a:t>
            </a:r>
          </a:p>
          <a:p>
            <a:pPr lvl="1"/>
            <a:r>
              <a:rPr lang="en-GB" dirty="0"/>
              <a:t>No correlation between use cases and classes </a:t>
            </a:r>
          </a:p>
          <a:p>
            <a:r>
              <a:rPr lang="en-GB" dirty="0"/>
              <a:t>Class diagrams are used at different levels of abstraction with different levels of details </a:t>
            </a:r>
          </a:p>
          <a:p>
            <a:pPr lvl="1"/>
            <a:r>
              <a:rPr lang="en-GB" dirty="0"/>
              <a:t>Early design phase: identifying classes and their relations in the problem domain (high-level, no implementation details) </a:t>
            </a:r>
          </a:p>
          <a:p>
            <a:pPr lvl="1"/>
            <a:r>
              <a:rPr lang="en-GB" dirty="0"/>
              <a:t>Implementation phase: high level of detail (attributes, visibility, …), all classes relevant to implement the system </a:t>
            </a:r>
          </a:p>
          <a:p>
            <a:endParaRPr lang="en-GB" dirty="0"/>
          </a:p>
        </p:txBody>
      </p:sp>
      <p:pic>
        <p:nvPicPr>
          <p:cNvPr id="1026" name="Picture 2" descr="Image result for university of birmingham,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43751" y="365125"/>
            <a:ext cx="2629997" cy="657499"/>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GB"/>
              <a:t>Dr. R.Bahsoon, University of Birmingham, UK</a:t>
            </a:r>
          </a:p>
        </p:txBody>
      </p:sp>
    </p:spTree>
    <p:extLst>
      <p:ext uri="{BB962C8B-B14F-4D97-AF65-F5344CB8AC3E}">
        <p14:creationId xmlns:p14="http://schemas.microsoft.com/office/powerpoint/2010/main" val="26948641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a:extLst>
              <a:ext uri="{FF2B5EF4-FFF2-40B4-BE49-F238E27FC236}">
                <a16:creationId xmlns:a16="http://schemas.microsoft.com/office/drawing/2014/main" id="{E230D0A4-16EA-0A6D-D9AA-2A72542D51C7}"/>
              </a:ext>
            </a:extLst>
          </p:cNvPr>
          <p:cNvSpPr>
            <a:spLocks noGrp="1"/>
          </p:cNvSpPr>
          <p:nvPr>
            <p:ph type="ftr" sz="quarter" idx="10"/>
          </p:nvPr>
        </p:nvSpPr>
        <p:spPr>
          <a:xfrm>
            <a:off x="4710111" y="6403975"/>
            <a:ext cx="4062413" cy="365125"/>
          </a:xfrm>
        </p:spPr>
        <p:txBody>
          <a:bodyPr/>
          <a:lstStyle/>
          <a:p>
            <a:pPr>
              <a:defRPr/>
            </a:pPr>
            <a:r>
              <a:rPr lang="en-GB" altLang="en-US" dirty="0" err="1"/>
              <a:t>Dr.</a:t>
            </a:r>
            <a:r>
              <a:rPr lang="en-GB" altLang="en-US" dirty="0"/>
              <a:t> </a:t>
            </a:r>
            <a:r>
              <a:rPr lang="en-GB" altLang="en-US" dirty="0" err="1"/>
              <a:t>R.Bahsoon</a:t>
            </a:r>
            <a:r>
              <a:rPr lang="en-GB" altLang="en-US" dirty="0"/>
              <a:t>, University of Birmingham, UK</a:t>
            </a:r>
            <a:endParaRPr lang="en-US" altLang="en-US" dirty="0"/>
          </a:p>
        </p:txBody>
      </p:sp>
      <p:sp>
        <p:nvSpPr>
          <p:cNvPr id="68612" name="Rectangle 2">
            <a:extLst>
              <a:ext uri="{FF2B5EF4-FFF2-40B4-BE49-F238E27FC236}">
                <a16:creationId xmlns:a16="http://schemas.microsoft.com/office/drawing/2014/main" id="{4BA31A92-FB56-6C0B-D55F-64F3A07BC1F0}"/>
              </a:ext>
            </a:extLst>
          </p:cNvPr>
          <p:cNvSpPr>
            <a:spLocks noGrp="1" noChangeArrowheads="1"/>
          </p:cNvSpPr>
          <p:nvPr>
            <p:ph type="title"/>
          </p:nvPr>
        </p:nvSpPr>
        <p:spPr>
          <a:xfrm>
            <a:off x="1524001" y="414338"/>
            <a:ext cx="6969125" cy="1143000"/>
          </a:xfrm>
        </p:spPr>
        <p:txBody>
          <a:bodyPr>
            <a:normAutofit fontScale="90000"/>
          </a:bodyPr>
          <a:lstStyle/>
          <a:p>
            <a:pPr eaLnBrk="1" hangingPunct="1"/>
            <a:r>
              <a:rPr lang="en-US" altLang="en-US"/>
              <a:t>Part/Whole Associations</a:t>
            </a:r>
            <a:br>
              <a:rPr lang="en-US" altLang="en-US"/>
            </a:br>
            <a:endParaRPr lang="en-US" altLang="en-US"/>
          </a:p>
        </p:txBody>
      </p:sp>
      <p:pic>
        <p:nvPicPr>
          <p:cNvPr id="68613" name="Picture 4">
            <a:extLst>
              <a:ext uri="{FF2B5EF4-FFF2-40B4-BE49-F238E27FC236}">
                <a16:creationId xmlns:a16="http://schemas.microsoft.com/office/drawing/2014/main" id="{EEB26AC8-9240-D65F-404F-B61F41630E95}"/>
              </a:ext>
            </a:extLst>
          </p:cNvPr>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1524000" y="1090613"/>
            <a:ext cx="9144000" cy="5002212"/>
          </a:xfrm>
          <a:noFill/>
        </p:spPr>
      </p:pic>
      <p:sp>
        <p:nvSpPr>
          <p:cNvPr id="68614" name="Rectangle 5">
            <a:extLst>
              <a:ext uri="{FF2B5EF4-FFF2-40B4-BE49-F238E27FC236}">
                <a16:creationId xmlns:a16="http://schemas.microsoft.com/office/drawing/2014/main" id="{C05D88B6-85DF-D95C-E447-A39123261781}"/>
              </a:ext>
            </a:extLst>
          </p:cNvPr>
          <p:cNvSpPr>
            <a:spLocks noChangeArrowheads="1"/>
          </p:cNvSpPr>
          <p:nvPr/>
        </p:nvSpPr>
        <p:spPr bwMode="auto">
          <a:xfrm>
            <a:off x="1524000" y="3213100"/>
            <a:ext cx="9144000" cy="28082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000">
                <a:solidFill>
                  <a:schemeClr val="tx1"/>
                </a:solidFill>
                <a:latin typeface="Comic Sans MS" panose="030F0902030302020204" pitchFamily="66" charset="0"/>
                <a:cs typeface="Arial" panose="020B0604020202020204" pitchFamily="34" charset="0"/>
              </a:defRPr>
            </a:lvl1pPr>
            <a:lvl2pPr marL="742950" indent="-285750" eaLnBrk="0" hangingPunct="0">
              <a:spcBef>
                <a:spcPct val="20000"/>
              </a:spcBef>
              <a:buChar char="–"/>
              <a:defRPr sz="2800">
                <a:solidFill>
                  <a:schemeClr val="accent2"/>
                </a:solidFill>
                <a:latin typeface="Comic Sans MS" panose="030F0902030302020204" pitchFamily="66" charset="0"/>
                <a:cs typeface="Arial" panose="020B0604020202020204" pitchFamily="34" charset="0"/>
              </a:defRPr>
            </a:lvl2pPr>
            <a:lvl3pPr marL="1143000" indent="-228600" eaLnBrk="0" hangingPunct="0">
              <a:spcBef>
                <a:spcPct val="20000"/>
              </a:spcBef>
              <a:buChar char="•"/>
              <a:defRPr sz="2400">
                <a:solidFill>
                  <a:schemeClr val="tx1"/>
                </a:solidFill>
                <a:latin typeface="Comic Sans MS" panose="030F0902030302020204" pitchFamily="66" charset="0"/>
                <a:cs typeface="Arial" panose="020B0604020202020204" pitchFamily="34" charset="0"/>
              </a:defRPr>
            </a:lvl3pPr>
            <a:lvl4pPr marL="1600200" indent="-228600" eaLnBrk="0" hangingPunct="0">
              <a:spcBef>
                <a:spcPct val="20000"/>
              </a:spcBef>
              <a:buChar char="–"/>
              <a:defRPr sz="2000">
                <a:solidFill>
                  <a:schemeClr val="tx1"/>
                </a:solidFill>
                <a:latin typeface="Comic Sans MS" panose="030F0902030302020204" pitchFamily="66" charset="0"/>
                <a:cs typeface="Arial" panose="020B0604020202020204" pitchFamily="34" charset="0"/>
              </a:defRPr>
            </a:lvl4pPr>
            <a:lvl5pPr marL="2057400" indent="-228600" eaLnBrk="0" hangingPunct="0">
              <a:spcBef>
                <a:spcPct val="20000"/>
              </a:spcBef>
              <a:buChar char="»"/>
              <a:defRPr sz="2000">
                <a:solidFill>
                  <a:schemeClr val="tx1"/>
                </a:solidFill>
                <a:latin typeface="Comic Sans MS" panose="030F09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9pPr>
          </a:lstStyle>
          <a:p>
            <a:pPr algn="ctr" eaLnBrk="1" hangingPunct="1">
              <a:spcBef>
                <a:spcPct val="0"/>
              </a:spcBef>
              <a:buFontTx/>
              <a:buNone/>
            </a:pPr>
            <a:r>
              <a:rPr lang="en-GB" altLang="en-US" sz="2400">
                <a:solidFill>
                  <a:srgbClr val="FF0000"/>
                </a:solidFill>
                <a:latin typeface="Arial" panose="020B0604020202020204" pitchFamily="34" charset="0"/>
              </a:rPr>
              <a:t>A module is part of a course</a:t>
            </a:r>
          </a:p>
          <a:p>
            <a:pPr algn="ctr" eaLnBrk="1" hangingPunct="1">
              <a:spcBef>
                <a:spcPct val="0"/>
              </a:spcBef>
              <a:buFontTx/>
              <a:buNone/>
            </a:pPr>
            <a:endParaRPr lang="en-GB" altLang="en-US" sz="2400">
              <a:solidFill>
                <a:srgbClr val="FF0000"/>
              </a:solidFill>
              <a:latin typeface="Arial" panose="020B0604020202020204" pitchFamily="34" charset="0"/>
            </a:endParaRPr>
          </a:p>
          <a:p>
            <a:pPr algn="ctr" eaLnBrk="1" hangingPunct="1">
              <a:spcBef>
                <a:spcPct val="0"/>
              </a:spcBef>
              <a:buFontTx/>
              <a:buNone/>
            </a:pPr>
            <a:endParaRPr lang="en-GB" altLang="en-US" sz="2400">
              <a:solidFill>
                <a:srgbClr val="FF0000"/>
              </a:solidFill>
              <a:latin typeface="Arial" panose="020B0604020202020204" pitchFamily="34" charset="0"/>
            </a:endParaRPr>
          </a:p>
          <a:p>
            <a:pPr algn="ctr" eaLnBrk="1" hangingPunct="1">
              <a:spcBef>
                <a:spcPct val="0"/>
              </a:spcBef>
              <a:buFontTx/>
              <a:buNone/>
            </a:pPr>
            <a:r>
              <a:rPr lang="en-GB" altLang="en-US" sz="2400">
                <a:solidFill>
                  <a:srgbClr val="FF0000"/>
                </a:solidFill>
                <a:latin typeface="Arial" panose="020B0604020202020204" pitchFamily="34" charset="0"/>
              </a:rPr>
              <a:t>In fact,</a:t>
            </a:r>
          </a:p>
          <a:p>
            <a:pPr algn="ctr" eaLnBrk="1" hangingPunct="1">
              <a:spcBef>
                <a:spcPct val="0"/>
              </a:spcBef>
              <a:buFontTx/>
              <a:buNone/>
            </a:pPr>
            <a:endParaRPr lang="en-GB" altLang="en-US" sz="2400">
              <a:solidFill>
                <a:srgbClr val="FF0000"/>
              </a:solidFill>
              <a:latin typeface="Arial" panose="020B0604020202020204" pitchFamily="34" charset="0"/>
            </a:endParaRPr>
          </a:p>
          <a:p>
            <a:pPr algn="ctr" eaLnBrk="1" hangingPunct="1">
              <a:spcBef>
                <a:spcPct val="0"/>
              </a:spcBef>
              <a:buFontTx/>
              <a:buNone/>
            </a:pPr>
            <a:r>
              <a:rPr lang="en-GB" altLang="en-US" sz="2400">
                <a:solidFill>
                  <a:srgbClr val="FF0000"/>
                </a:solidFill>
                <a:latin typeface="Arial" panose="020B0604020202020204" pitchFamily="34" charset="0"/>
              </a:rPr>
              <a:t>5 or more modules are part of one or more courses</a:t>
            </a:r>
          </a:p>
          <a:p>
            <a:pPr algn="ctr" eaLnBrk="1" hangingPunct="1">
              <a:spcBef>
                <a:spcPct val="0"/>
              </a:spcBef>
              <a:buFontTx/>
              <a:buNone/>
            </a:pPr>
            <a:endParaRPr lang="en-GB" altLang="en-US" sz="1800">
              <a:latin typeface="Verdana" panose="020B0604030504040204" pitchFamily="34" charset="0"/>
            </a:endParaRPr>
          </a:p>
          <a:p>
            <a:pPr algn="ctr" eaLnBrk="1" hangingPunct="1">
              <a:spcBef>
                <a:spcPct val="0"/>
              </a:spcBef>
              <a:buFontTx/>
              <a:buNone/>
            </a:pPr>
            <a:endParaRPr lang="en-US" altLang="en-US" sz="1800">
              <a:latin typeface="Verdana" panose="020B0604030504040204" pitchFamily="34" charset="0"/>
            </a:endParaRPr>
          </a:p>
        </p:txBody>
      </p:sp>
      <p:pic>
        <p:nvPicPr>
          <p:cNvPr id="2" name="Picture 2" descr="Image result for university of birmingham, logo">
            <a:extLst>
              <a:ext uri="{FF2B5EF4-FFF2-40B4-BE49-F238E27FC236}">
                <a16:creationId xmlns:a16="http://schemas.microsoft.com/office/drawing/2014/main" id="{6A247C93-1C73-10BC-9331-7D28B5FADCD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243751" y="365125"/>
            <a:ext cx="2629997" cy="6574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a:extLst>
              <a:ext uri="{FF2B5EF4-FFF2-40B4-BE49-F238E27FC236}">
                <a16:creationId xmlns:a16="http://schemas.microsoft.com/office/drawing/2014/main" id="{5339B336-664D-4521-2D72-06C1F5E34B75}"/>
              </a:ext>
            </a:extLst>
          </p:cNvPr>
          <p:cNvSpPr>
            <a:spLocks noGrp="1"/>
          </p:cNvSpPr>
          <p:nvPr>
            <p:ph type="ftr" sz="quarter" idx="10"/>
          </p:nvPr>
        </p:nvSpPr>
        <p:spPr>
          <a:xfrm>
            <a:off x="4181486" y="6356350"/>
            <a:ext cx="3705225" cy="365125"/>
          </a:xfrm>
        </p:spPr>
        <p:txBody>
          <a:bodyPr/>
          <a:lstStyle/>
          <a:p>
            <a:pPr>
              <a:defRPr/>
            </a:pPr>
            <a:r>
              <a:rPr lang="en-GB" altLang="en-US" dirty="0" err="1"/>
              <a:t>Dr.</a:t>
            </a:r>
            <a:r>
              <a:rPr lang="en-GB" altLang="en-US" dirty="0"/>
              <a:t> </a:t>
            </a:r>
            <a:r>
              <a:rPr lang="en-GB" altLang="en-US" dirty="0" err="1"/>
              <a:t>R.Bahsoon</a:t>
            </a:r>
            <a:r>
              <a:rPr lang="en-GB" altLang="en-US" dirty="0"/>
              <a:t>, University of Birmingham, UK</a:t>
            </a:r>
            <a:endParaRPr lang="en-US" altLang="en-US" dirty="0"/>
          </a:p>
        </p:txBody>
      </p:sp>
      <p:sp>
        <p:nvSpPr>
          <p:cNvPr id="69636" name="Rectangle 2">
            <a:extLst>
              <a:ext uri="{FF2B5EF4-FFF2-40B4-BE49-F238E27FC236}">
                <a16:creationId xmlns:a16="http://schemas.microsoft.com/office/drawing/2014/main" id="{10CAD195-3B24-3661-1BA4-EC99861367FD}"/>
              </a:ext>
            </a:extLst>
          </p:cNvPr>
          <p:cNvSpPr>
            <a:spLocks noGrp="1" noChangeArrowheads="1"/>
          </p:cNvSpPr>
          <p:nvPr>
            <p:ph type="title"/>
          </p:nvPr>
        </p:nvSpPr>
        <p:spPr>
          <a:xfrm>
            <a:off x="1524001" y="414338"/>
            <a:ext cx="6969125" cy="1143000"/>
          </a:xfrm>
        </p:spPr>
        <p:txBody>
          <a:bodyPr>
            <a:normAutofit fontScale="90000"/>
          </a:bodyPr>
          <a:lstStyle/>
          <a:p>
            <a:pPr eaLnBrk="1" hangingPunct="1"/>
            <a:r>
              <a:rPr lang="en-US" altLang="en-US"/>
              <a:t>Part/Whole Associations</a:t>
            </a:r>
            <a:br>
              <a:rPr lang="en-US" altLang="en-US"/>
            </a:br>
            <a:endParaRPr lang="en-US" altLang="en-US"/>
          </a:p>
        </p:txBody>
      </p:sp>
      <p:pic>
        <p:nvPicPr>
          <p:cNvPr id="69637" name="Picture 3">
            <a:extLst>
              <a:ext uri="{FF2B5EF4-FFF2-40B4-BE49-F238E27FC236}">
                <a16:creationId xmlns:a16="http://schemas.microsoft.com/office/drawing/2014/main" id="{D5A53A65-6D8E-0C0C-7311-848A13BF04A1}"/>
              </a:ext>
            </a:extLst>
          </p:cNvPr>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1524000" y="1090613"/>
            <a:ext cx="9144000" cy="5002212"/>
          </a:xfrm>
          <a:noFill/>
        </p:spPr>
      </p:pic>
      <p:sp>
        <p:nvSpPr>
          <p:cNvPr id="69638" name="Rectangle 4">
            <a:extLst>
              <a:ext uri="{FF2B5EF4-FFF2-40B4-BE49-F238E27FC236}">
                <a16:creationId xmlns:a16="http://schemas.microsoft.com/office/drawing/2014/main" id="{524339D3-A385-82FC-B263-C3E2A720C51F}"/>
              </a:ext>
            </a:extLst>
          </p:cNvPr>
          <p:cNvSpPr>
            <a:spLocks noChangeArrowheads="1"/>
          </p:cNvSpPr>
          <p:nvPr/>
        </p:nvSpPr>
        <p:spPr bwMode="auto">
          <a:xfrm>
            <a:off x="1524000" y="1125539"/>
            <a:ext cx="9144000" cy="22320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000">
                <a:solidFill>
                  <a:schemeClr val="tx1"/>
                </a:solidFill>
                <a:latin typeface="Comic Sans MS" panose="030F0902030302020204" pitchFamily="66" charset="0"/>
                <a:cs typeface="Arial" panose="020B0604020202020204" pitchFamily="34" charset="0"/>
              </a:defRPr>
            </a:lvl1pPr>
            <a:lvl2pPr marL="742950" indent="-285750" eaLnBrk="0" hangingPunct="0">
              <a:spcBef>
                <a:spcPct val="20000"/>
              </a:spcBef>
              <a:buChar char="–"/>
              <a:defRPr sz="2800">
                <a:solidFill>
                  <a:schemeClr val="accent2"/>
                </a:solidFill>
                <a:latin typeface="Comic Sans MS" panose="030F0902030302020204" pitchFamily="66" charset="0"/>
                <a:cs typeface="Arial" panose="020B0604020202020204" pitchFamily="34" charset="0"/>
              </a:defRPr>
            </a:lvl2pPr>
            <a:lvl3pPr marL="1143000" indent="-228600" eaLnBrk="0" hangingPunct="0">
              <a:spcBef>
                <a:spcPct val="20000"/>
              </a:spcBef>
              <a:buChar char="•"/>
              <a:defRPr sz="2400">
                <a:solidFill>
                  <a:schemeClr val="tx1"/>
                </a:solidFill>
                <a:latin typeface="Comic Sans MS" panose="030F0902030302020204" pitchFamily="66" charset="0"/>
                <a:cs typeface="Arial" panose="020B0604020202020204" pitchFamily="34" charset="0"/>
              </a:defRPr>
            </a:lvl3pPr>
            <a:lvl4pPr marL="1600200" indent="-228600" eaLnBrk="0" hangingPunct="0">
              <a:spcBef>
                <a:spcPct val="20000"/>
              </a:spcBef>
              <a:buChar char="–"/>
              <a:defRPr sz="2000">
                <a:solidFill>
                  <a:schemeClr val="tx1"/>
                </a:solidFill>
                <a:latin typeface="Comic Sans MS" panose="030F0902030302020204" pitchFamily="66" charset="0"/>
                <a:cs typeface="Arial" panose="020B0604020202020204" pitchFamily="34" charset="0"/>
              </a:defRPr>
            </a:lvl4pPr>
            <a:lvl5pPr marL="2057400" indent="-228600" eaLnBrk="0" hangingPunct="0">
              <a:spcBef>
                <a:spcPct val="20000"/>
              </a:spcBef>
              <a:buChar char="»"/>
              <a:defRPr sz="2000">
                <a:solidFill>
                  <a:schemeClr val="tx1"/>
                </a:solidFill>
                <a:latin typeface="Comic Sans MS" panose="030F09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9pPr>
          </a:lstStyle>
          <a:p>
            <a:pPr algn="ctr" eaLnBrk="1" hangingPunct="1">
              <a:spcBef>
                <a:spcPct val="0"/>
              </a:spcBef>
              <a:buFontTx/>
              <a:buNone/>
            </a:pPr>
            <a:r>
              <a:rPr lang="en-GB" altLang="en-US" sz="2400">
                <a:solidFill>
                  <a:srgbClr val="FF0000"/>
                </a:solidFill>
                <a:latin typeface="Verdana" panose="020B0604030504040204" pitchFamily="34" charset="0"/>
              </a:rPr>
              <a:t>                 Composed of 64 squares</a:t>
            </a:r>
            <a:endParaRPr lang="en-US" altLang="en-US" sz="2400">
              <a:solidFill>
                <a:srgbClr val="FF0000"/>
              </a:solidFill>
              <a:latin typeface="Verdana" panose="020B0604030504040204" pitchFamily="34" charset="0"/>
            </a:endParaRPr>
          </a:p>
        </p:txBody>
      </p:sp>
      <p:pic>
        <p:nvPicPr>
          <p:cNvPr id="69639" name="Picture 6" descr="MCj01539000000[1]">
            <a:extLst>
              <a:ext uri="{FF2B5EF4-FFF2-40B4-BE49-F238E27FC236}">
                <a16:creationId xmlns:a16="http://schemas.microsoft.com/office/drawing/2014/main" id="{5F75B0EF-A5D3-820A-E581-E69EB4979A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4114" y="1557338"/>
            <a:ext cx="2232025" cy="122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2" descr="Image result for university of birmingham, logo">
            <a:extLst>
              <a:ext uri="{FF2B5EF4-FFF2-40B4-BE49-F238E27FC236}">
                <a16:creationId xmlns:a16="http://schemas.microsoft.com/office/drawing/2014/main" id="{CE7E2671-D8D3-1173-7668-82A45A41B45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243751" y="365125"/>
            <a:ext cx="2629997" cy="6574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Special Associations:</a:t>
            </a:r>
            <a:br>
              <a:rPr lang="en-GB" dirty="0"/>
            </a:br>
            <a:r>
              <a:rPr lang="en-GB" dirty="0"/>
              <a:t>Aggregation and Composition</a:t>
            </a:r>
          </a:p>
        </p:txBody>
      </p:sp>
      <p:pic>
        <p:nvPicPr>
          <p:cNvPr id="1026" name="Picture 2" descr="Image result for university of birmingham,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43751" y="365125"/>
            <a:ext cx="2629997" cy="657499"/>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GB"/>
              <a:t>Dr. R.Bahsoon, University of Birmingham, UK</a:t>
            </a:r>
          </a:p>
        </p:txBody>
      </p:sp>
      <p:grpSp>
        <p:nvGrpSpPr>
          <p:cNvPr id="5" name="Group 4"/>
          <p:cNvGrpSpPr/>
          <p:nvPr/>
        </p:nvGrpSpPr>
        <p:grpSpPr>
          <a:xfrm>
            <a:off x="2840038" y="2112963"/>
            <a:ext cx="6265862" cy="3241675"/>
            <a:chOff x="2982913" y="1989138"/>
            <a:chExt cx="6265862" cy="3241675"/>
          </a:xfrm>
        </p:grpSpPr>
        <p:sp>
          <p:nvSpPr>
            <p:cNvPr id="6" name="Rectangle 4"/>
            <p:cNvSpPr>
              <a:spLocks noChangeArrowheads="1"/>
            </p:cNvSpPr>
            <p:nvPr/>
          </p:nvSpPr>
          <p:spPr bwMode="auto">
            <a:xfrm>
              <a:off x="3055938" y="1989138"/>
              <a:ext cx="1800225" cy="108108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tx2"/>
                </a:buClr>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2"/>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tx2"/>
                </a:buClr>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ClrTx/>
                <a:buFontTx/>
                <a:buNone/>
              </a:pPr>
              <a:r>
                <a:rPr lang="en-US" altLang="en-US" dirty="0">
                  <a:latin typeface="Times" panose="02020603050405020304" pitchFamily="18" charset="0"/>
                </a:rPr>
                <a:t>Course</a:t>
              </a:r>
            </a:p>
          </p:txBody>
        </p:sp>
        <p:sp>
          <p:nvSpPr>
            <p:cNvPr id="7" name="Rectangle 5"/>
            <p:cNvSpPr>
              <a:spLocks noChangeArrowheads="1"/>
            </p:cNvSpPr>
            <p:nvPr/>
          </p:nvSpPr>
          <p:spPr bwMode="auto">
            <a:xfrm>
              <a:off x="7159625" y="1989138"/>
              <a:ext cx="1800225" cy="108108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tx2"/>
                </a:buClr>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2"/>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tx2"/>
                </a:buClr>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ClrTx/>
                <a:buFontTx/>
                <a:buNone/>
              </a:pPr>
              <a:r>
                <a:rPr lang="en-US" altLang="en-US">
                  <a:latin typeface="Times" panose="02020603050405020304" pitchFamily="18" charset="0"/>
                </a:rPr>
                <a:t>Instructor</a:t>
              </a:r>
            </a:p>
          </p:txBody>
        </p:sp>
        <p:sp>
          <p:nvSpPr>
            <p:cNvPr id="8" name="Rectangle 6"/>
            <p:cNvSpPr>
              <a:spLocks noChangeArrowheads="1"/>
            </p:cNvSpPr>
            <p:nvPr/>
          </p:nvSpPr>
          <p:spPr bwMode="auto">
            <a:xfrm>
              <a:off x="2982913" y="4149725"/>
              <a:ext cx="1800225" cy="10810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tx2"/>
                </a:buClr>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2"/>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tx2"/>
                </a:buClr>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ClrTx/>
                <a:buFontTx/>
                <a:buNone/>
              </a:pPr>
              <a:r>
                <a:rPr lang="en-US" altLang="en-US">
                  <a:latin typeface="Times" panose="02020603050405020304" pitchFamily="18" charset="0"/>
                </a:rPr>
                <a:t>Car</a:t>
              </a:r>
            </a:p>
          </p:txBody>
        </p:sp>
        <p:sp>
          <p:nvSpPr>
            <p:cNvPr id="9" name="Rectangle 7"/>
            <p:cNvSpPr>
              <a:spLocks noChangeArrowheads="1"/>
            </p:cNvSpPr>
            <p:nvPr/>
          </p:nvSpPr>
          <p:spPr bwMode="auto">
            <a:xfrm>
              <a:off x="7159625" y="4149725"/>
              <a:ext cx="2089150" cy="10810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tx2"/>
                </a:buClr>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2"/>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tx2"/>
                </a:buClr>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ClrTx/>
                <a:buFontTx/>
                <a:buNone/>
              </a:pPr>
              <a:r>
                <a:rPr lang="en-US" altLang="en-US" dirty="0">
                  <a:latin typeface="Times" panose="02020603050405020304" pitchFamily="18" charset="0"/>
                </a:rPr>
                <a:t>Engine</a:t>
              </a:r>
            </a:p>
          </p:txBody>
        </p:sp>
        <p:sp>
          <p:nvSpPr>
            <p:cNvPr id="10" name="Line 8"/>
            <p:cNvSpPr>
              <a:spLocks noChangeShapeType="1"/>
            </p:cNvSpPr>
            <p:nvPr/>
          </p:nvSpPr>
          <p:spPr bwMode="auto">
            <a:xfrm>
              <a:off x="5359400" y="2492375"/>
              <a:ext cx="180022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1" name="Line 9"/>
            <p:cNvSpPr>
              <a:spLocks noChangeShapeType="1"/>
            </p:cNvSpPr>
            <p:nvPr/>
          </p:nvSpPr>
          <p:spPr bwMode="auto">
            <a:xfrm>
              <a:off x="5359400" y="4797425"/>
              <a:ext cx="180022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2" name="Text Box 10"/>
            <p:cNvSpPr txBox="1">
              <a:spLocks noChangeArrowheads="1"/>
            </p:cNvSpPr>
            <p:nvPr/>
          </p:nvSpPr>
          <p:spPr bwMode="auto">
            <a:xfrm>
              <a:off x="4927600" y="2133600"/>
              <a:ext cx="4095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tx2"/>
                </a:buClr>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2"/>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tx2"/>
                </a:buClr>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FontTx/>
                <a:buNone/>
              </a:pPr>
              <a:r>
                <a:rPr lang="en-US" altLang="en-US" sz="4000">
                  <a:latin typeface="Times" panose="02020603050405020304" pitchFamily="18" charset="0"/>
                </a:rPr>
                <a:t>?</a:t>
              </a:r>
            </a:p>
          </p:txBody>
        </p:sp>
        <p:sp>
          <p:nvSpPr>
            <p:cNvPr id="13" name="Text Box 11"/>
            <p:cNvSpPr txBox="1">
              <a:spLocks noChangeArrowheads="1"/>
            </p:cNvSpPr>
            <p:nvPr/>
          </p:nvSpPr>
          <p:spPr bwMode="auto">
            <a:xfrm>
              <a:off x="4927600" y="4437063"/>
              <a:ext cx="4095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tx2"/>
                </a:buClr>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2"/>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tx2"/>
                </a:buClr>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FontTx/>
                <a:buNone/>
              </a:pPr>
              <a:r>
                <a:rPr lang="en-US" altLang="en-US" sz="4000">
                  <a:latin typeface="Times" panose="02020603050405020304" pitchFamily="18" charset="0"/>
                </a:rPr>
                <a:t>?</a:t>
              </a:r>
            </a:p>
          </p:txBody>
        </p:sp>
      </p:grpSp>
    </p:spTree>
    <p:extLst>
      <p:ext uri="{BB962C8B-B14F-4D97-AF65-F5344CB8AC3E}">
        <p14:creationId xmlns:p14="http://schemas.microsoft.com/office/powerpoint/2010/main" val="21938950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Special Associations:</a:t>
            </a:r>
            <a:br>
              <a:rPr lang="en-GB" dirty="0"/>
            </a:br>
            <a:r>
              <a:rPr lang="en-GB" dirty="0"/>
              <a:t>Aggregation and Composition</a:t>
            </a:r>
          </a:p>
        </p:txBody>
      </p:sp>
      <p:sp>
        <p:nvSpPr>
          <p:cNvPr id="3" name="Content Placeholder 2"/>
          <p:cNvSpPr>
            <a:spLocks noGrp="1"/>
          </p:cNvSpPr>
          <p:nvPr>
            <p:ph idx="1"/>
          </p:nvPr>
        </p:nvSpPr>
        <p:spPr/>
        <p:txBody>
          <a:bodyPr/>
          <a:lstStyle/>
          <a:p>
            <a:endParaRPr lang="en-GB" dirty="0"/>
          </a:p>
        </p:txBody>
      </p:sp>
      <p:pic>
        <p:nvPicPr>
          <p:cNvPr id="1026" name="Picture 2" descr="Image result for university of birmingham,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43751" y="365125"/>
            <a:ext cx="2629997" cy="657499"/>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GB"/>
              <a:t>Dr. R.Bahsoon, University of Birmingham, UK</a:t>
            </a:r>
          </a:p>
        </p:txBody>
      </p:sp>
      <p:grpSp>
        <p:nvGrpSpPr>
          <p:cNvPr id="5" name="Group 4"/>
          <p:cNvGrpSpPr/>
          <p:nvPr/>
        </p:nvGrpSpPr>
        <p:grpSpPr>
          <a:xfrm>
            <a:off x="2849563" y="2217738"/>
            <a:ext cx="6265862" cy="3336925"/>
            <a:chOff x="1258888" y="1989138"/>
            <a:chExt cx="6265862" cy="3336925"/>
          </a:xfrm>
        </p:grpSpPr>
        <p:sp>
          <p:nvSpPr>
            <p:cNvPr id="16" name="Rectangle 3"/>
            <p:cNvSpPr>
              <a:spLocks noChangeArrowheads="1"/>
            </p:cNvSpPr>
            <p:nvPr/>
          </p:nvSpPr>
          <p:spPr bwMode="auto">
            <a:xfrm>
              <a:off x="1331913" y="1989138"/>
              <a:ext cx="1800225" cy="108108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tx2"/>
                </a:buClr>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2"/>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tx2"/>
                </a:buClr>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ClrTx/>
                <a:buFontTx/>
                <a:buNone/>
              </a:pPr>
              <a:r>
                <a:rPr lang="en-US" altLang="en-US">
                  <a:latin typeface="Times" panose="02020603050405020304" pitchFamily="18" charset="0"/>
                </a:rPr>
                <a:t>Course</a:t>
              </a:r>
            </a:p>
          </p:txBody>
        </p:sp>
        <p:sp>
          <p:nvSpPr>
            <p:cNvPr id="17" name="Rectangle 4"/>
            <p:cNvSpPr>
              <a:spLocks noChangeArrowheads="1"/>
            </p:cNvSpPr>
            <p:nvPr/>
          </p:nvSpPr>
          <p:spPr bwMode="auto">
            <a:xfrm>
              <a:off x="5435600" y="1989138"/>
              <a:ext cx="1800225" cy="108108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tx2"/>
                </a:buClr>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2"/>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tx2"/>
                </a:buClr>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ClrTx/>
                <a:buFontTx/>
                <a:buNone/>
              </a:pPr>
              <a:r>
                <a:rPr lang="en-US" altLang="en-US">
                  <a:latin typeface="Times" panose="02020603050405020304" pitchFamily="18" charset="0"/>
                </a:rPr>
                <a:t>Instructor</a:t>
              </a:r>
            </a:p>
          </p:txBody>
        </p:sp>
        <p:sp>
          <p:nvSpPr>
            <p:cNvPr id="18" name="Rectangle 5"/>
            <p:cNvSpPr>
              <a:spLocks noChangeArrowheads="1"/>
            </p:cNvSpPr>
            <p:nvPr/>
          </p:nvSpPr>
          <p:spPr bwMode="auto">
            <a:xfrm>
              <a:off x="1258888" y="4149725"/>
              <a:ext cx="1800225" cy="10810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tx2"/>
                </a:buClr>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2"/>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tx2"/>
                </a:buClr>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ClrTx/>
                <a:buFontTx/>
                <a:buNone/>
              </a:pPr>
              <a:r>
                <a:rPr lang="en-US" altLang="en-US">
                  <a:latin typeface="Times" panose="02020603050405020304" pitchFamily="18" charset="0"/>
                </a:rPr>
                <a:t>Car</a:t>
              </a:r>
            </a:p>
          </p:txBody>
        </p:sp>
        <p:sp>
          <p:nvSpPr>
            <p:cNvPr id="19" name="Rectangle 6"/>
            <p:cNvSpPr>
              <a:spLocks noChangeArrowheads="1"/>
            </p:cNvSpPr>
            <p:nvPr/>
          </p:nvSpPr>
          <p:spPr bwMode="auto">
            <a:xfrm>
              <a:off x="5435600" y="4149725"/>
              <a:ext cx="2089150" cy="10810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tx2"/>
                </a:buClr>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2"/>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tx2"/>
                </a:buClr>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ClrTx/>
                <a:buFontTx/>
                <a:buNone/>
              </a:pPr>
              <a:r>
                <a:rPr lang="en-US" altLang="en-US" dirty="0">
                  <a:latin typeface="Times" panose="02020603050405020304" pitchFamily="18" charset="0"/>
                </a:rPr>
                <a:t>Engine</a:t>
              </a:r>
            </a:p>
          </p:txBody>
        </p:sp>
        <p:sp>
          <p:nvSpPr>
            <p:cNvPr id="20" name="Line 14"/>
            <p:cNvSpPr>
              <a:spLocks noChangeShapeType="1"/>
            </p:cNvSpPr>
            <p:nvPr/>
          </p:nvSpPr>
          <p:spPr bwMode="auto">
            <a:xfrm>
              <a:off x="3563938" y="4724400"/>
              <a:ext cx="180022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1" name="AutoShape 15"/>
            <p:cNvSpPr>
              <a:spLocks noChangeArrowheads="1"/>
            </p:cNvSpPr>
            <p:nvPr/>
          </p:nvSpPr>
          <p:spPr bwMode="auto">
            <a:xfrm>
              <a:off x="3060700" y="4556125"/>
              <a:ext cx="503238" cy="360363"/>
            </a:xfrm>
            <a:prstGeom prst="diamond">
              <a:avLst/>
            </a:prstGeom>
            <a:solidFill>
              <a:schemeClr val="tx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tx2"/>
                </a:buClr>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2"/>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tx2"/>
                </a:buClr>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FontTx/>
                <a:buNone/>
              </a:pPr>
              <a:endParaRPr lang="en-CA" altLang="en-US" sz="2400">
                <a:latin typeface="Times" panose="02020603050405020304" pitchFamily="18" charset="0"/>
              </a:endParaRPr>
            </a:p>
          </p:txBody>
        </p:sp>
        <p:sp>
          <p:nvSpPr>
            <p:cNvPr id="22" name="AutoShape 16"/>
            <p:cNvSpPr>
              <a:spLocks noChangeArrowheads="1"/>
            </p:cNvSpPr>
            <p:nvPr/>
          </p:nvSpPr>
          <p:spPr bwMode="auto">
            <a:xfrm>
              <a:off x="2987675" y="2347913"/>
              <a:ext cx="503238" cy="360362"/>
            </a:xfrm>
            <a:prstGeom prst="diamond">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tx2"/>
                </a:buClr>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2"/>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tx2"/>
                </a:buClr>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FontTx/>
                <a:buNone/>
              </a:pPr>
              <a:endParaRPr lang="en-CA" altLang="en-US" sz="2400">
                <a:latin typeface="Times" panose="02020603050405020304" pitchFamily="18" charset="0"/>
              </a:endParaRPr>
            </a:p>
          </p:txBody>
        </p:sp>
        <p:sp>
          <p:nvSpPr>
            <p:cNvPr id="23" name="Line 17"/>
            <p:cNvSpPr>
              <a:spLocks noChangeShapeType="1"/>
            </p:cNvSpPr>
            <p:nvPr/>
          </p:nvSpPr>
          <p:spPr bwMode="auto">
            <a:xfrm flipV="1">
              <a:off x="3492500" y="2492375"/>
              <a:ext cx="1871663" cy="25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4" name="Text Box 18"/>
            <p:cNvSpPr txBox="1">
              <a:spLocks noChangeArrowheads="1"/>
            </p:cNvSpPr>
            <p:nvPr/>
          </p:nvSpPr>
          <p:spPr bwMode="auto">
            <a:xfrm>
              <a:off x="3635375" y="4868863"/>
              <a:ext cx="18335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tx2"/>
                </a:buClr>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2"/>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tx2"/>
                </a:buClr>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FontTx/>
                <a:buNone/>
              </a:pPr>
              <a:r>
                <a:rPr lang="en-US" altLang="en-US" sz="2400">
                  <a:latin typeface="Times" panose="02020603050405020304" pitchFamily="18" charset="0"/>
                </a:rPr>
                <a:t>Composition </a:t>
              </a:r>
            </a:p>
          </p:txBody>
        </p:sp>
        <p:sp>
          <p:nvSpPr>
            <p:cNvPr id="25" name="Text Box 19"/>
            <p:cNvSpPr txBox="1">
              <a:spLocks noChangeArrowheads="1"/>
            </p:cNvSpPr>
            <p:nvPr/>
          </p:nvSpPr>
          <p:spPr bwMode="auto">
            <a:xfrm>
              <a:off x="3419475" y="2565400"/>
              <a:ext cx="17827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tx2"/>
                </a:buClr>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2"/>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tx2"/>
                </a:buClr>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FontTx/>
                <a:buNone/>
              </a:pPr>
              <a:r>
                <a:rPr lang="en-US" altLang="en-US" sz="2400" dirty="0">
                  <a:latin typeface="Times" panose="02020603050405020304" pitchFamily="18" charset="0"/>
                </a:rPr>
                <a:t>Aggregation </a:t>
              </a:r>
            </a:p>
          </p:txBody>
        </p:sp>
      </p:grpSp>
    </p:spTree>
    <p:extLst>
      <p:ext uri="{BB962C8B-B14F-4D97-AF65-F5344CB8AC3E}">
        <p14:creationId xmlns:p14="http://schemas.microsoft.com/office/powerpoint/2010/main" val="32116107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a:extLst>
              <a:ext uri="{FF2B5EF4-FFF2-40B4-BE49-F238E27FC236}">
                <a16:creationId xmlns:a16="http://schemas.microsoft.com/office/drawing/2014/main" id="{764DD0EA-FD27-E3A7-6058-78DA07DB1147}"/>
              </a:ext>
            </a:extLst>
          </p:cNvPr>
          <p:cNvSpPr>
            <a:spLocks noGrp="1"/>
          </p:cNvSpPr>
          <p:nvPr>
            <p:ph type="ftr" sz="quarter" idx="10"/>
          </p:nvPr>
        </p:nvSpPr>
        <p:spPr>
          <a:xfrm>
            <a:off x="4987925" y="6550024"/>
            <a:ext cx="4019550" cy="365125"/>
          </a:xfrm>
        </p:spPr>
        <p:txBody>
          <a:bodyPr/>
          <a:lstStyle/>
          <a:p>
            <a:pPr>
              <a:defRPr/>
            </a:pPr>
            <a:r>
              <a:rPr lang="en-GB" altLang="en-US" dirty="0" err="1"/>
              <a:t>Dr.</a:t>
            </a:r>
            <a:r>
              <a:rPr lang="en-GB" altLang="en-US" dirty="0"/>
              <a:t> </a:t>
            </a:r>
            <a:r>
              <a:rPr lang="en-GB" altLang="en-US" dirty="0" err="1"/>
              <a:t>R.Bahsoon</a:t>
            </a:r>
            <a:r>
              <a:rPr lang="en-GB" altLang="en-US" dirty="0"/>
              <a:t>, University of Birmingham, UK</a:t>
            </a:r>
            <a:endParaRPr lang="en-US" altLang="en-US" dirty="0"/>
          </a:p>
        </p:txBody>
      </p:sp>
      <p:sp>
        <p:nvSpPr>
          <p:cNvPr id="70660" name="Rectangle 2">
            <a:extLst>
              <a:ext uri="{FF2B5EF4-FFF2-40B4-BE49-F238E27FC236}">
                <a16:creationId xmlns:a16="http://schemas.microsoft.com/office/drawing/2014/main" id="{9A1F8465-09E7-39F2-18BB-5C9E783C5C45}"/>
              </a:ext>
            </a:extLst>
          </p:cNvPr>
          <p:cNvSpPr>
            <a:spLocks noGrp="1" noChangeArrowheads="1"/>
          </p:cNvSpPr>
          <p:nvPr>
            <p:ph type="title"/>
          </p:nvPr>
        </p:nvSpPr>
        <p:spPr>
          <a:xfrm>
            <a:off x="1503362" y="414338"/>
            <a:ext cx="6969126" cy="1143000"/>
          </a:xfrm>
        </p:spPr>
        <p:txBody>
          <a:bodyPr>
            <a:normAutofit fontScale="90000"/>
          </a:bodyPr>
          <a:lstStyle/>
          <a:p>
            <a:pPr eaLnBrk="1" hangingPunct="1"/>
            <a:r>
              <a:rPr lang="en-US" altLang="en-US"/>
              <a:t>Association Classes</a:t>
            </a:r>
            <a:br>
              <a:rPr lang="en-US" altLang="en-US"/>
            </a:br>
            <a:endParaRPr lang="en-US" altLang="en-US"/>
          </a:p>
        </p:txBody>
      </p:sp>
      <p:sp>
        <p:nvSpPr>
          <p:cNvPr id="70661" name="Rectangle 3">
            <a:extLst>
              <a:ext uri="{FF2B5EF4-FFF2-40B4-BE49-F238E27FC236}">
                <a16:creationId xmlns:a16="http://schemas.microsoft.com/office/drawing/2014/main" id="{5ADAF115-8D9D-D468-0FCC-B0043E6D088D}"/>
              </a:ext>
            </a:extLst>
          </p:cNvPr>
          <p:cNvSpPr>
            <a:spLocks noGrp="1" noChangeArrowheads="1"/>
          </p:cNvSpPr>
          <p:nvPr>
            <p:ph type="body" idx="1"/>
          </p:nvPr>
        </p:nvSpPr>
        <p:spPr/>
        <p:txBody>
          <a:bodyPr/>
          <a:lstStyle/>
          <a:p>
            <a:pPr eaLnBrk="1" hangingPunct="1"/>
            <a:r>
              <a:rPr lang="en-US" altLang="en-US" sz="2600"/>
              <a:t>Used to attach attributes to an association itself rather than the classes it associates</a:t>
            </a:r>
          </a:p>
          <a:p>
            <a:pPr eaLnBrk="1" hangingPunct="1"/>
            <a:r>
              <a:rPr lang="en-US" altLang="en-US" sz="2600"/>
              <a:t>Class association line must have the same name!</a:t>
            </a:r>
          </a:p>
          <a:p>
            <a:pPr eaLnBrk="1" hangingPunct="1"/>
            <a:endParaRPr lang="en-US" altLang="en-US" sz="2600"/>
          </a:p>
          <a:p>
            <a:pPr eaLnBrk="1" hangingPunct="1"/>
            <a:endParaRPr lang="en-US" altLang="en-US" sz="2600"/>
          </a:p>
        </p:txBody>
      </p:sp>
      <p:pic>
        <p:nvPicPr>
          <p:cNvPr id="70662" name="Picture 4">
            <a:extLst>
              <a:ext uri="{FF2B5EF4-FFF2-40B4-BE49-F238E27FC236}">
                <a16:creationId xmlns:a16="http://schemas.microsoft.com/office/drawing/2014/main" id="{F99CF97F-4450-5C5B-1D56-D2BB2C4932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5550" y="3438529"/>
            <a:ext cx="8172450" cy="306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0663" name="Picture 6" descr="MCj03974740000[1]">
            <a:extLst>
              <a:ext uri="{FF2B5EF4-FFF2-40B4-BE49-F238E27FC236}">
                <a16:creationId xmlns:a16="http://schemas.microsoft.com/office/drawing/2014/main" id="{3622AC48-B4A8-6ABD-A1D0-4F9474EE4C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3388" y="4724400"/>
            <a:ext cx="182721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2" descr="Image result for university of birmingham, logo">
            <a:extLst>
              <a:ext uri="{FF2B5EF4-FFF2-40B4-BE49-F238E27FC236}">
                <a16:creationId xmlns:a16="http://schemas.microsoft.com/office/drawing/2014/main" id="{51580E48-42B7-39A2-980D-7F648CEBD36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243751" y="365125"/>
            <a:ext cx="2629997" cy="6574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91A9EA5-0FFA-1C66-CF0E-AD44688C500E}"/>
              </a:ext>
            </a:extLst>
          </p:cNvPr>
          <p:cNvSpPr>
            <a:spLocks noGrp="1"/>
          </p:cNvSpPr>
          <p:nvPr>
            <p:ph type="ftr" sz="quarter" idx="10"/>
          </p:nvPr>
        </p:nvSpPr>
        <p:spPr>
          <a:xfrm>
            <a:off x="4624387" y="6492875"/>
            <a:ext cx="3190875" cy="365125"/>
          </a:xfrm>
        </p:spPr>
        <p:txBody>
          <a:bodyPr/>
          <a:lstStyle/>
          <a:p>
            <a:pPr>
              <a:defRPr/>
            </a:pPr>
            <a:r>
              <a:rPr lang="en-GB" altLang="en-US" dirty="0" err="1"/>
              <a:t>Dr.</a:t>
            </a:r>
            <a:r>
              <a:rPr lang="en-GB" altLang="en-US" dirty="0"/>
              <a:t> </a:t>
            </a:r>
            <a:r>
              <a:rPr lang="en-GB" altLang="en-US" dirty="0" err="1"/>
              <a:t>R.Bahsoon</a:t>
            </a:r>
            <a:r>
              <a:rPr lang="en-GB" altLang="en-US" dirty="0"/>
              <a:t>, University of Birmingham, UK</a:t>
            </a:r>
            <a:endParaRPr lang="en-US" altLang="en-US" dirty="0"/>
          </a:p>
        </p:txBody>
      </p:sp>
      <p:sp>
        <p:nvSpPr>
          <p:cNvPr id="71684" name="Rectangle 2">
            <a:extLst>
              <a:ext uri="{FF2B5EF4-FFF2-40B4-BE49-F238E27FC236}">
                <a16:creationId xmlns:a16="http://schemas.microsoft.com/office/drawing/2014/main" id="{71E84AE3-2E5F-1603-B7F9-B0920D00C798}"/>
              </a:ext>
            </a:extLst>
          </p:cNvPr>
          <p:cNvSpPr>
            <a:spLocks noGrp="1" noChangeArrowheads="1"/>
          </p:cNvSpPr>
          <p:nvPr>
            <p:ph type="title"/>
          </p:nvPr>
        </p:nvSpPr>
        <p:spPr>
          <a:xfrm>
            <a:off x="1503362" y="414338"/>
            <a:ext cx="6969126" cy="1143000"/>
          </a:xfrm>
        </p:spPr>
        <p:txBody>
          <a:bodyPr>
            <a:normAutofit fontScale="90000"/>
          </a:bodyPr>
          <a:lstStyle/>
          <a:p>
            <a:pPr eaLnBrk="1" hangingPunct="1"/>
            <a:r>
              <a:rPr lang="en-US" altLang="en-US"/>
              <a:t>Example: Class Model</a:t>
            </a:r>
            <a:br>
              <a:rPr lang="en-US" altLang="en-US"/>
            </a:br>
            <a:endParaRPr lang="en-US" altLang="en-US"/>
          </a:p>
        </p:txBody>
      </p:sp>
      <p:pic>
        <p:nvPicPr>
          <p:cNvPr id="71685" name="Picture 4">
            <a:extLst>
              <a:ext uri="{FF2B5EF4-FFF2-40B4-BE49-F238E27FC236}">
                <a16:creationId xmlns:a16="http://schemas.microsoft.com/office/drawing/2014/main" id="{08C01817-23BA-AB9F-CFF1-8BDF2719D4B6}"/>
              </a:ext>
            </a:extLst>
          </p:cNvPr>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2063750" y="1125538"/>
            <a:ext cx="8604250" cy="4895850"/>
          </a:xfrm>
          <a:noFill/>
        </p:spPr>
      </p:pic>
      <p:pic>
        <p:nvPicPr>
          <p:cNvPr id="2" name="Picture 2" descr="Image result for university of birmingham, logo">
            <a:extLst>
              <a:ext uri="{FF2B5EF4-FFF2-40B4-BE49-F238E27FC236}">
                <a16:creationId xmlns:a16="http://schemas.microsoft.com/office/drawing/2014/main" id="{B17267E4-3E47-E705-6C61-5A87FB8F89A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243751" y="365125"/>
            <a:ext cx="2629997" cy="6574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19CB364-3E43-1A23-0451-96FA60FBB92F}"/>
              </a:ext>
            </a:extLst>
          </p:cNvPr>
          <p:cNvSpPr>
            <a:spLocks noGrp="1"/>
          </p:cNvSpPr>
          <p:nvPr>
            <p:ph type="ftr" sz="quarter" idx="10"/>
          </p:nvPr>
        </p:nvSpPr>
        <p:spPr/>
        <p:txBody>
          <a:bodyPr/>
          <a:lstStyle/>
          <a:p>
            <a:pPr>
              <a:defRPr/>
            </a:pPr>
            <a:r>
              <a:rPr lang="en-GB" altLang="en-US"/>
              <a:t>Dr. R.Bahsoon, University of Birmingham, UK</a:t>
            </a:r>
            <a:endParaRPr lang="en-US" altLang="en-US"/>
          </a:p>
        </p:txBody>
      </p:sp>
      <p:sp>
        <p:nvSpPr>
          <p:cNvPr id="72708" name="Rectangle 2">
            <a:extLst>
              <a:ext uri="{FF2B5EF4-FFF2-40B4-BE49-F238E27FC236}">
                <a16:creationId xmlns:a16="http://schemas.microsoft.com/office/drawing/2014/main" id="{4404BBB5-E27C-8F68-B945-5B62396F36F5}"/>
              </a:ext>
            </a:extLst>
          </p:cNvPr>
          <p:cNvSpPr>
            <a:spLocks noGrp="1" noChangeArrowheads="1"/>
          </p:cNvSpPr>
          <p:nvPr>
            <p:ph type="title"/>
          </p:nvPr>
        </p:nvSpPr>
        <p:spPr>
          <a:xfrm>
            <a:off x="1503362" y="188913"/>
            <a:ext cx="6969126" cy="1143000"/>
          </a:xfrm>
        </p:spPr>
        <p:txBody>
          <a:bodyPr>
            <a:normAutofit fontScale="90000"/>
          </a:bodyPr>
          <a:lstStyle/>
          <a:p>
            <a:pPr eaLnBrk="1" hangingPunct="1"/>
            <a:r>
              <a:rPr lang="en-GB" altLang="en-US"/>
              <a:t>Another Example: Class Model</a:t>
            </a:r>
            <a:endParaRPr lang="en-US" altLang="en-US"/>
          </a:p>
        </p:txBody>
      </p:sp>
      <p:pic>
        <p:nvPicPr>
          <p:cNvPr id="72709" name="Picture 4">
            <a:extLst>
              <a:ext uri="{FF2B5EF4-FFF2-40B4-BE49-F238E27FC236}">
                <a16:creationId xmlns:a16="http://schemas.microsoft.com/office/drawing/2014/main" id="{F27B38D5-0BAD-D3C1-A0D7-57EFFA2BF2A5}"/>
              </a:ext>
            </a:extLst>
          </p:cNvPr>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2279650" y="1125538"/>
            <a:ext cx="8388350" cy="4895850"/>
          </a:xfrm>
          <a:noFill/>
        </p:spPr>
      </p:pic>
      <p:pic>
        <p:nvPicPr>
          <p:cNvPr id="2" name="Picture 2" descr="Image result for university of birmingham, logo">
            <a:extLst>
              <a:ext uri="{FF2B5EF4-FFF2-40B4-BE49-F238E27FC236}">
                <a16:creationId xmlns:a16="http://schemas.microsoft.com/office/drawing/2014/main" id="{68AC6049-0CDC-11A4-5BC1-E5B7929EFFC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243751" y="365125"/>
            <a:ext cx="2629997" cy="6574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9C5FCEB-E5AB-C20C-09E3-ADA2122FA758}"/>
              </a:ext>
            </a:extLst>
          </p:cNvPr>
          <p:cNvSpPr>
            <a:spLocks noGrp="1"/>
          </p:cNvSpPr>
          <p:nvPr>
            <p:ph type="ftr" sz="quarter" idx="10"/>
          </p:nvPr>
        </p:nvSpPr>
        <p:spPr/>
        <p:txBody>
          <a:bodyPr/>
          <a:lstStyle/>
          <a:p>
            <a:pPr>
              <a:defRPr/>
            </a:pPr>
            <a:r>
              <a:rPr lang="en-GB" altLang="en-US"/>
              <a:t>Dr. R.Bahsoon, University of Birmingham, UK</a:t>
            </a:r>
            <a:endParaRPr lang="en-US" altLang="en-US"/>
          </a:p>
        </p:txBody>
      </p:sp>
      <p:sp>
        <p:nvSpPr>
          <p:cNvPr id="73732" name="Rectangle 2">
            <a:extLst>
              <a:ext uri="{FF2B5EF4-FFF2-40B4-BE49-F238E27FC236}">
                <a16:creationId xmlns:a16="http://schemas.microsoft.com/office/drawing/2014/main" id="{A9D6AA9A-3D72-94B5-CBFF-CF0E6F604253}"/>
              </a:ext>
            </a:extLst>
          </p:cNvPr>
          <p:cNvSpPr>
            <a:spLocks noGrp="1" noChangeArrowheads="1"/>
          </p:cNvSpPr>
          <p:nvPr>
            <p:ph type="title"/>
          </p:nvPr>
        </p:nvSpPr>
        <p:spPr>
          <a:xfrm>
            <a:off x="1524000" y="404813"/>
            <a:ext cx="7164388" cy="1143000"/>
          </a:xfrm>
        </p:spPr>
        <p:txBody>
          <a:bodyPr/>
          <a:lstStyle/>
          <a:p>
            <a:pPr eaLnBrk="1" hangingPunct="1"/>
            <a:r>
              <a:rPr lang="en-US" altLang="en-US" sz="2800" dirty="0"/>
              <a:t>Example: Class Diagram </a:t>
            </a:r>
            <a:br>
              <a:rPr lang="en-US" altLang="en-US" sz="2800" dirty="0"/>
            </a:br>
            <a:endParaRPr lang="en-US" altLang="en-US" sz="2800" dirty="0"/>
          </a:p>
        </p:txBody>
      </p:sp>
      <p:pic>
        <p:nvPicPr>
          <p:cNvPr id="73733" name="Picture 4">
            <a:extLst>
              <a:ext uri="{FF2B5EF4-FFF2-40B4-BE49-F238E27FC236}">
                <a16:creationId xmlns:a16="http://schemas.microsoft.com/office/drawing/2014/main" id="{473B8D58-5D1F-5A69-76FB-1C6748D1B44F}"/>
              </a:ext>
            </a:extLst>
          </p:cNvPr>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1905000" y="1304934"/>
            <a:ext cx="8447088" cy="5113338"/>
          </a:xfrm>
          <a:noFill/>
        </p:spPr>
      </p:pic>
      <p:pic>
        <p:nvPicPr>
          <p:cNvPr id="2" name="Picture 2" descr="Image result for university of birmingham, logo">
            <a:extLst>
              <a:ext uri="{FF2B5EF4-FFF2-40B4-BE49-F238E27FC236}">
                <a16:creationId xmlns:a16="http://schemas.microsoft.com/office/drawing/2014/main" id="{E1B09D8F-B08E-BE80-C4D8-873E4E4C459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243751" y="365125"/>
            <a:ext cx="2629997" cy="6574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 Proper Class Diagram Example (detailed)</a:t>
            </a:r>
          </a:p>
        </p:txBody>
      </p:sp>
      <p:sp>
        <p:nvSpPr>
          <p:cNvPr id="3" name="Content Placeholder 2"/>
          <p:cNvSpPr>
            <a:spLocks noGrp="1"/>
          </p:cNvSpPr>
          <p:nvPr>
            <p:ph idx="1"/>
          </p:nvPr>
        </p:nvSpPr>
        <p:spPr/>
        <p:txBody>
          <a:bodyPr/>
          <a:lstStyle/>
          <a:p>
            <a:endParaRPr lang="en-GB" dirty="0"/>
          </a:p>
        </p:txBody>
      </p:sp>
      <p:pic>
        <p:nvPicPr>
          <p:cNvPr id="1026" name="Picture 2" descr="Image result for university of birmingham,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43751" y="365125"/>
            <a:ext cx="2629997" cy="657499"/>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GB"/>
              <a:t>Dr. R.Bahsoon, University of Birmingham, UK</a:t>
            </a:r>
          </a:p>
        </p:txBody>
      </p:sp>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1872456" y="1608137"/>
            <a:ext cx="8447088" cy="5113338"/>
          </a:xfrm>
          <a:prstGeom prst="rect">
            <a:avLst/>
          </a:prstGeom>
          <a:noFill/>
        </p:spPr>
      </p:pic>
    </p:spTree>
    <p:extLst>
      <p:ext uri="{BB962C8B-B14F-4D97-AF65-F5344CB8AC3E}">
        <p14:creationId xmlns:p14="http://schemas.microsoft.com/office/powerpoint/2010/main" val="34276791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Specifying Good Classes/Objects</a:t>
            </a:r>
          </a:p>
        </p:txBody>
      </p:sp>
      <p:sp>
        <p:nvSpPr>
          <p:cNvPr id="3" name="Content Placeholder 2"/>
          <p:cNvSpPr>
            <a:spLocks noGrp="1"/>
          </p:cNvSpPr>
          <p:nvPr>
            <p:ph idx="1"/>
          </p:nvPr>
        </p:nvSpPr>
        <p:spPr/>
        <p:txBody>
          <a:bodyPr/>
          <a:lstStyle/>
          <a:p>
            <a:r>
              <a:rPr lang="en-GB" dirty="0"/>
              <a:t>Completeness and convenience</a:t>
            </a:r>
          </a:p>
          <a:p>
            <a:r>
              <a:rPr lang="en-GB" dirty="0"/>
              <a:t>Consistency</a:t>
            </a:r>
          </a:p>
          <a:p>
            <a:r>
              <a:rPr lang="en-GB" dirty="0">
                <a:solidFill>
                  <a:srgbClr val="FF0000"/>
                </a:solidFill>
              </a:rPr>
              <a:t>Strong cohesion</a:t>
            </a:r>
          </a:p>
          <a:p>
            <a:r>
              <a:rPr lang="en-GB" dirty="0">
                <a:solidFill>
                  <a:srgbClr val="FF0000"/>
                </a:solidFill>
              </a:rPr>
              <a:t>Loose coupling</a:t>
            </a:r>
          </a:p>
          <a:p>
            <a:endParaRPr lang="en-GB" dirty="0"/>
          </a:p>
        </p:txBody>
      </p:sp>
      <p:pic>
        <p:nvPicPr>
          <p:cNvPr id="1026" name="Picture 2" descr="Image result for university of birmingham,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43751" y="365125"/>
            <a:ext cx="2629997" cy="657499"/>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GB" dirty="0" err="1"/>
              <a:t>Dr.</a:t>
            </a:r>
            <a:r>
              <a:rPr lang="en-GB" dirty="0"/>
              <a:t> </a:t>
            </a:r>
            <a:r>
              <a:rPr lang="en-GB" dirty="0" err="1"/>
              <a:t>R.Bahsoon</a:t>
            </a:r>
            <a:r>
              <a:rPr lang="en-GB" dirty="0"/>
              <a:t>, University of Birmingham, UK</a:t>
            </a:r>
          </a:p>
        </p:txBody>
      </p:sp>
    </p:spTree>
    <p:extLst>
      <p:ext uri="{BB962C8B-B14F-4D97-AF65-F5344CB8AC3E}">
        <p14:creationId xmlns:p14="http://schemas.microsoft.com/office/powerpoint/2010/main" val="1771868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295023" y="1331913"/>
            <a:ext cx="9601954" cy="2870426"/>
          </a:xfrm>
          <a:prstGeom prst="rect">
            <a:avLst/>
          </a:prstGeom>
        </p:spPr>
      </p:pic>
      <p:sp>
        <p:nvSpPr>
          <p:cNvPr id="2" name="Title 1"/>
          <p:cNvSpPr>
            <a:spLocks noGrp="1"/>
          </p:cNvSpPr>
          <p:nvPr>
            <p:ph type="title"/>
          </p:nvPr>
        </p:nvSpPr>
        <p:spPr/>
        <p:txBody>
          <a:bodyPr/>
          <a:lstStyle/>
          <a:p>
            <a:r>
              <a:rPr lang="en-GB" dirty="0"/>
              <a:t>Class Icon</a:t>
            </a:r>
          </a:p>
        </p:txBody>
      </p:sp>
      <p:sp>
        <p:nvSpPr>
          <p:cNvPr id="3" name="Content Placeholder 2"/>
          <p:cNvSpPr>
            <a:spLocks noGrp="1"/>
          </p:cNvSpPr>
          <p:nvPr>
            <p:ph idx="1"/>
          </p:nvPr>
        </p:nvSpPr>
        <p:spPr>
          <a:xfrm>
            <a:off x="838200" y="4202338"/>
            <a:ext cx="10515600" cy="1974623"/>
          </a:xfrm>
        </p:spPr>
        <p:txBody>
          <a:bodyPr>
            <a:normAutofit lnSpcReduction="10000"/>
          </a:bodyPr>
          <a:lstStyle/>
          <a:p>
            <a:r>
              <a:rPr lang="en-GB" dirty="0"/>
              <a:t>A class encapsulates </a:t>
            </a:r>
            <a:r>
              <a:rPr lang="en-GB" b="1" dirty="0"/>
              <a:t>state </a:t>
            </a:r>
            <a:r>
              <a:rPr lang="en-GB" dirty="0"/>
              <a:t>(attributes) and </a:t>
            </a:r>
            <a:r>
              <a:rPr lang="en-GB" b="1" dirty="0" err="1"/>
              <a:t>behavior</a:t>
            </a:r>
            <a:r>
              <a:rPr lang="en-GB" b="1" dirty="0"/>
              <a:t> </a:t>
            </a:r>
            <a:r>
              <a:rPr lang="en-GB" dirty="0"/>
              <a:t>(operations) </a:t>
            </a:r>
          </a:p>
          <a:p>
            <a:r>
              <a:rPr lang="en-GB" dirty="0"/>
              <a:t>Each attribute has a type </a:t>
            </a:r>
          </a:p>
          <a:p>
            <a:r>
              <a:rPr lang="en-GB" dirty="0"/>
              <a:t>Each operation has a signature </a:t>
            </a:r>
          </a:p>
          <a:p>
            <a:r>
              <a:rPr lang="en-GB" dirty="0"/>
              <a:t>The class name is the only mandatory information </a:t>
            </a:r>
          </a:p>
          <a:p>
            <a:endParaRPr lang="en-GB" dirty="0"/>
          </a:p>
        </p:txBody>
      </p:sp>
      <p:pic>
        <p:nvPicPr>
          <p:cNvPr id="1026" name="Picture 2" descr="Image result for university of birmingham,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243751" y="365125"/>
            <a:ext cx="2629997" cy="657499"/>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GB"/>
              <a:t>Dr. R.Bahsoon, University of Birmingham, UK</a:t>
            </a:r>
          </a:p>
        </p:txBody>
      </p:sp>
    </p:spTree>
    <p:extLst>
      <p:ext uri="{BB962C8B-B14F-4D97-AF65-F5344CB8AC3E}">
        <p14:creationId xmlns:p14="http://schemas.microsoft.com/office/powerpoint/2010/main" val="27516038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Cohesion</a:t>
            </a:r>
          </a:p>
        </p:txBody>
      </p:sp>
      <p:sp>
        <p:nvSpPr>
          <p:cNvPr id="3" name="Content Placeholder 2"/>
          <p:cNvSpPr>
            <a:spLocks noGrp="1"/>
          </p:cNvSpPr>
          <p:nvPr>
            <p:ph idx="1"/>
          </p:nvPr>
        </p:nvSpPr>
        <p:spPr>
          <a:xfrm>
            <a:off x="838200" y="1461423"/>
            <a:ext cx="10515600" cy="4351338"/>
          </a:xfrm>
        </p:spPr>
        <p:txBody>
          <a:bodyPr/>
          <a:lstStyle/>
          <a:p>
            <a:r>
              <a:rPr lang="en-GB" dirty="0"/>
              <a:t>Cohesion is a qualitative measure of </a:t>
            </a:r>
            <a:r>
              <a:rPr lang="en-GB" u="sng" dirty="0"/>
              <a:t>the focus or unity of purpose within a single class</a:t>
            </a:r>
            <a:r>
              <a:rPr lang="en-GB" dirty="0"/>
              <a:t>.</a:t>
            </a:r>
          </a:p>
          <a:p>
            <a:r>
              <a:rPr lang="en-GB" dirty="0"/>
              <a:t>Tight relationships improve clarity and understanding.</a:t>
            </a:r>
          </a:p>
          <a:p>
            <a:r>
              <a:rPr lang="en-GB" dirty="0"/>
              <a:t>A good class describes a single abstraction.</a:t>
            </a:r>
          </a:p>
        </p:txBody>
      </p:sp>
      <p:pic>
        <p:nvPicPr>
          <p:cNvPr id="1026" name="Picture 2" descr="Image result for university of birmingham,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43751" y="365125"/>
            <a:ext cx="2629997" cy="657499"/>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GB"/>
              <a:t>Dr. R.Bahsoon, University of Birmingham, UK</a:t>
            </a:r>
          </a:p>
        </p:txBody>
      </p:sp>
      <p:pic>
        <p:nvPicPr>
          <p:cNvPr id="6" name="Picture 5"/>
          <p:cNvPicPr>
            <a:picLocks noChangeAspect="1"/>
          </p:cNvPicPr>
          <p:nvPr/>
        </p:nvPicPr>
        <p:blipFill>
          <a:blip r:embed="rId4"/>
          <a:stretch>
            <a:fillRect/>
          </a:stretch>
        </p:blipFill>
        <p:spPr>
          <a:xfrm>
            <a:off x="1142484" y="3442906"/>
            <a:ext cx="7392432" cy="2734057"/>
          </a:xfrm>
          <a:prstGeom prst="rect">
            <a:avLst/>
          </a:prstGeom>
        </p:spPr>
      </p:pic>
      <p:grpSp>
        <p:nvGrpSpPr>
          <p:cNvPr id="5" name="Group 4"/>
          <p:cNvGrpSpPr/>
          <p:nvPr/>
        </p:nvGrpSpPr>
        <p:grpSpPr>
          <a:xfrm>
            <a:off x="9071116" y="3637092"/>
            <a:ext cx="1925783" cy="2345683"/>
            <a:chOff x="1725545" y="2556173"/>
            <a:chExt cx="1925783" cy="2345683"/>
          </a:xfrm>
        </p:grpSpPr>
        <p:grpSp>
          <p:nvGrpSpPr>
            <p:cNvPr id="7" name="Group 6">
              <a:extLst>
                <a:ext uri="{FF2B5EF4-FFF2-40B4-BE49-F238E27FC236}">
                  <a16:creationId xmlns:a16="http://schemas.microsoft.com/office/drawing/2014/main" id="{45DBD970-9F94-A949-87DE-3060412AA80B}"/>
                </a:ext>
              </a:extLst>
            </p:cNvPr>
            <p:cNvGrpSpPr/>
            <p:nvPr/>
          </p:nvGrpSpPr>
          <p:grpSpPr>
            <a:xfrm>
              <a:off x="1725546" y="2556173"/>
              <a:ext cx="1925782" cy="443734"/>
              <a:chOff x="2407469" y="2122998"/>
              <a:chExt cx="1925782" cy="605830"/>
            </a:xfrm>
          </p:grpSpPr>
          <p:sp>
            <p:nvSpPr>
              <p:cNvPr id="8" name="Rectangle 7">
                <a:extLst>
                  <a:ext uri="{FF2B5EF4-FFF2-40B4-BE49-F238E27FC236}">
                    <a16:creationId xmlns:a16="http://schemas.microsoft.com/office/drawing/2014/main" id="{0AB1D782-AB54-DE40-A6E2-0BD62A72C2F1}"/>
                  </a:ext>
                </a:extLst>
              </p:cNvPr>
              <p:cNvSpPr/>
              <p:nvPr/>
            </p:nvSpPr>
            <p:spPr>
              <a:xfrm>
                <a:off x="2407469" y="2122998"/>
                <a:ext cx="1925782" cy="57249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105B4EF-F027-A34B-A78D-4A403B0F9CBB}"/>
                  </a:ext>
                </a:extLst>
              </p:cNvPr>
              <p:cNvSpPr txBox="1"/>
              <p:nvPr/>
            </p:nvSpPr>
            <p:spPr>
              <a:xfrm>
                <a:off x="2677137" y="2224579"/>
                <a:ext cx="598241" cy="504249"/>
              </a:xfrm>
              <a:prstGeom prst="rect">
                <a:avLst/>
              </a:prstGeom>
              <a:noFill/>
            </p:spPr>
            <p:txBody>
              <a:bodyPr wrap="none" rtlCol="0">
                <a:spAutoFit/>
              </a:bodyPr>
              <a:lstStyle/>
              <a:p>
                <a:r>
                  <a:rPr lang="en-US" dirty="0"/>
                  <a:t>Mail</a:t>
                </a:r>
              </a:p>
            </p:txBody>
          </p:sp>
        </p:grpSp>
        <p:grpSp>
          <p:nvGrpSpPr>
            <p:cNvPr id="10" name="Group 9">
              <a:extLst>
                <a:ext uri="{FF2B5EF4-FFF2-40B4-BE49-F238E27FC236}">
                  <a16:creationId xmlns:a16="http://schemas.microsoft.com/office/drawing/2014/main" id="{F21A0CFA-D0E1-A442-8A24-F5F58CFDF2F1}"/>
                </a:ext>
              </a:extLst>
            </p:cNvPr>
            <p:cNvGrpSpPr/>
            <p:nvPr/>
          </p:nvGrpSpPr>
          <p:grpSpPr>
            <a:xfrm>
              <a:off x="1725545" y="2978247"/>
              <a:ext cx="1925782" cy="531996"/>
              <a:chOff x="2409245" y="2122999"/>
              <a:chExt cx="1925782" cy="726334"/>
            </a:xfrm>
          </p:grpSpPr>
          <p:sp>
            <p:nvSpPr>
              <p:cNvPr id="11" name="Rectangle 10">
                <a:extLst>
                  <a:ext uri="{FF2B5EF4-FFF2-40B4-BE49-F238E27FC236}">
                    <a16:creationId xmlns:a16="http://schemas.microsoft.com/office/drawing/2014/main" id="{C963A28C-3DF9-C843-912F-DCDC902A121E}"/>
                  </a:ext>
                </a:extLst>
              </p:cNvPr>
              <p:cNvSpPr/>
              <p:nvPr/>
            </p:nvSpPr>
            <p:spPr>
              <a:xfrm>
                <a:off x="2409245" y="2122999"/>
                <a:ext cx="1925782" cy="72633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78FA8BDF-482C-F644-9718-5307D1B530C8}"/>
                  </a:ext>
                </a:extLst>
              </p:cNvPr>
              <p:cNvSpPr txBox="1"/>
              <p:nvPr/>
            </p:nvSpPr>
            <p:spPr>
              <a:xfrm>
                <a:off x="2633045" y="2134980"/>
                <a:ext cx="1201098" cy="714352"/>
              </a:xfrm>
              <a:prstGeom prst="rect">
                <a:avLst/>
              </a:prstGeom>
              <a:noFill/>
            </p:spPr>
            <p:txBody>
              <a:bodyPr wrap="none" rtlCol="0">
                <a:spAutoFit/>
              </a:bodyPr>
              <a:lstStyle/>
              <a:p>
                <a:r>
                  <a:rPr lang="en-US" sz="1400" dirty="0"/>
                  <a:t>-</a:t>
                </a:r>
                <a:r>
                  <a:rPr lang="en-US" sz="1400" dirty="0" err="1"/>
                  <a:t>m_message</a:t>
                </a:r>
                <a:endParaRPr lang="en-US" sz="1400" dirty="0"/>
              </a:p>
              <a:p>
                <a:r>
                  <a:rPr lang="en-US" sz="1400" dirty="0"/>
                  <a:t>-</a:t>
                </a:r>
                <a:r>
                  <a:rPr lang="en-US" sz="1400" dirty="0" err="1"/>
                  <a:t>m_command</a:t>
                </a:r>
                <a:endParaRPr lang="en-US" sz="1400" dirty="0"/>
              </a:p>
            </p:txBody>
          </p:sp>
        </p:grpSp>
        <p:grpSp>
          <p:nvGrpSpPr>
            <p:cNvPr id="13" name="Group 12">
              <a:extLst>
                <a:ext uri="{FF2B5EF4-FFF2-40B4-BE49-F238E27FC236}">
                  <a16:creationId xmlns:a16="http://schemas.microsoft.com/office/drawing/2014/main" id="{9B0EA34F-8995-BA48-A778-D7515FC0609B}"/>
                </a:ext>
              </a:extLst>
            </p:cNvPr>
            <p:cNvGrpSpPr/>
            <p:nvPr/>
          </p:nvGrpSpPr>
          <p:grpSpPr>
            <a:xfrm>
              <a:off x="1725545" y="3519618"/>
              <a:ext cx="1925782" cy="1382238"/>
              <a:chOff x="2441171" y="1448508"/>
              <a:chExt cx="1925782" cy="1887171"/>
            </a:xfrm>
          </p:grpSpPr>
          <p:sp>
            <p:nvSpPr>
              <p:cNvPr id="14" name="Rectangle 13">
                <a:extLst>
                  <a:ext uri="{FF2B5EF4-FFF2-40B4-BE49-F238E27FC236}">
                    <a16:creationId xmlns:a16="http://schemas.microsoft.com/office/drawing/2014/main" id="{DA704E53-C299-964D-A4A8-ED3662A10B52}"/>
                  </a:ext>
                </a:extLst>
              </p:cNvPr>
              <p:cNvSpPr/>
              <p:nvPr/>
            </p:nvSpPr>
            <p:spPr>
              <a:xfrm>
                <a:off x="2441171" y="1448508"/>
                <a:ext cx="1925782" cy="188717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57D591EF-7E76-CE4B-8821-6C79F5338435}"/>
                  </a:ext>
                </a:extLst>
              </p:cNvPr>
              <p:cNvSpPr txBox="1"/>
              <p:nvPr/>
            </p:nvSpPr>
            <p:spPr>
              <a:xfrm>
                <a:off x="2676747" y="1593700"/>
                <a:ext cx="1690206" cy="1596789"/>
              </a:xfrm>
              <a:prstGeom prst="rect">
                <a:avLst/>
              </a:prstGeom>
              <a:noFill/>
            </p:spPr>
            <p:txBody>
              <a:bodyPr wrap="none" rtlCol="0">
                <a:spAutoFit/>
              </a:bodyPr>
              <a:lstStyle/>
              <a:p>
                <a:r>
                  <a:rPr lang="en-US" sz="1400" dirty="0"/>
                  <a:t>+</a:t>
                </a:r>
                <a:r>
                  <a:rPr lang="en-US" sz="1400" dirty="0" err="1"/>
                  <a:t>sendMessage</a:t>
                </a:r>
                <a:r>
                  <a:rPr lang="en-US" sz="1400" dirty="0"/>
                  <a:t>()</a:t>
                </a:r>
              </a:p>
              <a:p>
                <a:r>
                  <a:rPr lang="en-US" sz="1400" dirty="0"/>
                  <a:t>+</a:t>
                </a:r>
                <a:r>
                  <a:rPr lang="en-US" sz="1400" dirty="0" err="1"/>
                  <a:t>receiveMessage</a:t>
                </a:r>
                <a:r>
                  <a:rPr lang="en-US" sz="1400" dirty="0"/>
                  <a:t>()</a:t>
                </a:r>
              </a:p>
              <a:p>
                <a:r>
                  <a:rPr lang="en-US" sz="1400" dirty="0"/>
                  <a:t>+</a:t>
                </a:r>
                <a:r>
                  <a:rPr lang="en-US" sz="1400" dirty="0" err="1"/>
                  <a:t>displayMessage</a:t>
                </a:r>
                <a:r>
                  <a:rPr lang="en-US" sz="1400" dirty="0"/>
                  <a:t>()</a:t>
                </a:r>
              </a:p>
              <a:p>
                <a:r>
                  <a:rPr lang="en-US" sz="1400" dirty="0"/>
                  <a:t>+</a:t>
                </a:r>
                <a:r>
                  <a:rPr lang="en-US" sz="1400" dirty="0" err="1"/>
                  <a:t>processCommand</a:t>
                </a:r>
                <a:r>
                  <a:rPr lang="en-US" sz="1400" dirty="0"/>
                  <a:t>()</a:t>
                </a:r>
              </a:p>
              <a:p>
                <a:r>
                  <a:rPr lang="en-US" sz="1400" dirty="0"/>
                  <a:t>+</a:t>
                </a:r>
                <a:r>
                  <a:rPr lang="en-US" sz="1400" dirty="0" err="1"/>
                  <a:t>getCommand</a:t>
                </a:r>
                <a:r>
                  <a:rPr lang="en-US" sz="1400" dirty="0"/>
                  <a:t>()</a:t>
                </a:r>
              </a:p>
            </p:txBody>
          </p:sp>
        </p:grpSp>
      </p:grpSp>
      <p:pic>
        <p:nvPicPr>
          <p:cNvPr id="17" name="Picture 16">
            <a:extLst>
              <a:ext uri="{FF2B5EF4-FFF2-40B4-BE49-F238E27FC236}">
                <a16:creationId xmlns:a16="http://schemas.microsoft.com/office/drawing/2014/main" id="{C8024BC4-56CC-2143-BDBF-3C7F192928D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4425" y="3389623"/>
            <a:ext cx="4268307" cy="2993160"/>
          </a:xfrm>
          <a:prstGeom prst="rect">
            <a:avLst/>
          </a:prstGeom>
        </p:spPr>
      </p:pic>
      <p:sp>
        <p:nvSpPr>
          <p:cNvPr id="18" name="Rectangle 17">
            <a:extLst>
              <a:ext uri="{FF2B5EF4-FFF2-40B4-BE49-F238E27FC236}">
                <a16:creationId xmlns:a16="http://schemas.microsoft.com/office/drawing/2014/main" id="{CF40EABA-16E0-914B-ABEE-1453C1E374B4}"/>
              </a:ext>
            </a:extLst>
          </p:cNvPr>
          <p:cNvSpPr/>
          <p:nvPr/>
        </p:nvSpPr>
        <p:spPr>
          <a:xfrm>
            <a:off x="5163341" y="5170041"/>
            <a:ext cx="3560244" cy="45300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67E023B-EC9C-224C-B402-6A051CC35781}"/>
              </a:ext>
            </a:extLst>
          </p:cNvPr>
          <p:cNvSpPr/>
          <p:nvPr/>
        </p:nvSpPr>
        <p:spPr>
          <a:xfrm>
            <a:off x="8723585" y="3289963"/>
            <a:ext cx="2529641" cy="288699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8764DBFB-0181-064C-BF7D-18A213E3D214}"/>
              </a:ext>
            </a:extLst>
          </p:cNvPr>
          <p:cNvPicPr>
            <a:picLocks noChangeAspect="1"/>
          </p:cNvPicPr>
          <p:nvPr/>
        </p:nvPicPr>
        <p:blipFill>
          <a:blip r:embed="rId6"/>
          <a:stretch>
            <a:fillRect/>
          </a:stretch>
        </p:blipFill>
        <p:spPr>
          <a:xfrm>
            <a:off x="5665019" y="3837148"/>
            <a:ext cx="6087325" cy="1438476"/>
          </a:xfrm>
          <a:prstGeom prst="rect">
            <a:avLst/>
          </a:prstGeom>
        </p:spPr>
      </p:pic>
    </p:spTree>
    <p:extLst>
      <p:ext uri="{BB962C8B-B14F-4D97-AF65-F5344CB8AC3E}">
        <p14:creationId xmlns:p14="http://schemas.microsoft.com/office/powerpoint/2010/main" val="28092982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Coupling</a:t>
            </a:r>
          </a:p>
        </p:txBody>
      </p:sp>
      <p:sp>
        <p:nvSpPr>
          <p:cNvPr id="3" name="Content Placeholder 2"/>
          <p:cNvSpPr>
            <a:spLocks noGrp="1"/>
          </p:cNvSpPr>
          <p:nvPr>
            <p:ph idx="1"/>
          </p:nvPr>
        </p:nvSpPr>
        <p:spPr/>
        <p:txBody>
          <a:bodyPr/>
          <a:lstStyle/>
          <a:p>
            <a:r>
              <a:rPr lang="en-GB" dirty="0"/>
              <a:t>Coupling is a qualitative measure of </a:t>
            </a:r>
            <a:r>
              <a:rPr lang="en-GB" u="sng" dirty="0"/>
              <a:t>how closely the classes in a design class diagram are linked</a:t>
            </a:r>
            <a:r>
              <a:rPr lang="en-GB" dirty="0"/>
              <a:t>.</a:t>
            </a:r>
          </a:p>
          <a:p>
            <a:r>
              <a:rPr lang="en-GB" dirty="0"/>
              <a:t>Classes with many interconnections are highly coupled. </a:t>
            </a:r>
          </a:p>
        </p:txBody>
      </p:sp>
      <p:pic>
        <p:nvPicPr>
          <p:cNvPr id="1026" name="Picture 2" descr="Image result for university of birmingham,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43751" y="365125"/>
            <a:ext cx="2629997" cy="657499"/>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GB"/>
              <a:t>Dr. R.Bahsoon, University of Birmingham, UK</a:t>
            </a:r>
          </a:p>
        </p:txBody>
      </p:sp>
      <p:pic>
        <p:nvPicPr>
          <p:cNvPr id="5" name="Picture 4"/>
          <p:cNvPicPr>
            <a:picLocks noChangeAspect="1"/>
          </p:cNvPicPr>
          <p:nvPr/>
        </p:nvPicPr>
        <p:blipFill>
          <a:blip r:embed="rId4"/>
          <a:stretch>
            <a:fillRect/>
          </a:stretch>
        </p:blipFill>
        <p:spPr>
          <a:xfrm>
            <a:off x="3752256" y="3248714"/>
            <a:ext cx="4258269" cy="752580"/>
          </a:xfrm>
          <a:prstGeom prst="rect">
            <a:avLst/>
          </a:prstGeom>
        </p:spPr>
      </p:pic>
      <p:pic>
        <p:nvPicPr>
          <p:cNvPr id="6" name="Picture 5"/>
          <p:cNvPicPr>
            <a:picLocks noChangeAspect="1"/>
          </p:cNvPicPr>
          <p:nvPr/>
        </p:nvPicPr>
        <p:blipFill>
          <a:blip r:embed="rId5"/>
          <a:stretch>
            <a:fillRect/>
          </a:stretch>
        </p:blipFill>
        <p:spPr>
          <a:xfrm>
            <a:off x="3752256" y="4217469"/>
            <a:ext cx="4324954" cy="1743318"/>
          </a:xfrm>
          <a:prstGeom prst="rect">
            <a:avLst/>
          </a:prstGeom>
        </p:spPr>
      </p:pic>
      <p:sp>
        <p:nvSpPr>
          <p:cNvPr id="7" name="Rectangle 6">
            <a:extLst>
              <a:ext uri="{FF2B5EF4-FFF2-40B4-BE49-F238E27FC236}">
                <a16:creationId xmlns:a16="http://schemas.microsoft.com/office/drawing/2014/main" id="{9F00D033-58BC-8842-BC33-B2AA43E7C219}"/>
              </a:ext>
            </a:extLst>
          </p:cNvPr>
          <p:cNvSpPr/>
          <p:nvPr/>
        </p:nvSpPr>
        <p:spPr>
          <a:xfrm>
            <a:off x="8010525" y="4904462"/>
            <a:ext cx="3970574" cy="646331"/>
          </a:xfrm>
          <a:prstGeom prst="rect">
            <a:avLst/>
          </a:prstGeom>
        </p:spPr>
        <p:txBody>
          <a:bodyPr wrap="none">
            <a:spAutoFit/>
          </a:bodyPr>
          <a:lstStyle/>
          <a:p>
            <a:r>
              <a:rPr lang="en-GB" dirty="0"/>
              <a:t>E could be an interface.</a:t>
            </a:r>
          </a:p>
          <a:p>
            <a:r>
              <a:rPr lang="en-GB" dirty="0"/>
              <a:t>Using interface improves loose coupling.</a:t>
            </a:r>
          </a:p>
        </p:txBody>
      </p:sp>
      <p:sp>
        <p:nvSpPr>
          <p:cNvPr id="8" name="Rectangle 7">
            <a:extLst>
              <a:ext uri="{FF2B5EF4-FFF2-40B4-BE49-F238E27FC236}">
                <a16:creationId xmlns:a16="http://schemas.microsoft.com/office/drawing/2014/main" id="{5C5C10CC-689B-914E-AEE9-B1B065941760}"/>
              </a:ext>
            </a:extLst>
          </p:cNvPr>
          <p:cNvSpPr/>
          <p:nvPr/>
        </p:nvSpPr>
        <p:spPr>
          <a:xfrm>
            <a:off x="4390501" y="5808047"/>
            <a:ext cx="3410998" cy="369332"/>
          </a:xfrm>
          <a:prstGeom prst="rect">
            <a:avLst/>
          </a:prstGeom>
        </p:spPr>
        <p:txBody>
          <a:bodyPr wrap="none">
            <a:spAutoFit/>
          </a:bodyPr>
          <a:lstStyle/>
          <a:p>
            <a:r>
              <a:rPr lang="en-GB" dirty="0"/>
              <a:t>easier to understand and maintain</a:t>
            </a:r>
            <a:endParaRPr lang="en-US" dirty="0"/>
          </a:p>
        </p:txBody>
      </p:sp>
    </p:spTree>
    <p:extLst>
      <p:ext uri="{BB962C8B-B14F-4D97-AF65-F5344CB8AC3E}">
        <p14:creationId xmlns:p14="http://schemas.microsoft.com/office/powerpoint/2010/main" val="38336236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Reduce Coupling</a:t>
            </a:r>
          </a:p>
        </p:txBody>
      </p:sp>
      <p:sp>
        <p:nvSpPr>
          <p:cNvPr id="3" name="Content Placeholder 2"/>
          <p:cNvSpPr>
            <a:spLocks noGrp="1"/>
          </p:cNvSpPr>
          <p:nvPr>
            <p:ph idx="1"/>
          </p:nvPr>
        </p:nvSpPr>
        <p:spPr>
          <a:xfrm>
            <a:off x="1333500" y="1962150"/>
            <a:ext cx="9172575" cy="3352800"/>
          </a:xfrm>
        </p:spPr>
        <p:txBody>
          <a:bodyPr/>
          <a:lstStyle/>
          <a:p>
            <a:r>
              <a:rPr lang="en-GB" dirty="0"/>
              <a:t>Encapsulation reduces coupling, and use interfaces.</a:t>
            </a:r>
          </a:p>
          <a:p>
            <a:r>
              <a:rPr lang="en-GB" dirty="0"/>
              <a:t>Avoid passing a great amount of data across object boundaries. </a:t>
            </a:r>
          </a:p>
          <a:p>
            <a:r>
              <a:rPr lang="en-GB" dirty="0"/>
              <a:t>Put all responsible objects together for accomplishing a specific work without looking into their detailed processed data. </a:t>
            </a:r>
          </a:p>
        </p:txBody>
      </p:sp>
      <p:pic>
        <p:nvPicPr>
          <p:cNvPr id="1026" name="Picture 2" descr="Image result for university of birmingham,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43751" y="365125"/>
            <a:ext cx="2629997" cy="657499"/>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GB"/>
              <a:t>Dr. R.Bahsoon, University of Birmingham, UK</a:t>
            </a:r>
          </a:p>
        </p:txBody>
      </p:sp>
    </p:spTree>
    <p:extLst>
      <p:ext uri="{BB962C8B-B14F-4D97-AF65-F5344CB8AC3E}">
        <p14:creationId xmlns:p14="http://schemas.microsoft.com/office/powerpoint/2010/main" val="21624478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UML 2.X</a:t>
            </a:r>
          </a:p>
        </p:txBody>
      </p:sp>
      <p:sp>
        <p:nvSpPr>
          <p:cNvPr id="3" name="Content Placeholder 2"/>
          <p:cNvSpPr>
            <a:spLocks noGrp="1"/>
          </p:cNvSpPr>
          <p:nvPr>
            <p:ph idx="1"/>
          </p:nvPr>
        </p:nvSpPr>
        <p:spPr/>
        <p:txBody>
          <a:bodyPr/>
          <a:lstStyle/>
          <a:p>
            <a:endParaRPr lang="en-GB" dirty="0"/>
          </a:p>
        </p:txBody>
      </p:sp>
      <p:pic>
        <p:nvPicPr>
          <p:cNvPr id="1026" name="Picture 2" descr="Image result for university of birmingham,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43751" y="365125"/>
            <a:ext cx="2629997" cy="657499"/>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GB"/>
              <a:t>Dr. R.Bahsoon, University of Birmingham, UK</a:t>
            </a:r>
          </a:p>
        </p:txBody>
      </p:sp>
      <p:pic>
        <p:nvPicPr>
          <p:cNvPr id="2050" name="Picture 2" descr="Hierarchy of UML 2.2 Diagrams, shown as a class diagra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6844" y="1601590"/>
            <a:ext cx="8867781" cy="493732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6973051" y="1825625"/>
            <a:ext cx="1073755" cy="369332"/>
          </a:xfrm>
          <a:prstGeom prst="rect">
            <a:avLst/>
          </a:prstGeom>
        </p:spPr>
        <p:txBody>
          <a:bodyPr wrap="none">
            <a:spAutoFit/>
          </a:bodyPr>
          <a:lstStyle/>
          <a:p>
            <a:r>
              <a:rPr lang="en-GB" dirty="0">
                <a:solidFill>
                  <a:srgbClr val="222222"/>
                </a:solidFill>
                <a:latin typeface="Arial" panose="020B0604020202020204" pitchFamily="34" charset="0"/>
              </a:rPr>
              <a:t>UML 2.X</a:t>
            </a:r>
            <a:endParaRPr lang="en-GB" dirty="0"/>
          </a:p>
        </p:txBody>
      </p:sp>
      <p:sp>
        <p:nvSpPr>
          <p:cNvPr id="6" name="5-Point Star 5"/>
          <p:cNvSpPr/>
          <p:nvPr/>
        </p:nvSpPr>
        <p:spPr>
          <a:xfrm>
            <a:off x="4743450" y="4648200"/>
            <a:ext cx="200025" cy="190500"/>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5-Point Star 8"/>
          <p:cNvSpPr/>
          <p:nvPr/>
        </p:nvSpPr>
        <p:spPr>
          <a:xfrm>
            <a:off x="6873038" y="3829844"/>
            <a:ext cx="200025" cy="190500"/>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5-Point Star 9"/>
          <p:cNvSpPr/>
          <p:nvPr/>
        </p:nvSpPr>
        <p:spPr>
          <a:xfrm>
            <a:off x="9334500" y="3829844"/>
            <a:ext cx="200025" cy="190500"/>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5-Point Star 10"/>
          <p:cNvSpPr/>
          <p:nvPr/>
        </p:nvSpPr>
        <p:spPr>
          <a:xfrm>
            <a:off x="8215312" y="3810794"/>
            <a:ext cx="200025" cy="1905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5-Point Star 11"/>
          <p:cNvSpPr/>
          <p:nvPr/>
        </p:nvSpPr>
        <p:spPr>
          <a:xfrm>
            <a:off x="7629525" y="4589463"/>
            <a:ext cx="200025" cy="1905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5-Point Star 12"/>
          <p:cNvSpPr/>
          <p:nvPr/>
        </p:nvSpPr>
        <p:spPr>
          <a:xfrm>
            <a:off x="4038600" y="3829844"/>
            <a:ext cx="200025" cy="1905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5-Point Star 13"/>
          <p:cNvSpPr/>
          <p:nvPr/>
        </p:nvSpPr>
        <p:spPr>
          <a:xfrm>
            <a:off x="2707856" y="3829844"/>
            <a:ext cx="200025" cy="190500"/>
          </a:xfrm>
          <a:prstGeom prst="star5">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5-Point Star 14"/>
          <p:cNvSpPr/>
          <p:nvPr/>
        </p:nvSpPr>
        <p:spPr>
          <a:xfrm>
            <a:off x="5076825" y="5642868"/>
            <a:ext cx="200025" cy="1905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238119" y="5695256"/>
            <a:ext cx="1352556" cy="5245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Collaboration Diagram</a:t>
            </a:r>
          </a:p>
        </p:txBody>
      </p:sp>
      <p:sp>
        <p:nvSpPr>
          <p:cNvPr id="16" name="Oval 15"/>
          <p:cNvSpPr/>
          <p:nvPr/>
        </p:nvSpPr>
        <p:spPr>
          <a:xfrm>
            <a:off x="8415337" y="3707507"/>
            <a:ext cx="1533525" cy="72548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5-Point Star 17">
            <a:extLst>
              <a:ext uri="{FF2B5EF4-FFF2-40B4-BE49-F238E27FC236}">
                <a16:creationId xmlns:a16="http://schemas.microsoft.com/office/drawing/2014/main" id="{FCC946BA-D878-B347-AB35-F74C00794FF8}"/>
              </a:ext>
            </a:extLst>
          </p:cNvPr>
          <p:cNvSpPr/>
          <p:nvPr/>
        </p:nvSpPr>
        <p:spPr>
          <a:xfrm>
            <a:off x="1390650" y="5600006"/>
            <a:ext cx="200025" cy="1905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Tree>
    <p:extLst>
      <p:ext uri="{BB962C8B-B14F-4D97-AF65-F5344CB8AC3E}">
        <p14:creationId xmlns:p14="http://schemas.microsoft.com/office/powerpoint/2010/main" val="15801477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1629ECB-2304-0F43-90DC-EE2ACEC1862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09800" y="3285054"/>
            <a:ext cx="6857999" cy="3436421"/>
          </a:xfrm>
          <a:prstGeom prst="rect">
            <a:avLst/>
          </a:prstGeom>
        </p:spPr>
      </p:pic>
      <p:sp>
        <p:nvSpPr>
          <p:cNvPr id="2" name="Title 1"/>
          <p:cNvSpPr>
            <a:spLocks noGrp="1"/>
          </p:cNvSpPr>
          <p:nvPr>
            <p:ph type="title"/>
          </p:nvPr>
        </p:nvSpPr>
        <p:spPr/>
        <p:txBody>
          <a:bodyPr/>
          <a:lstStyle/>
          <a:p>
            <a:r>
              <a:rPr lang="en-GB" dirty="0"/>
              <a:t>Object Diagram</a:t>
            </a:r>
          </a:p>
        </p:txBody>
      </p:sp>
      <p:sp>
        <p:nvSpPr>
          <p:cNvPr id="3" name="Content Placeholder 2"/>
          <p:cNvSpPr>
            <a:spLocks noGrp="1"/>
          </p:cNvSpPr>
          <p:nvPr>
            <p:ph idx="1"/>
          </p:nvPr>
        </p:nvSpPr>
        <p:spPr>
          <a:xfrm>
            <a:off x="838200" y="1597025"/>
            <a:ext cx="10515600" cy="4351338"/>
          </a:xfrm>
        </p:spPr>
        <p:txBody>
          <a:bodyPr/>
          <a:lstStyle/>
          <a:p>
            <a:r>
              <a:rPr lang="en-GB" dirty="0"/>
              <a:t>An Object diagram is used to denote </a:t>
            </a:r>
            <a:r>
              <a:rPr lang="en-GB" dirty="0">
                <a:solidFill>
                  <a:srgbClr val="FF0000"/>
                </a:solidFill>
              </a:rPr>
              <a:t>a snapshot </a:t>
            </a:r>
            <a:r>
              <a:rPr lang="en-GB" dirty="0"/>
              <a:t>of the system </a:t>
            </a:r>
            <a:r>
              <a:rPr lang="en-GB" dirty="0">
                <a:solidFill>
                  <a:srgbClr val="FF0000"/>
                </a:solidFill>
              </a:rPr>
              <a:t>at runtime, </a:t>
            </a:r>
            <a:r>
              <a:rPr lang="en-GB" dirty="0"/>
              <a:t>and </a:t>
            </a:r>
            <a:r>
              <a:rPr lang="en-US" altLang="en-US" dirty="0"/>
              <a:t>developed by analysts, designers and implementers.</a:t>
            </a:r>
            <a:endParaRPr lang="en-GB" dirty="0"/>
          </a:p>
          <a:p>
            <a:r>
              <a:rPr lang="en-GB" dirty="0"/>
              <a:t>It shows the existing objects, their attribute values and relations at that particular point of time </a:t>
            </a:r>
          </a:p>
          <a:p>
            <a:pPr marL="0" indent="0">
              <a:buNone/>
            </a:pPr>
            <a:endParaRPr lang="en-GB" dirty="0"/>
          </a:p>
        </p:txBody>
      </p:sp>
      <p:pic>
        <p:nvPicPr>
          <p:cNvPr id="1026" name="Picture 2" descr="Image result for university of birmingham,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43751" y="365125"/>
            <a:ext cx="2629997" cy="657499"/>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GB"/>
              <a:t>Dr. R.Bahsoon, University of Birmingham, UK</a:t>
            </a:r>
            <a:endParaRPr lang="en-GB" dirty="0"/>
          </a:p>
        </p:txBody>
      </p:sp>
    </p:spTree>
    <p:extLst>
      <p:ext uri="{BB962C8B-B14F-4D97-AF65-F5344CB8AC3E}">
        <p14:creationId xmlns:p14="http://schemas.microsoft.com/office/powerpoint/2010/main" val="24284203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 Icons</a:t>
            </a:r>
          </a:p>
        </p:txBody>
      </p:sp>
      <p:sp>
        <p:nvSpPr>
          <p:cNvPr id="3" name="Content Placeholder 2"/>
          <p:cNvSpPr>
            <a:spLocks noGrp="1"/>
          </p:cNvSpPr>
          <p:nvPr>
            <p:ph idx="1"/>
          </p:nvPr>
        </p:nvSpPr>
        <p:spPr/>
        <p:txBody>
          <a:bodyPr/>
          <a:lstStyle/>
          <a:p>
            <a:endParaRPr lang="en-GB" dirty="0"/>
          </a:p>
        </p:txBody>
      </p:sp>
      <p:pic>
        <p:nvPicPr>
          <p:cNvPr id="1026" name="Picture 2" descr="Image result for university of birmingham,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43751" y="365125"/>
            <a:ext cx="2629997" cy="657499"/>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GB"/>
              <a:t>Dr. R.Bahsoon, University of Birmingham, UK</a:t>
            </a:r>
          </a:p>
        </p:txBody>
      </p:sp>
      <p:pic>
        <p:nvPicPr>
          <p:cNvPr id="6" name="Picture 4">
            <a:extLst>
              <a:ext uri="{FF2B5EF4-FFF2-40B4-BE49-F238E27FC236}">
                <a16:creationId xmlns:a16="http://schemas.microsoft.com/office/drawing/2014/main" id="{549A16CF-CF40-1C4A-9E60-C5EA3E6BDE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1909762" y="1690688"/>
            <a:ext cx="8372475" cy="4678363"/>
          </a:xfrm>
          <a:prstGeom prst="rect">
            <a:avLst/>
          </a:prstGeom>
          <a:noFill/>
        </p:spPr>
      </p:pic>
    </p:spTree>
    <p:extLst>
      <p:ext uri="{BB962C8B-B14F-4D97-AF65-F5344CB8AC3E}">
        <p14:creationId xmlns:p14="http://schemas.microsoft.com/office/powerpoint/2010/main" val="40231251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0F201F0-EED1-B6BD-E051-F99029FB5B78}"/>
              </a:ext>
            </a:extLst>
          </p:cNvPr>
          <p:cNvSpPr>
            <a:spLocks noGrp="1"/>
          </p:cNvSpPr>
          <p:nvPr>
            <p:ph type="ftr" sz="quarter" idx="10"/>
          </p:nvPr>
        </p:nvSpPr>
        <p:spPr>
          <a:xfrm>
            <a:off x="438150" y="6340475"/>
            <a:ext cx="2743200" cy="365125"/>
          </a:xfrm>
        </p:spPr>
        <p:txBody>
          <a:bodyPr/>
          <a:lstStyle/>
          <a:p>
            <a:pPr>
              <a:defRPr/>
            </a:pPr>
            <a:r>
              <a:rPr lang="en-GB" altLang="en-US" dirty="0"/>
              <a:t>Software Engineering, R. </a:t>
            </a:r>
            <a:r>
              <a:rPr lang="en-GB" altLang="en-US" dirty="0" err="1"/>
              <a:t>Bahsoon</a:t>
            </a:r>
            <a:endParaRPr lang="en-US" altLang="en-US" dirty="0"/>
          </a:p>
        </p:txBody>
      </p:sp>
      <p:sp>
        <p:nvSpPr>
          <p:cNvPr id="83971" name="Slide Number Placeholder 4">
            <a:extLst>
              <a:ext uri="{FF2B5EF4-FFF2-40B4-BE49-F238E27FC236}">
                <a16:creationId xmlns:a16="http://schemas.microsoft.com/office/drawing/2014/main" id="{F4727A76-86BA-94B8-5AC4-60CDADDD8729}"/>
              </a:ext>
            </a:extLst>
          </p:cNvPr>
          <p:cNvSpPr>
            <a:spLocks noGrp="1"/>
          </p:cNvSpPr>
          <p:nvPr>
            <p:ph type="sldNum" sz="quarter" idx="11"/>
          </p:nvPr>
        </p:nvSpPr>
        <p:spPr>
          <a:noFill/>
        </p:spPr>
        <p:txBody>
          <a:bodyPr/>
          <a:lstStyle>
            <a:lvl1pPr eaLnBrk="0" hangingPunct="0">
              <a:spcBef>
                <a:spcPct val="20000"/>
              </a:spcBef>
              <a:buChar char="•"/>
              <a:defRPr sz="3000">
                <a:solidFill>
                  <a:schemeClr val="tx1"/>
                </a:solidFill>
                <a:latin typeface="Comic Sans MS" panose="030F0902030302020204" pitchFamily="66" charset="0"/>
                <a:cs typeface="Arial" panose="020B0604020202020204" pitchFamily="34" charset="0"/>
              </a:defRPr>
            </a:lvl1pPr>
            <a:lvl2pPr marL="742950" indent="-285750" eaLnBrk="0" hangingPunct="0">
              <a:spcBef>
                <a:spcPct val="20000"/>
              </a:spcBef>
              <a:buChar char="–"/>
              <a:defRPr sz="2800">
                <a:solidFill>
                  <a:schemeClr val="accent2"/>
                </a:solidFill>
                <a:latin typeface="Comic Sans MS" panose="030F0902030302020204" pitchFamily="66" charset="0"/>
                <a:cs typeface="Arial" panose="020B0604020202020204" pitchFamily="34" charset="0"/>
              </a:defRPr>
            </a:lvl2pPr>
            <a:lvl3pPr marL="1143000" indent="-228600" eaLnBrk="0" hangingPunct="0">
              <a:spcBef>
                <a:spcPct val="20000"/>
              </a:spcBef>
              <a:buChar char="•"/>
              <a:defRPr sz="2400">
                <a:solidFill>
                  <a:schemeClr val="tx1"/>
                </a:solidFill>
                <a:latin typeface="Comic Sans MS" panose="030F0902030302020204" pitchFamily="66" charset="0"/>
                <a:cs typeface="Arial" panose="020B0604020202020204" pitchFamily="34" charset="0"/>
              </a:defRPr>
            </a:lvl3pPr>
            <a:lvl4pPr marL="1600200" indent="-228600" eaLnBrk="0" hangingPunct="0">
              <a:spcBef>
                <a:spcPct val="20000"/>
              </a:spcBef>
              <a:buChar char="–"/>
              <a:defRPr sz="2000">
                <a:solidFill>
                  <a:schemeClr val="tx1"/>
                </a:solidFill>
                <a:latin typeface="Comic Sans MS" panose="030F0902030302020204" pitchFamily="66" charset="0"/>
                <a:cs typeface="Arial" panose="020B0604020202020204" pitchFamily="34" charset="0"/>
              </a:defRPr>
            </a:lvl4pPr>
            <a:lvl5pPr marL="2057400" indent="-228600" eaLnBrk="0" hangingPunct="0">
              <a:spcBef>
                <a:spcPct val="20000"/>
              </a:spcBef>
              <a:buChar char="»"/>
              <a:defRPr sz="2000">
                <a:solidFill>
                  <a:schemeClr val="tx1"/>
                </a:solidFill>
                <a:latin typeface="Comic Sans MS" panose="030F09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9pPr>
          </a:lstStyle>
          <a:p>
            <a:pPr eaLnBrk="1" hangingPunct="1">
              <a:spcBef>
                <a:spcPct val="0"/>
              </a:spcBef>
              <a:buFontTx/>
              <a:buNone/>
            </a:pPr>
            <a:endParaRPr lang="en-US" altLang="en-US" sz="1400" dirty="0">
              <a:solidFill>
                <a:srgbClr val="000066"/>
              </a:solidFill>
              <a:latin typeface="Arial" panose="020B0604020202020204" pitchFamily="34" charset="0"/>
            </a:endParaRPr>
          </a:p>
        </p:txBody>
      </p:sp>
      <p:sp>
        <p:nvSpPr>
          <p:cNvPr id="83972" name="Rectangle 2">
            <a:extLst>
              <a:ext uri="{FF2B5EF4-FFF2-40B4-BE49-F238E27FC236}">
                <a16:creationId xmlns:a16="http://schemas.microsoft.com/office/drawing/2014/main" id="{D24B99F3-6648-F3F7-352F-3FD515530A05}"/>
              </a:ext>
            </a:extLst>
          </p:cNvPr>
          <p:cNvSpPr>
            <a:spLocks noGrp="1" noChangeArrowheads="1"/>
          </p:cNvSpPr>
          <p:nvPr>
            <p:ph type="title"/>
          </p:nvPr>
        </p:nvSpPr>
        <p:spPr>
          <a:xfrm>
            <a:off x="1503362" y="115888"/>
            <a:ext cx="6969126" cy="1143000"/>
          </a:xfrm>
        </p:spPr>
        <p:txBody>
          <a:bodyPr/>
          <a:lstStyle/>
          <a:p>
            <a:pPr eaLnBrk="1" hangingPunct="1"/>
            <a:r>
              <a:rPr lang="en-GB" altLang="en-US"/>
              <a:t>Object Diagram</a:t>
            </a:r>
            <a:endParaRPr lang="en-US" altLang="en-US"/>
          </a:p>
        </p:txBody>
      </p:sp>
      <p:pic>
        <p:nvPicPr>
          <p:cNvPr id="83973" name="Picture 4">
            <a:extLst>
              <a:ext uri="{FF2B5EF4-FFF2-40B4-BE49-F238E27FC236}">
                <a16:creationId xmlns:a16="http://schemas.microsoft.com/office/drawing/2014/main" id="{D1EDDDB7-4F5E-A3B5-6EA9-6F1BF1D9131B}"/>
              </a:ext>
            </a:extLst>
          </p:cNvPr>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1703388" y="1052514"/>
            <a:ext cx="8964612" cy="5113337"/>
          </a:xfrm>
          <a:noFill/>
        </p:spPr>
      </p:pic>
      <p:pic>
        <p:nvPicPr>
          <p:cNvPr id="2" name="Picture 2" descr="Image result for university of birmingham, logo">
            <a:extLst>
              <a:ext uri="{FF2B5EF4-FFF2-40B4-BE49-F238E27FC236}">
                <a16:creationId xmlns:a16="http://schemas.microsoft.com/office/drawing/2014/main" id="{0BAD3FCD-087F-46C0-57B2-EC9A2127061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243751" y="365125"/>
            <a:ext cx="2629997" cy="6574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03434-D4BB-8844-AEBD-43A5A72681EC}"/>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79B05BD4-D277-2344-B6C4-ACB19F6091C4}"/>
              </a:ext>
            </a:extLst>
          </p:cNvPr>
          <p:cNvSpPr>
            <a:spLocks noGrp="1"/>
          </p:cNvSpPr>
          <p:nvPr>
            <p:ph idx="1"/>
          </p:nvPr>
        </p:nvSpPr>
        <p:spPr/>
        <p:txBody>
          <a:bodyPr/>
          <a:lstStyle/>
          <a:p>
            <a:endParaRPr lang="en-US" dirty="0"/>
          </a:p>
        </p:txBody>
      </p:sp>
      <p:pic>
        <p:nvPicPr>
          <p:cNvPr id="4" name="Picture 1029" descr="UML object diagram">
            <a:extLst>
              <a:ext uri="{FF2B5EF4-FFF2-40B4-BE49-F238E27FC236}">
                <a16:creationId xmlns:a16="http://schemas.microsoft.com/office/drawing/2014/main" id="{0AD7BD35-64EF-7A49-8275-32C76CD525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0432" y="1629161"/>
            <a:ext cx="9144000" cy="5087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descr="Image result for university of birmingham, logo">
            <a:extLst>
              <a:ext uri="{FF2B5EF4-FFF2-40B4-BE49-F238E27FC236}">
                <a16:creationId xmlns:a16="http://schemas.microsoft.com/office/drawing/2014/main" id="{7AF45B9C-E4AC-2D4B-8FCD-A440EBA4037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43751" y="365125"/>
            <a:ext cx="2629997" cy="657499"/>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5">
            <a:extLst>
              <a:ext uri="{FF2B5EF4-FFF2-40B4-BE49-F238E27FC236}">
                <a16:creationId xmlns:a16="http://schemas.microsoft.com/office/drawing/2014/main" id="{AB042AE0-9B06-26C1-9214-7BE7F6208003}"/>
              </a:ext>
            </a:extLst>
          </p:cNvPr>
          <p:cNvSpPr>
            <a:spLocks noGrp="1"/>
          </p:cNvSpPr>
          <p:nvPr>
            <p:ph type="ftr" sz="quarter" idx="11"/>
          </p:nvPr>
        </p:nvSpPr>
        <p:spPr/>
        <p:txBody>
          <a:bodyPr/>
          <a:lstStyle/>
          <a:p>
            <a:r>
              <a:rPr lang="en-US"/>
              <a:t>Dr. R.Bahsoon, University of Birmingham, UK</a:t>
            </a:r>
          </a:p>
        </p:txBody>
      </p:sp>
    </p:spTree>
    <p:extLst>
      <p:ext uri="{BB962C8B-B14F-4D97-AF65-F5344CB8AC3E}">
        <p14:creationId xmlns:p14="http://schemas.microsoft.com/office/powerpoint/2010/main" val="25071134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When to Use Object Diagrams</a:t>
            </a:r>
          </a:p>
        </p:txBody>
      </p:sp>
      <p:sp>
        <p:nvSpPr>
          <p:cNvPr id="3" name="Content Placeholder 2"/>
          <p:cNvSpPr>
            <a:spLocks noGrp="1"/>
          </p:cNvSpPr>
          <p:nvPr>
            <p:ph idx="1"/>
          </p:nvPr>
        </p:nvSpPr>
        <p:spPr/>
        <p:txBody>
          <a:bodyPr/>
          <a:lstStyle/>
          <a:p>
            <a:r>
              <a:rPr lang="en-GB" dirty="0"/>
              <a:t>A class diagram defines a structure precisely, but sometimes it can be difficult to understand. </a:t>
            </a:r>
          </a:p>
          <a:p>
            <a:r>
              <a:rPr lang="en-GB" dirty="0"/>
              <a:t>A couple of object diagram examples can help very the class structure. </a:t>
            </a:r>
          </a:p>
          <a:p>
            <a:r>
              <a:rPr lang="en-US" altLang="en-US" dirty="0"/>
              <a:t>Built during analysis &amp; design</a:t>
            </a:r>
          </a:p>
          <a:p>
            <a:pPr lvl="1"/>
            <a:r>
              <a:rPr lang="en-US" altLang="en-US" dirty="0"/>
              <a:t>Illustrate data/object </a:t>
            </a:r>
            <a:r>
              <a:rPr lang="en-US" altLang="en-US" i="1" dirty="0"/>
              <a:t>structures</a:t>
            </a:r>
          </a:p>
          <a:p>
            <a:pPr lvl="1"/>
            <a:r>
              <a:rPr lang="en-US" altLang="en-US" dirty="0"/>
              <a:t>Specify </a:t>
            </a:r>
            <a:r>
              <a:rPr lang="en-US" altLang="en-US" i="1" dirty="0"/>
              <a:t>snapshots</a:t>
            </a:r>
          </a:p>
          <a:p>
            <a:r>
              <a:rPr lang="en-US" altLang="en-US" dirty="0"/>
              <a:t>Developed by analysts, designers and implementers, and can be used by testers</a:t>
            </a:r>
          </a:p>
          <a:p>
            <a:endParaRPr lang="en-GB" dirty="0"/>
          </a:p>
        </p:txBody>
      </p:sp>
      <p:pic>
        <p:nvPicPr>
          <p:cNvPr id="1026" name="Picture 2" descr="Image result for university of birmingham,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43751" y="365125"/>
            <a:ext cx="2629997" cy="657499"/>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GB"/>
              <a:t>Dr. R.Bahsoon, University of Birmingham, UK</a:t>
            </a:r>
          </a:p>
        </p:txBody>
      </p:sp>
    </p:spTree>
    <p:extLst>
      <p:ext uri="{BB962C8B-B14F-4D97-AF65-F5344CB8AC3E}">
        <p14:creationId xmlns:p14="http://schemas.microsoft.com/office/powerpoint/2010/main" val="9905052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Tools for Drawing UML Diagrams</a:t>
            </a:r>
          </a:p>
        </p:txBody>
      </p:sp>
      <p:sp>
        <p:nvSpPr>
          <p:cNvPr id="3" name="Content Placeholder 2"/>
          <p:cNvSpPr>
            <a:spLocks noGrp="1"/>
          </p:cNvSpPr>
          <p:nvPr>
            <p:ph idx="1"/>
          </p:nvPr>
        </p:nvSpPr>
        <p:spPr>
          <a:xfrm>
            <a:off x="838200" y="1597025"/>
            <a:ext cx="10515600" cy="5124450"/>
          </a:xfrm>
        </p:spPr>
        <p:txBody>
          <a:bodyPr>
            <a:normAutofit lnSpcReduction="10000"/>
          </a:bodyPr>
          <a:lstStyle/>
          <a:p>
            <a:r>
              <a:rPr lang="en-GB" dirty="0"/>
              <a:t>Pen and paper</a:t>
            </a:r>
          </a:p>
          <a:p>
            <a:r>
              <a:rPr lang="en-GB" dirty="0"/>
              <a:t>Free online tools, e.g. draw.io</a:t>
            </a:r>
          </a:p>
          <a:p>
            <a:r>
              <a:rPr lang="en-GB" dirty="0"/>
              <a:t>Desktop app, e. g Microsoft </a:t>
            </a:r>
            <a:r>
              <a:rPr lang="en-GB" dirty="0" err="1"/>
              <a:t>visio</a:t>
            </a:r>
            <a:endParaRPr lang="en-GB" dirty="0"/>
          </a:p>
          <a:p>
            <a:r>
              <a:rPr lang="en-GB" dirty="0"/>
              <a:t>Violet (free): http://</a:t>
            </a:r>
            <a:r>
              <a:rPr lang="en-GB" dirty="0" err="1"/>
              <a:t>horstmann.com</a:t>
            </a:r>
            <a:r>
              <a:rPr lang="en-GB" dirty="0"/>
              <a:t>/violet/</a:t>
            </a:r>
          </a:p>
          <a:p>
            <a:r>
              <a:rPr lang="en-GB" dirty="0" err="1"/>
              <a:t>UMLet</a:t>
            </a:r>
            <a:r>
              <a:rPr lang="en-GB" dirty="0"/>
              <a:t> </a:t>
            </a:r>
            <a:r>
              <a:rPr lang="en-GB"/>
              <a:t>(free): https://www.umlet.com/</a:t>
            </a:r>
            <a:endParaRPr lang="en-GB" dirty="0"/>
          </a:p>
          <a:p>
            <a:r>
              <a:rPr lang="en-GB" dirty="0"/>
              <a:t>Visual Paradigm UML Suite (trial): http://</a:t>
            </a:r>
            <a:r>
              <a:rPr lang="en-GB" dirty="0" err="1"/>
              <a:t>www.visual-paradigm.com</a:t>
            </a:r>
            <a:r>
              <a:rPr lang="en-GB" dirty="0"/>
              <a:t>/</a:t>
            </a:r>
          </a:p>
          <a:p>
            <a:endParaRPr lang="en-GB" dirty="0"/>
          </a:p>
          <a:p>
            <a:r>
              <a:rPr lang="en-GB" dirty="0"/>
              <a:t>Demo: IBM Rational Software Architect UML Samples:</a:t>
            </a:r>
            <a:br>
              <a:rPr lang="en-GB" dirty="0"/>
            </a:br>
            <a:r>
              <a:rPr lang="en-GB" dirty="0">
                <a:hlinkClick r:id="rId2"/>
              </a:rPr>
              <a:t>https://www.ibm.com/support/knowledgecenter/SS5JSH_9.1.1/com.ibm.rsart.nav.doc/com.ibm.rsart.nav.doc_eclipse-gentopic18.html</a:t>
            </a:r>
            <a:endParaRPr lang="en-GB" dirty="0"/>
          </a:p>
          <a:p>
            <a:r>
              <a:rPr lang="en-GB" dirty="0"/>
              <a:t>Other reference: </a:t>
            </a:r>
            <a:r>
              <a:rPr lang="en-GB" dirty="0">
                <a:hlinkClick r:id="rId3"/>
              </a:rPr>
              <a:t>https://sparxsystems.com/resources/links.html</a:t>
            </a:r>
            <a:endParaRPr lang="en-GB" dirty="0"/>
          </a:p>
        </p:txBody>
      </p:sp>
      <p:pic>
        <p:nvPicPr>
          <p:cNvPr id="1026" name="Picture 2" descr="Image result for university of birmingham,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243751" y="365125"/>
            <a:ext cx="2629997" cy="657499"/>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GB"/>
              <a:t>Dr. R.Bahsoon, University of Birmingham, UK</a:t>
            </a:r>
          </a:p>
        </p:txBody>
      </p:sp>
    </p:spTree>
    <p:extLst>
      <p:ext uri="{BB962C8B-B14F-4D97-AF65-F5344CB8AC3E}">
        <p14:creationId xmlns:p14="http://schemas.microsoft.com/office/powerpoint/2010/main" val="3299614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Classes Visibility </a:t>
            </a:r>
          </a:p>
        </p:txBody>
      </p:sp>
      <p:sp>
        <p:nvSpPr>
          <p:cNvPr id="3" name="Content Placeholder 2"/>
          <p:cNvSpPr>
            <a:spLocks noGrp="1"/>
          </p:cNvSpPr>
          <p:nvPr>
            <p:ph idx="1"/>
          </p:nvPr>
        </p:nvSpPr>
        <p:spPr/>
        <p:txBody>
          <a:bodyPr/>
          <a:lstStyle/>
          <a:p>
            <a:endParaRPr lang="en-GB" dirty="0"/>
          </a:p>
        </p:txBody>
      </p:sp>
      <p:pic>
        <p:nvPicPr>
          <p:cNvPr id="1026" name="Picture 2" descr="Image result for university of birmingham,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43751" y="365125"/>
            <a:ext cx="2629997" cy="657499"/>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GB"/>
              <a:t>Dr. R.Bahsoon, University of Birmingham, UK</a:t>
            </a:r>
          </a:p>
        </p:txBody>
      </p:sp>
      <p:pic>
        <p:nvPicPr>
          <p:cNvPr id="3074" name="Picture 2" descr="UML Class Notat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7425" y="1680725"/>
            <a:ext cx="4686300" cy="154305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5822950" y="1775310"/>
            <a:ext cx="6096000" cy="1200329"/>
          </a:xfrm>
          <a:prstGeom prst="rect">
            <a:avLst/>
          </a:prstGeom>
        </p:spPr>
        <p:txBody>
          <a:bodyPr>
            <a:spAutoFit/>
          </a:bodyPr>
          <a:lstStyle/>
          <a:p>
            <a:pPr>
              <a:buFont typeface="Arial" panose="020B0604020202020204" pitchFamily="34" charset="0"/>
              <a:buChar char="•"/>
            </a:pPr>
            <a:r>
              <a:rPr lang="en-GB" dirty="0"/>
              <a:t>The return type of a method is shown after the colon at the end of the method signature.</a:t>
            </a:r>
          </a:p>
          <a:p>
            <a:pPr>
              <a:buFont typeface="Arial" panose="020B0604020202020204" pitchFamily="34" charset="0"/>
              <a:buChar char="•"/>
            </a:pPr>
            <a:r>
              <a:rPr lang="en-GB" dirty="0"/>
              <a:t>The type of method arguments are shown after the colon following the parameter name.</a:t>
            </a:r>
            <a:endParaRPr lang="en-GB" b="0" i="0" dirty="0">
              <a:effectLst/>
            </a:endParaRPr>
          </a:p>
        </p:txBody>
      </p:sp>
      <p:pic>
        <p:nvPicPr>
          <p:cNvPr id="3076" name="Picture 4" descr="Class Visibility "/>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08125" y="4028856"/>
            <a:ext cx="3400425" cy="134302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5257800" y="3399591"/>
            <a:ext cx="6096000" cy="3139321"/>
          </a:xfrm>
          <a:prstGeom prst="rect">
            <a:avLst/>
          </a:prstGeom>
        </p:spPr>
        <p:txBody>
          <a:bodyPr>
            <a:spAutoFit/>
          </a:bodyPr>
          <a:lstStyle/>
          <a:p>
            <a:r>
              <a:rPr lang="en-GB" sz="2000" b="1" dirty="0"/>
              <a:t>Class Visibility</a:t>
            </a:r>
          </a:p>
          <a:p>
            <a:r>
              <a:rPr lang="en-GB" sz="2000" dirty="0"/>
              <a:t>The +, - and # symbols denote the visibility of the attribute and operation.</a:t>
            </a:r>
          </a:p>
          <a:p>
            <a:pPr marL="285750" indent="-285750">
              <a:buFont typeface="Arial" panose="020B0604020202020204" pitchFamily="34" charset="0"/>
              <a:buChar char="•"/>
            </a:pPr>
            <a:r>
              <a:rPr lang="en-GB" altLang="en-US" sz="2000" dirty="0"/>
              <a:t>+ public:  public members can be accessed </a:t>
            </a:r>
            <a:r>
              <a:rPr lang="en-GB" altLang="en-US" sz="2000" i="1" dirty="0"/>
              <a:t>by </a:t>
            </a:r>
            <a:r>
              <a:rPr lang="en-GB" altLang="en-US" sz="2000" i="1" dirty="0">
                <a:solidFill>
                  <a:srgbClr val="000099"/>
                </a:solidFill>
              </a:rPr>
              <a:t>any client</a:t>
            </a:r>
            <a:r>
              <a:rPr lang="en-GB" altLang="en-US" sz="2000" dirty="0"/>
              <a:t> of the class</a:t>
            </a:r>
          </a:p>
          <a:p>
            <a:pPr marL="285750" indent="-285750">
              <a:buFont typeface="Arial" panose="020B0604020202020204" pitchFamily="34" charset="0"/>
              <a:buChar char="•"/>
            </a:pPr>
            <a:r>
              <a:rPr lang="en-US" altLang="en-US" sz="2000" dirty="0"/>
              <a:t># protected: protected members can be accessed </a:t>
            </a:r>
            <a:r>
              <a:rPr lang="en-US" altLang="en-US" sz="2000" dirty="0">
                <a:solidFill>
                  <a:srgbClr val="000099"/>
                </a:solidFill>
              </a:rPr>
              <a:t>by members of the class or any subclass</a:t>
            </a:r>
          </a:p>
          <a:p>
            <a:pPr marL="285750" indent="-285750">
              <a:buFont typeface="Arial" panose="020B0604020202020204" pitchFamily="34" charset="0"/>
              <a:buChar char="•"/>
            </a:pPr>
            <a:r>
              <a:rPr lang="en-GB" altLang="en-US" sz="2000" dirty="0"/>
              <a:t>- private: private members can only be accessed by members of the </a:t>
            </a:r>
            <a:r>
              <a:rPr lang="en-GB" altLang="en-US" sz="2000" i="1" dirty="0">
                <a:solidFill>
                  <a:srgbClr val="000099"/>
                </a:solidFill>
              </a:rPr>
              <a:t>same class</a:t>
            </a:r>
          </a:p>
          <a:p>
            <a:endParaRPr lang="en-GB" b="0" i="0" dirty="0">
              <a:effectLst/>
            </a:endParaRPr>
          </a:p>
        </p:txBody>
      </p:sp>
    </p:spTree>
    <p:extLst>
      <p:ext uri="{BB962C8B-B14F-4D97-AF65-F5344CB8AC3E}">
        <p14:creationId xmlns:p14="http://schemas.microsoft.com/office/powerpoint/2010/main" val="3276521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401" y="307973"/>
            <a:ext cx="10515600" cy="1325563"/>
          </a:xfrm>
        </p:spPr>
        <p:txBody>
          <a:bodyPr>
            <a:normAutofit/>
          </a:bodyPr>
          <a:lstStyle/>
          <a:p>
            <a:r>
              <a:rPr lang="en-GB" dirty="0"/>
              <a:t>Class Analysis: How to Derive Classes? </a:t>
            </a:r>
          </a:p>
        </p:txBody>
      </p:sp>
      <p:sp>
        <p:nvSpPr>
          <p:cNvPr id="3" name="Content Placeholder 2"/>
          <p:cNvSpPr>
            <a:spLocks noGrp="1"/>
          </p:cNvSpPr>
          <p:nvPr>
            <p:ph idx="1"/>
          </p:nvPr>
        </p:nvSpPr>
        <p:spPr/>
        <p:txBody>
          <a:bodyPr/>
          <a:lstStyle/>
          <a:p>
            <a:pPr eaLnBrk="1" hangingPunct="1">
              <a:buFontTx/>
              <a:buNone/>
            </a:pPr>
            <a:r>
              <a:rPr lang="en-US" altLang="en-US" dirty="0"/>
              <a:t>Class </a:t>
            </a:r>
            <a:r>
              <a:rPr lang="en-US" altLang="en-US" i="1" dirty="0"/>
              <a:t>analysis </a:t>
            </a:r>
            <a:r>
              <a:rPr lang="en-US" altLang="en-US" dirty="0"/>
              <a:t>abstracts one or more classes and/or subsystems in the design</a:t>
            </a:r>
          </a:p>
          <a:p>
            <a:pPr lvl="1" eaLnBrk="1" hangingPunct="1"/>
            <a:r>
              <a:rPr lang="en-US" altLang="en-US" dirty="0"/>
              <a:t>Focuses on handling functional requirements</a:t>
            </a:r>
          </a:p>
          <a:p>
            <a:pPr lvl="1" eaLnBrk="1" hangingPunct="1"/>
            <a:r>
              <a:rPr lang="en-US" altLang="en-US" dirty="0"/>
              <a:t>Defines responsibilities (cohesive subsets of behavior defined by the class)</a:t>
            </a:r>
          </a:p>
          <a:p>
            <a:pPr lvl="1" eaLnBrk="1" hangingPunct="1"/>
            <a:r>
              <a:rPr lang="en-US" altLang="en-US" dirty="0"/>
              <a:t>Defines attributes</a:t>
            </a:r>
          </a:p>
          <a:p>
            <a:pPr lvl="1" eaLnBrk="1" hangingPunct="1"/>
            <a:r>
              <a:rPr lang="en-US" altLang="en-US" dirty="0"/>
              <a:t>Expresses relationships the class is involved in with other classes. </a:t>
            </a:r>
          </a:p>
          <a:p>
            <a:endParaRPr lang="en-GB" dirty="0"/>
          </a:p>
        </p:txBody>
      </p:sp>
      <p:pic>
        <p:nvPicPr>
          <p:cNvPr id="1026" name="Picture 2" descr="Image result for university of birmingham,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43751" y="365125"/>
            <a:ext cx="2629997" cy="657499"/>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GB"/>
              <a:t>Dr. R.Bahsoon, University of Birmingham, UK</a:t>
            </a:r>
          </a:p>
        </p:txBody>
      </p:sp>
    </p:spTree>
    <p:extLst>
      <p:ext uri="{BB962C8B-B14F-4D97-AF65-F5344CB8AC3E}">
        <p14:creationId xmlns:p14="http://schemas.microsoft.com/office/powerpoint/2010/main" val="1298584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2">
            <a:extLst>
              <a:ext uri="{FF2B5EF4-FFF2-40B4-BE49-F238E27FC236}">
                <a16:creationId xmlns:a16="http://schemas.microsoft.com/office/drawing/2014/main" id="{FA6AE38F-CA05-74AA-A0B9-0C6D982DA10B}"/>
              </a:ext>
            </a:extLst>
          </p:cNvPr>
          <p:cNvSpPr>
            <a:spLocks noGrp="1" noChangeArrowheads="1"/>
          </p:cNvSpPr>
          <p:nvPr>
            <p:ph type="title"/>
          </p:nvPr>
        </p:nvSpPr>
        <p:spPr>
          <a:xfrm>
            <a:off x="318252" y="285746"/>
            <a:ext cx="8154236" cy="942975"/>
          </a:xfrm>
        </p:spPr>
        <p:txBody>
          <a:bodyPr>
            <a:noAutofit/>
          </a:bodyPr>
          <a:lstStyle/>
          <a:p>
            <a:pPr eaLnBrk="1" hangingPunct="1"/>
            <a:r>
              <a:rPr lang="en-US" altLang="en-US" dirty="0"/>
              <a:t>Approach 1: Data-Driven Design</a:t>
            </a:r>
            <a:br>
              <a:rPr lang="en-US" altLang="en-US" dirty="0"/>
            </a:br>
            <a:endParaRPr lang="en-US" altLang="en-US" dirty="0"/>
          </a:p>
        </p:txBody>
      </p:sp>
      <p:sp>
        <p:nvSpPr>
          <p:cNvPr id="54277" name="Rectangle 3">
            <a:extLst>
              <a:ext uri="{FF2B5EF4-FFF2-40B4-BE49-F238E27FC236}">
                <a16:creationId xmlns:a16="http://schemas.microsoft.com/office/drawing/2014/main" id="{0459CC67-0936-3E53-2BBE-025A31AAC1DF}"/>
              </a:ext>
            </a:extLst>
          </p:cNvPr>
          <p:cNvSpPr>
            <a:spLocks noGrp="1" noChangeArrowheads="1"/>
          </p:cNvSpPr>
          <p:nvPr>
            <p:ph type="body" idx="1"/>
          </p:nvPr>
        </p:nvSpPr>
        <p:spPr>
          <a:xfrm>
            <a:off x="1085850" y="1196975"/>
            <a:ext cx="9331325" cy="4929188"/>
          </a:xfrm>
        </p:spPr>
        <p:txBody>
          <a:bodyPr/>
          <a:lstStyle/>
          <a:p>
            <a:pPr eaLnBrk="1" hangingPunct="1">
              <a:lnSpc>
                <a:spcPct val="90000"/>
              </a:lnSpc>
              <a:buFontTx/>
              <a:buNone/>
            </a:pPr>
            <a:r>
              <a:rPr lang="en-US" altLang="en-US" sz="2500" dirty="0"/>
              <a:t>Identify all the </a:t>
            </a:r>
            <a:r>
              <a:rPr lang="en-US" altLang="en-US" sz="2500" i="1" dirty="0"/>
              <a:t>data </a:t>
            </a:r>
            <a:r>
              <a:rPr lang="en-US" altLang="en-US" sz="2500" dirty="0"/>
              <a:t>in the system</a:t>
            </a:r>
          </a:p>
          <a:p>
            <a:pPr eaLnBrk="1" hangingPunct="1">
              <a:lnSpc>
                <a:spcPct val="90000"/>
              </a:lnSpc>
              <a:buFontTx/>
              <a:buNone/>
            </a:pPr>
            <a:r>
              <a:rPr lang="en-US" altLang="en-US" sz="2500" dirty="0"/>
              <a:t>• Divide into classes </a:t>
            </a:r>
            <a:r>
              <a:rPr lang="en-US" altLang="en-US" sz="2500" i="1" dirty="0"/>
              <a:t>before </a:t>
            </a:r>
            <a:r>
              <a:rPr lang="en-US" altLang="en-US" sz="2500" dirty="0"/>
              <a:t>considering responsibilities</a:t>
            </a:r>
          </a:p>
          <a:p>
            <a:pPr eaLnBrk="1" hangingPunct="1">
              <a:lnSpc>
                <a:spcPct val="90000"/>
              </a:lnSpc>
              <a:buFontTx/>
              <a:buNone/>
            </a:pPr>
            <a:r>
              <a:rPr lang="en-US" altLang="en-US" sz="2500" dirty="0"/>
              <a:t>• Common approach: </a:t>
            </a:r>
            <a:r>
              <a:rPr lang="en-US" altLang="en-US" sz="2500" b="1" dirty="0">
                <a:solidFill>
                  <a:srgbClr val="FF0000"/>
                </a:solidFill>
              </a:rPr>
              <a:t>noun identification</a:t>
            </a:r>
          </a:p>
          <a:p>
            <a:pPr lvl="1" eaLnBrk="1" hangingPunct="1">
              <a:lnSpc>
                <a:spcPct val="90000"/>
              </a:lnSpc>
            </a:pPr>
            <a:r>
              <a:rPr lang="en-US" altLang="en-US" dirty="0"/>
              <a:t>Identify </a:t>
            </a:r>
            <a:r>
              <a:rPr lang="en-US" altLang="en-US" u="sng" dirty="0">
                <a:solidFill>
                  <a:srgbClr val="FF0000"/>
                </a:solidFill>
              </a:rPr>
              <a:t>candidate classes by selecting all the nouns</a:t>
            </a:r>
            <a:r>
              <a:rPr lang="en-US" altLang="en-US" dirty="0"/>
              <a:t> and noun phrases in the requirements document</a:t>
            </a:r>
          </a:p>
          <a:p>
            <a:pPr lvl="1" eaLnBrk="1" hangingPunct="1">
              <a:lnSpc>
                <a:spcPct val="90000"/>
              </a:lnSpc>
            </a:pPr>
            <a:r>
              <a:rPr lang="en-US" altLang="en-US" sz="2300" dirty="0"/>
              <a:t>Discard inappropriate candidates</a:t>
            </a:r>
          </a:p>
          <a:p>
            <a:pPr lvl="2" eaLnBrk="1" hangingPunct="1">
              <a:lnSpc>
                <a:spcPct val="90000"/>
              </a:lnSpc>
              <a:buFontTx/>
              <a:buNone/>
            </a:pPr>
            <a:r>
              <a:rPr lang="en-US" altLang="en-US" dirty="0"/>
              <a:t>» Redundant or omnipotent entities</a:t>
            </a:r>
          </a:p>
          <a:p>
            <a:pPr lvl="2" eaLnBrk="1" hangingPunct="1">
              <a:lnSpc>
                <a:spcPct val="90000"/>
              </a:lnSpc>
              <a:buFontTx/>
              <a:buNone/>
            </a:pPr>
            <a:r>
              <a:rPr lang="en-US" altLang="en-US" dirty="0"/>
              <a:t>» Vague entities</a:t>
            </a:r>
          </a:p>
          <a:p>
            <a:pPr lvl="2" eaLnBrk="1" hangingPunct="1">
              <a:lnSpc>
                <a:spcPct val="90000"/>
              </a:lnSpc>
              <a:buFontTx/>
              <a:buNone/>
            </a:pPr>
            <a:r>
              <a:rPr lang="en-US" altLang="en-US" dirty="0"/>
              <a:t>» Events or operations</a:t>
            </a:r>
          </a:p>
          <a:p>
            <a:pPr lvl="2" eaLnBrk="1" hangingPunct="1">
              <a:lnSpc>
                <a:spcPct val="90000"/>
              </a:lnSpc>
              <a:buFontTx/>
              <a:buNone/>
            </a:pPr>
            <a:r>
              <a:rPr lang="en-US" altLang="en-US" dirty="0"/>
              <a:t>» Meta-language</a:t>
            </a:r>
          </a:p>
          <a:p>
            <a:pPr lvl="2" eaLnBrk="1" hangingPunct="1">
              <a:lnSpc>
                <a:spcPct val="90000"/>
              </a:lnSpc>
              <a:buFontTx/>
              <a:buNone/>
            </a:pPr>
            <a:r>
              <a:rPr lang="en-US" altLang="en-US" dirty="0"/>
              <a:t>» Entities outside system scope</a:t>
            </a:r>
          </a:p>
          <a:p>
            <a:pPr lvl="2" eaLnBrk="1" hangingPunct="1">
              <a:lnSpc>
                <a:spcPct val="90000"/>
              </a:lnSpc>
              <a:buFontTx/>
              <a:buNone/>
            </a:pPr>
            <a:r>
              <a:rPr lang="en-US" altLang="en-US" dirty="0"/>
              <a:t>» Attributes</a:t>
            </a:r>
          </a:p>
          <a:p>
            <a:pPr lvl="1" eaLnBrk="1" hangingPunct="1">
              <a:lnSpc>
                <a:spcPct val="90000"/>
              </a:lnSpc>
            </a:pPr>
            <a:r>
              <a:rPr lang="en-US" altLang="en-US" sz="2300" u="sng" dirty="0">
                <a:solidFill>
                  <a:srgbClr val="FF0000"/>
                </a:solidFill>
              </a:rPr>
              <a:t>Verbs and verb phrases</a:t>
            </a:r>
            <a:r>
              <a:rPr lang="en-US" altLang="en-US" sz="2300" u="sng" dirty="0"/>
              <a:t> highlight candidate operations</a:t>
            </a:r>
            <a:r>
              <a:rPr lang="en-US" altLang="en-US" sz="2300" dirty="0"/>
              <a:t>!</a:t>
            </a:r>
          </a:p>
          <a:p>
            <a:pPr lvl="1" eaLnBrk="1" hangingPunct="1">
              <a:lnSpc>
                <a:spcPct val="90000"/>
              </a:lnSpc>
            </a:pPr>
            <a:endParaRPr lang="en-US" altLang="en-US" sz="2300" dirty="0"/>
          </a:p>
        </p:txBody>
      </p:sp>
      <p:sp>
        <p:nvSpPr>
          <p:cNvPr id="2" name="Footer Placeholder 1">
            <a:extLst>
              <a:ext uri="{FF2B5EF4-FFF2-40B4-BE49-F238E27FC236}">
                <a16:creationId xmlns:a16="http://schemas.microsoft.com/office/drawing/2014/main" id="{F97542C1-DC01-5588-AA87-6AFD32E74AA8}"/>
              </a:ext>
            </a:extLst>
          </p:cNvPr>
          <p:cNvSpPr>
            <a:spLocks noGrp="1"/>
          </p:cNvSpPr>
          <p:nvPr>
            <p:ph type="ftr" sz="quarter" idx="11"/>
          </p:nvPr>
        </p:nvSpPr>
        <p:spPr/>
        <p:txBody>
          <a:bodyPr/>
          <a:lstStyle/>
          <a:p>
            <a:r>
              <a:rPr lang="en-US"/>
              <a:t>Dr. R.Bahsoon, University of Birmingham, UK</a:t>
            </a:r>
          </a:p>
        </p:txBody>
      </p:sp>
      <p:pic>
        <p:nvPicPr>
          <p:cNvPr id="3" name="Picture 2" descr="Image result for university of birmingham, logo">
            <a:extLst>
              <a:ext uri="{FF2B5EF4-FFF2-40B4-BE49-F238E27FC236}">
                <a16:creationId xmlns:a16="http://schemas.microsoft.com/office/drawing/2014/main" id="{9FC0F82E-F126-E19E-86D9-23DE44C3641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43751" y="365125"/>
            <a:ext cx="2629997" cy="6574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9A7F1A4-D6A3-49F5-C43B-44489F1D3920}"/>
              </a:ext>
            </a:extLst>
          </p:cNvPr>
          <p:cNvSpPr>
            <a:spLocks noGrp="1"/>
          </p:cNvSpPr>
          <p:nvPr>
            <p:ph type="ftr" sz="quarter" idx="10"/>
          </p:nvPr>
        </p:nvSpPr>
        <p:spPr>
          <a:xfrm>
            <a:off x="5186362" y="6443662"/>
            <a:ext cx="3124200" cy="365125"/>
          </a:xfrm>
        </p:spPr>
        <p:txBody>
          <a:bodyPr/>
          <a:lstStyle/>
          <a:p>
            <a:pPr>
              <a:defRPr/>
            </a:pPr>
            <a:r>
              <a:rPr lang="en-GB" altLang="en-US"/>
              <a:t>Dr. R.Bahsoon, University of Birmingham, UK</a:t>
            </a:r>
            <a:endParaRPr lang="en-US" altLang="en-US" dirty="0"/>
          </a:p>
        </p:txBody>
      </p:sp>
      <p:sp>
        <p:nvSpPr>
          <p:cNvPr id="55300" name="Rectangle 2">
            <a:extLst>
              <a:ext uri="{FF2B5EF4-FFF2-40B4-BE49-F238E27FC236}">
                <a16:creationId xmlns:a16="http://schemas.microsoft.com/office/drawing/2014/main" id="{8A72FFEE-F975-4C3A-8124-2FE651665AA0}"/>
              </a:ext>
            </a:extLst>
          </p:cNvPr>
          <p:cNvSpPr>
            <a:spLocks noGrp="1" noChangeArrowheads="1"/>
          </p:cNvSpPr>
          <p:nvPr>
            <p:ph type="title"/>
          </p:nvPr>
        </p:nvSpPr>
        <p:spPr>
          <a:xfrm>
            <a:off x="323846" y="285746"/>
            <a:ext cx="7634288" cy="1143000"/>
          </a:xfrm>
        </p:spPr>
        <p:txBody>
          <a:bodyPr>
            <a:noAutofit/>
          </a:bodyPr>
          <a:lstStyle/>
          <a:p>
            <a:pPr eaLnBrk="1" hangingPunct="1"/>
            <a:r>
              <a:rPr lang="en-US" altLang="en-US" dirty="0"/>
              <a:t>Approach 1: Data-Driven Design</a:t>
            </a:r>
            <a:br>
              <a:rPr lang="en-US" altLang="en-US" dirty="0"/>
            </a:br>
            <a:endParaRPr lang="en-US" altLang="en-US" dirty="0"/>
          </a:p>
        </p:txBody>
      </p:sp>
      <p:sp>
        <p:nvSpPr>
          <p:cNvPr id="55301" name="Rectangle 3">
            <a:extLst>
              <a:ext uri="{FF2B5EF4-FFF2-40B4-BE49-F238E27FC236}">
                <a16:creationId xmlns:a16="http://schemas.microsoft.com/office/drawing/2014/main" id="{82D0A708-2A50-2F3D-F611-C872C6C5454C}"/>
              </a:ext>
            </a:extLst>
          </p:cNvPr>
          <p:cNvSpPr>
            <a:spLocks noGrp="1" noChangeArrowheads="1"/>
          </p:cNvSpPr>
          <p:nvPr>
            <p:ph type="body" idx="1"/>
          </p:nvPr>
        </p:nvSpPr>
        <p:spPr>
          <a:xfrm>
            <a:off x="1017588" y="1225550"/>
            <a:ext cx="8642350" cy="4929188"/>
          </a:xfrm>
        </p:spPr>
        <p:txBody>
          <a:bodyPr/>
          <a:lstStyle/>
          <a:p>
            <a:pPr eaLnBrk="1" hangingPunct="1">
              <a:buFontTx/>
              <a:buNone/>
            </a:pPr>
            <a:r>
              <a:rPr lang="en-GB" altLang="en-US" sz="2900" dirty="0"/>
              <a:t>Some heuristics of what kind of things are classes [Shlaer and Mellor; </a:t>
            </a:r>
            <a:r>
              <a:rPr lang="en-GB" altLang="en-US" sz="2900" dirty="0" err="1"/>
              <a:t>Booch</a:t>
            </a:r>
            <a:r>
              <a:rPr lang="en-GB" altLang="en-US" sz="2900" dirty="0"/>
              <a:t>]…</a:t>
            </a:r>
          </a:p>
          <a:p>
            <a:pPr lvl="1" eaLnBrk="1" hangingPunct="1"/>
            <a:r>
              <a:rPr lang="en-GB" altLang="en-US" sz="2700" dirty="0"/>
              <a:t>Tangible or “real-world” things – book, copy, course;</a:t>
            </a:r>
          </a:p>
          <a:p>
            <a:pPr lvl="1" eaLnBrk="1" hangingPunct="1"/>
            <a:r>
              <a:rPr lang="en-GB" altLang="en-US" sz="2700" dirty="0"/>
              <a:t>Roles- library member, student, director of studies, </a:t>
            </a:r>
          </a:p>
          <a:p>
            <a:pPr lvl="1" eaLnBrk="1" hangingPunct="1"/>
            <a:r>
              <a:rPr lang="en-GB" altLang="en-US" sz="2700" dirty="0"/>
              <a:t>Events- arrival, leaving, request;</a:t>
            </a:r>
          </a:p>
          <a:p>
            <a:pPr lvl="1" eaLnBrk="1" hangingPunct="1"/>
            <a:r>
              <a:rPr lang="en-GB" altLang="en-US" sz="2700" dirty="0"/>
              <a:t>Interactions- meeting, intersection </a:t>
            </a:r>
            <a:endParaRPr lang="en-US" altLang="en-US" sz="2700" dirty="0"/>
          </a:p>
        </p:txBody>
      </p:sp>
      <p:pic>
        <p:nvPicPr>
          <p:cNvPr id="2" name="Picture 2" descr="Image result for university of birmingham, logo">
            <a:extLst>
              <a:ext uri="{FF2B5EF4-FFF2-40B4-BE49-F238E27FC236}">
                <a16:creationId xmlns:a16="http://schemas.microsoft.com/office/drawing/2014/main" id="{35FAF10C-095F-A13A-1C4A-04B6B655342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43751" y="365125"/>
            <a:ext cx="2629997" cy="6574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a:extLst>
              <a:ext uri="{FF2B5EF4-FFF2-40B4-BE49-F238E27FC236}">
                <a16:creationId xmlns:a16="http://schemas.microsoft.com/office/drawing/2014/main" id="{E84B783D-7945-91AF-2608-3AC99834D0C3}"/>
              </a:ext>
            </a:extLst>
          </p:cNvPr>
          <p:cNvSpPr>
            <a:spLocks noGrp="1"/>
          </p:cNvSpPr>
          <p:nvPr>
            <p:ph type="ftr" sz="quarter" idx="10"/>
          </p:nvPr>
        </p:nvSpPr>
        <p:spPr>
          <a:xfrm>
            <a:off x="4867274" y="6294437"/>
            <a:ext cx="3490913" cy="365125"/>
          </a:xfrm>
        </p:spPr>
        <p:txBody>
          <a:bodyPr/>
          <a:lstStyle/>
          <a:p>
            <a:pPr>
              <a:defRPr/>
            </a:pPr>
            <a:r>
              <a:rPr lang="en-GB" altLang="en-US" dirty="0" err="1"/>
              <a:t>Dr.</a:t>
            </a:r>
            <a:r>
              <a:rPr lang="en-GB" altLang="en-US" dirty="0"/>
              <a:t> </a:t>
            </a:r>
            <a:r>
              <a:rPr lang="en-GB" altLang="en-US" dirty="0" err="1"/>
              <a:t>R.Bahsoon</a:t>
            </a:r>
            <a:r>
              <a:rPr lang="en-GB" altLang="en-US" dirty="0"/>
              <a:t>, University of Birmingham, UK</a:t>
            </a:r>
            <a:endParaRPr lang="en-US" altLang="en-US" dirty="0"/>
          </a:p>
        </p:txBody>
      </p:sp>
      <p:sp>
        <p:nvSpPr>
          <p:cNvPr id="56324" name="Rectangle 2">
            <a:extLst>
              <a:ext uri="{FF2B5EF4-FFF2-40B4-BE49-F238E27FC236}">
                <a16:creationId xmlns:a16="http://schemas.microsoft.com/office/drawing/2014/main" id="{FFE904B4-1E7D-0BD1-D5CF-034F31103A53}"/>
              </a:ext>
            </a:extLst>
          </p:cNvPr>
          <p:cNvSpPr>
            <a:spLocks noGrp="1" noChangeArrowheads="1"/>
          </p:cNvSpPr>
          <p:nvPr>
            <p:ph type="title"/>
          </p:nvPr>
        </p:nvSpPr>
        <p:spPr>
          <a:xfrm>
            <a:off x="1524001" y="198438"/>
            <a:ext cx="6969125" cy="1143000"/>
          </a:xfrm>
        </p:spPr>
        <p:txBody>
          <a:bodyPr/>
          <a:lstStyle/>
          <a:p>
            <a:pPr eaLnBrk="1" hangingPunct="1"/>
            <a:r>
              <a:rPr lang="en-GB" altLang="en-US"/>
              <a:t>Exercise</a:t>
            </a:r>
            <a:endParaRPr lang="en-US" altLang="en-US"/>
          </a:p>
        </p:txBody>
      </p:sp>
      <p:sp>
        <p:nvSpPr>
          <p:cNvPr id="56325" name="Rectangle 3">
            <a:extLst>
              <a:ext uri="{FF2B5EF4-FFF2-40B4-BE49-F238E27FC236}">
                <a16:creationId xmlns:a16="http://schemas.microsoft.com/office/drawing/2014/main" id="{018070D0-2E2C-6568-35A2-7DCBE0D941FF}"/>
              </a:ext>
            </a:extLst>
          </p:cNvPr>
          <p:cNvSpPr>
            <a:spLocks noGrp="1" noChangeArrowheads="1"/>
          </p:cNvSpPr>
          <p:nvPr>
            <p:ph type="body" idx="1"/>
          </p:nvPr>
        </p:nvSpPr>
        <p:spPr/>
        <p:txBody>
          <a:bodyPr/>
          <a:lstStyle/>
          <a:p>
            <a:pPr eaLnBrk="1" hangingPunct="1"/>
            <a:r>
              <a:rPr lang="en-GB" altLang="en-US" sz="2600"/>
              <a:t>Perform noun-verb analysis of your requirements document; </a:t>
            </a:r>
          </a:p>
          <a:p>
            <a:pPr eaLnBrk="1" hangingPunct="1"/>
            <a:r>
              <a:rPr lang="en-GB" altLang="en-US" sz="2600"/>
              <a:t>Underline all the noun and noun phrases,</a:t>
            </a:r>
          </a:p>
          <a:p>
            <a:pPr eaLnBrk="1" hangingPunct="1"/>
            <a:r>
              <a:rPr lang="en-GB" altLang="en-US" sz="2600"/>
              <a:t>Create a list of candidate classes (in examining the discard criteria, you may also identify some candidate attributes) </a:t>
            </a:r>
          </a:p>
          <a:p>
            <a:pPr eaLnBrk="1" hangingPunct="1"/>
            <a:r>
              <a:rPr lang="en-GB" altLang="en-US" sz="2600"/>
              <a:t>Identify all verb and verb phrases </a:t>
            </a:r>
          </a:p>
          <a:p>
            <a:pPr eaLnBrk="1" hangingPunct="1"/>
            <a:r>
              <a:rPr lang="en-GB" altLang="en-US" sz="2600"/>
              <a:t>Create a list of candidate operations and assign them to classes</a:t>
            </a:r>
            <a:endParaRPr lang="en-US" altLang="en-US" sz="2000"/>
          </a:p>
        </p:txBody>
      </p:sp>
      <p:pic>
        <p:nvPicPr>
          <p:cNvPr id="56326" name="Picture 4" descr="MCj04109290000[1]">
            <a:extLst>
              <a:ext uri="{FF2B5EF4-FFF2-40B4-BE49-F238E27FC236}">
                <a16:creationId xmlns:a16="http://schemas.microsoft.com/office/drawing/2014/main" id="{E2B57257-5EF6-041F-95EC-A64AB0C68C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72664" y="5176838"/>
            <a:ext cx="1800225"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2" descr="Image result for university of birmingham, logo">
            <a:extLst>
              <a:ext uri="{FF2B5EF4-FFF2-40B4-BE49-F238E27FC236}">
                <a16:creationId xmlns:a16="http://schemas.microsoft.com/office/drawing/2014/main" id="{F41904D9-CE5E-333B-51DB-CA46E8A12E8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243751" y="365125"/>
            <a:ext cx="2629997" cy="6574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2864</TotalTime>
  <Words>2697</Words>
  <Application>Microsoft Macintosh PowerPoint</Application>
  <PresentationFormat>Widescreen</PresentationFormat>
  <Paragraphs>335</Paragraphs>
  <Slides>49</Slides>
  <Notes>36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49</vt:i4>
      </vt:variant>
    </vt:vector>
  </HeadingPairs>
  <TitlesOfParts>
    <vt:vector size="56" baseType="lpstr">
      <vt:lpstr>Arial</vt:lpstr>
      <vt:lpstr>Calibri</vt:lpstr>
      <vt:lpstr>Calibri Light</vt:lpstr>
      <vt:lpstr>Tahoma</vt:lpstr>
      <vt:lpstr>Times</vt:lpstr>
      <vt:lpstr>Verdana</vt:lpstr>
      <vt:lpstr>Office Theme</vt:lpstr>
      <vt:lpstr>UML Class and Object Diagram</vt:lpstr>
      <vt:lpstr>UML 2.X</vt:lpstr>
      <vt:lpstr>Class Diagram</vt:lpstr>
      <vt:lpstr>Class Icon</vt:lpstr>
      <vt:lpstr>Classes Visibility </vt:lpstr>
      <vt:lpstr>Class Analysis: How to Derive Classes? </vt:lpstr>
      <vt:lpstr>Approach 1: Data-Driven Design </vt:lpstr>
      <vt:lpstr>Approach 1: Data-Driven Design </vt:lpstr>
      <vt:lpstr>Exercise</vt:lpstr>
      <vt:lpstr>Noun/Verb Analysis</vt:lpstr>
      <vt:lpstr>Noun/Verb Analysis: Another Example</vt:lpstr>
      <vt:lpstr>Noun/Verb Analysis: Another Example</vt:lpstr>
      <vt:lpstr>Noun/Verb List</vt:lpstr>
      <vt:lpstr>Approach 2: Responsibility-Driven Design </vt:lpstr>
      <vt:lpstr>Responsibility-Driven Design</vt:lpstr>
      <vt:lpstr>CRC Card Example</vt:lpstr>
      <vt:lpstr>noun/verb analysis vs. CRC card</vt:lpstr>
      <vt:lpstr>Exercise</vt:lpstr>
      <vt:lpstr>Example CRC Cards for a Library </vt:lpstr>
      <vt:lpstr>First-Cut Class Diagram (class model)</vt:lpstr>
      <vt:lpstr>Relationships </vt:lpstr>
      <vt:lpstr>UML Relationship Notation </vt:lpstr>
      <vt:lpstr>Navigability of Association </vt:lpstr>
      <vt:lpstr>Association Multiplicity</vt:lpstr>
      <vt:lpstr>Links Instantiate Associations </vt:lpstr>
      <vt:lpstr>Multiplicity of an Association </vt:lpstr>
      <vt:lpstr>Generalisation and Inheritance </vt:lpstr>
      <vt:lpstr>Another Inheritance Example </vt:lpstr>
      <vt:lpstr>Class-Level Relationships: Generalization and Specialization </vt:lpstr>
      <vt:lpstr>Part/Whole Associations </vt:lpstr>
      <vt:lpstr>Part/Whole Associations </vt:lpstr>
      <vt:lpstr>Special Associations: Aggregation and Composition</vt:lpstr>
      <vt:lpstr>Special Associations: Aggregation and Composition</vt:lpstr>
      <vt:lpstr>Association Classes </vt:lpstr>
      <vt:lpstr>Example: Class Model </vt:lpstr>
      <vt:lpstr>Another Example: Class Model</vt:lpstr>
      <vt:lpstr>Example: Class Diagram  </vt:lpstr>
      <vt:lpstr>A Proper Class Diagram Example (detailed)</vt:lpstr>
      <vt:lpstr>Specifying Good Classes/Objects</vt:lpstr>
      <vt:lpstr>Cohesion</vt:lpstr>
      <vt:lpstr>Coupling</vt:lpstr>
      <vt:lpstr>Reduce Coupling</vt:lpstr>
      <vt:lpstr>UML 2.X</vt:lpstr>
      <vt:lpstr>Object Diagram</vt:lpstr>
      <vt:lpstr>Object Icons</vt:lpstr>
      <vt:lpstr>Object Diagram</vt:lpstr>
      <vt:lpstr>Example</vt:lpstr>
      <vt:lpstr>When to Use Object Diagrams</vt:lpstr>
      <vt:lpstr>Tools for Drawing UML Diagrams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Rami Bahsoon (Computer Science)</cp:lastModifiedBy>
  <cp:revision>50</cp:revision>
  <dcterms:created xsi:type="dcterms:W3CDTF">2020-01-23T21:20:36Z</dcterms:created>
  <dcterms:modified xsi:type="dcterms:W3CDTF">2022-10-17T01:34:40Z</dcterms:modified>
</cp:coreProperties>
</file>