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452" r:id="rId2"/>
    <p:sldId id="265" r:id="rId3"/>
    <p:sldId id="266" r:id="rId4"/>
    <p:sldId id="272" r:id="rId5"/>
    <p:sldId id="273" r:id="rId6"/>
    <p:sldId id="274" r:id="rId7"/>
    <p:sldId id="275" r:id="rId8"/>
    <p:sldId id="267" r:id="rId9"/>
    <p:sldId id="269" r:id="rId10"/>
    <p:sldId id="384" r:id="rId11"/>
    <p:sldId id="385" r:id="rId12"/>
    <p:sldId id="386" r:id="rId13"/>
    <p:sldId id="398" r:id="rId14"/>
    <p:sldId id="393" r:id="rId15"/>
    <p:sldId id="449" r:id="rId16"/>
    <p:sldId id="279" r:id="rId17"/>
    <p:sldId id="280" r:id="rId18"/>
    <p:sldId id="451" r:id="rId19"/>
    <p:sldId id="399" r:id="rId20"/>
    <p:sldId id="450" r:id="rId21"/>
    <p:sldId id="281" r:id="rId22"/>
    <p:sldId id="392" r:id="rId23"/>
    <p:sldId id="396" r:id="rId24"/>
    <p:sldId id="394" r:id="rId25"/>
    <p:sldId id="395" r:id="rId26"/>
    <p:sldId id="292" r:id="rId27"/>
    <p:sldId id="400" r:id="rId28"/>
    <p:sldId id="270" r:id="rId29"/>
    <p:sldId id="282" r:id="rId30"/>
    <p:sldId id="271" r:id="rId31"/>
    <p:sldId id="276" r:id="rId32"/>
    <p:sldId id="277" r:id="rId33"/>
    <p:sldId id="283" r:id="rId34"/>
    <p:sldId id="284" r:id="rId35"/>
    <p:sldId id="285" r:id="rId36"/>
    <p:sldId id="28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78389"/>
  </p:normalViewPr>
  <p:slideViewPr>
    <p:cSldViewPr snapToGrid="0" snapToObjects="1">
      <p:cViewPr varScale="1">
        <p:scale>
          <a:sx n="88" d="100"/>
          <a:sy n="88" d="100"/>
        </p:scale>
        <p:origin x="148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85EDA-D6EC-F34A-8083-7959F19DF469}" type="datetimeFigureOut">
              <a:rPr lang="en-US" smtClean="0"/>
              <a:t>10/17/22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1D2828-8ABC-0543-9EED-0C35BCEE6B16}" type="slidenum">
              <a:rPr lang="en-US" smtClean="0"/>
              <a:t>‹#›</a:t>
            </a:fld>
            <a:endParaRPr lang="en-US"/>
          </a:p>
        </p:txBody>
      </p:sp>
    </p:spTree>
    <p:extLst>
      <p:ext uri="{BB962C8B-B14F-4D97-AF65-F5344CB8AC3E}">
        <p14:creationId xmlns:p14="http://schemas.microsoft.com/office/powerpoint/2010/main" val="1685983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2</a:t>
            </a:fld>
            <a:endParaRPr lang="en-GB"/>
          </a:p>
        </p:txBody>
      </p:sp>
    </p:spTree>
    <p:extLst>
      <p:ext uri="{BB962C8B-B14F-4D97-AF65-F5344CB8AC3E}">
        <p14:creationId xmlns:p14="http://schemas.microsoft.com/office/powerpoint/2010/main" val="3390181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a:extLst>
              <a:ext uri="{FF2B5EF4-FFF2-40B4-BE49-F238E27FC236}">
                <a16:creationId xmlns:a16="http://schemas.microsoft.com/office/drawing/2014/main" id="{B946D834-FC11-3F1F-EC2F-47E456735416}"/>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3AF2FF5C-53B3-BD4B-B708-66AC8D98F87B}" type="slidenum">
              <a:rPr lang="en-US" altLang="en-US" sz="1300"/>
              <a:pPr eaLnBrk="1" hangingPunct="1">
                <a:spcBef>
                  <a:spcPct val="0"/>
                </a:spcBef>
              </a:pPr>
              <a:t>19</a:t>
            </a:fld>
            <a:endParaRPr lang="en-US" altLang="en-US" sz="1300"/>
          </a:p>
        </p:txBody>
      </p:sp>
      <p:sp>
        <p:nvSpPr>
          <p:cNvPr id="281603" name="Rectangle 2">
            <a:extLst>
              <a:ext uri="{FF2B5EF4-FFF2-40B4-BE49-F238E27FC236}">
                <a16:creationId xmlns:a16="http://schemas.microsoft.com/office/drawing/2014/main" id="{08435AD3-9918-5E8E-AECE-389DE806B22D}"/>
              </a:ext>
            </a:extLst>
          </p:cNvPr>
          <p:cNvSpPr>
            <a:spLocks noGrp="1" noRot="1" noChangeAspect="1" noChangeArrowheads="1" noTextEdit="1"/>
          </p:cNvSpPr>
          <p:nvPr>
            <p:ph type="sldImg"/>
          </p:nvPr>
        </p:nvSpPr>
        <p:spPr>
          <a:ln/>
        </p:spPr>
      </p:sp>
      <p:sp>
        <p:nvSpPr>
          <p:cNvPr id="281604" name="Rectangle 3">
            <a:extLst>
              <a:ext uri="{FF2B5EF4-FFF2-40B4-BE49-F238E27FC236}">
                <a16:creationId xmlns:a16="http://schemas.microsoft.com/office/drawing/2014/main" id="{9E2747FB-B21C-1D21-653A-2CA0E2135539}"/>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a:extLst>
              <a:ext uri="{FF2B5EF4-FFF2-40B4-BE49-F238E27FC236}">
                <a16:creationId xmlns:a16="http://schemas.microsoft.com/office/drawing/2014/main" id="{A64BB0E5-D1EF-9444-64BD-2834A4CBB471}"/>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0A591925-1671-D74A-9F9F-FC51D1514E6D}" type="slidenum">
              <a:rPr lang="en-US" altLang="en-US" sz="1300"/>
              <a:pPr eaLnBrk="1" hangingPunct="1">
                <a:spcBef>
                  <a:spcPct val="0"/>
                </a:spcBef>
              </a:pPr>
              <a:t>20</a:t>
            </a:fld>
            <a:endParaRPr lang="en-US" altLang="en-US" sz="1300"/>
          </a:p>
        </p:txBody>
      </p:sp>
      <p:sp>
        <p:nvSpPr>
          <p:cNvPr id="282627" name="Rectangle 2">
            <a:extLst>
              <a:ext uri="{FF2B5EF4-FFF2-40B4-BE49-F238E27FC236}">
                <a16:creationId xmlns:a16="http://schemas.microsoft.com/office/drawing/2014/main" id="{8361F43F-FCEF-0B8D-6CCC-B43CBD5AFDB7}"/>
              </a:ext>
            </a:extLst>
          </p:cNvPr>
          <p:cNvSpPr>
            <a:spLocks noGrp="1" noRot="1" noChangeAspect="1" noChangeArrowheads="1" noTextEdit="1"/>
          </p:cNvSpPr>
          <p:nvPr>
            <p:ph type="sldImg"/>
          </p:nvPr>
        </p:nvSpPr>
        <p:spPr>
          <a:ln/>
        </p:spPr>
      </p:sp>
      <p:sp>
        <p:nvSpPr>
          <p:cNvPr id="282628" name="Rectangle 3">
            <a:extLst>
              <a:ext uri="{FF2B5EF4-FFF2-40B4-BE49-F238E27FC236}">
                <a16:creationId xmlns:a16="http://schemas.microsoft.com/office/drawing/2014/main" id="{DB9D1F17-33C7-7092-4C4F-5DD54A39A602}"/>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a:extLst>
              <a:ext uri="{FF2B5EF4-FFF2-40B4-BE49-F238E27FC236}">
                <a16:creationId xmlns:a16="http://schemas.microsoft.com/office/drawing/2014/main" id="{DBF20E2A-5828-A375-792D-24599825D8DC}"/>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25CEAFBF-4D75-B84B-8BC9-18A912BF2DCA}" type="slidenum">
              <a:rPr lang="en-US" altLang="en-US" sz="1300"/>
              <a:pPr eaLnBrk="1" hangingPunct="1">
                <a:spcBef>
                  <a:spcPct val="0"/>
                </a:spcBef>
              </a:pPr>
              <a:t>22</a:t>
            </a:fld>
            <a:endParaRPr lang="en-US" altLang="en-US" sz="1300"/>
          </a:p>
        </p:txBody>
      </p:sp>
      <p:sp>
        <p:nvSpPr>
          <p:cNvPr id="284675" name="Rectangle 2">
            <a:extLst>
              <a:ext uri="{FF2B5EF4-FFF2-40B4-BE49-F238E27FC236}">
                <a16:creationId xmlns:a16="http://schemas.microsoft.com/office/drawing/2014/main" id="{3972A168-EE8F-8430-0084-8C3D966839B1}"/>
              </a:ext>
            </a:extLst>
          </p:cNvPr>
          <p:cNvSpPr>
            <a:spLocks noGrp="1" noRot="1" noChangeAspect="1" noChangeArrowheads="1" noTextEdit="1"/>
          </p:cNvSpPr>
          <p:nvPr>
            <p:ph type="sldImg"/>
          </p:nvPr>
        </p:nvSpPr>
        <p:spPr>
          <a:ln/>
        </p:spPr>
      </p:sp>
      <p:sp>
        <p:nvSpPr>
          <p:cNvPr id="284676" name="Rectangle 3">
            <a:extLst>
              <a:ext uri="{FF2B5EF4-FFF2-40B4-BE49-F238E27FC236}">
                <a16:creationId xmlns:a16="http://schemas.microsoft.com/office/drawing/2014/main" id="{BFA49BFF-AFE7-B9A3-D6D2-50915D2FF00D}"/>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a:extLst>
              <a:ext uri="{FF2B5EF4-FFF2-40B4-BE49-F238E27FC236}">
                <a16:creationId xmlns:a16="http://schemas.microsoft.com/office/drawing/2014/main" id="{B7FC08B5-435F-5292-95D5-1F53D60C40AE}"/>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8139D8E8-135A-5443-B129-6D585EDDCD96}" type="slidenum">
              <a:rPr lang="en-US" altLang="en-US" sz="1300"/>
              <a:pPr eaLnBrk="1" hangingPunct="1">
                <a:spcBef>
                  <a:spcPct val="0"/>
                </a:spcBef>
              </a:pPr>
              <a:t>23</a:t>
            </a:fld>
            <a:endParaRPr lang="en-US" altLang="en-US" sz="1300"/>
          </a:p>
        </p:txBody>
      </p:sp>
      <p:sp>
        <p:nvSpPr>
          <p:cNvPr id="285699" name="Rectangle 2">
            <a:extLst>
              <a:ext uri="{FF2B5EF4-FFF2-40B4-BE49-F238E27FC236}">
                <a16:creationId xmlns:a16="http://schemas.microsoft.com/office/drawing/2014/main" id="{9A058F52-F530-D26A-F1CA-15541FA24363}"/>
              </a:ext>
            </a:extLst>
          </p:cNvPr>
          <p:cNvSpPr>
            <a:spLocks noGrp="1" noRot="1" noChangeAspect="1" noChangeArrowheads="1" noTextEdit="1"/>
          </p:cNvSpPr>
          <p:nvPr>
            <p:ph type="sldImg"/>
          </p:nvPr>
        </p:nvSpPr>
        <p:spPr>
          <a:ln/>
        </p:spPr>
      </p:sp>
      <p:sp>
        <p:nvSpPr>
          <p:cNvPr id="285700" name="Rectangle 3">
            <a:extLst>
              <a:ext uri="{FF2B5EF4-FFF2-40B4-BE49-F238E27FC236}">
                <a16:creationId xmlns:a16="http://schemas.microsoft.com/office/drawing/2014/main" id="{011ABF7E-C640-CB30-9A5F-2AB0AA11E219}"/>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a:extLst>
              <a:ext uri="{FF2B5EF4-FFF2-40B4-BE49-F238E27FC236}">
                <a16:creationId xmlns:a16="http://schemas.microsoft.com/office/drawing/2014/main" id="{D0820FCD-97B5-34BE-8649-49F316877A59}"/>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9E447CBA-B264-904B-8E6E-11884C815A25}" type="slidenum">
              <a:rPr lang="en-US" altLang="en-US" sz="1300"/>
              <a:pPr eaLnBrk="1" hangingPunct="1">
                <a:spcBef>
                  <a:spcPct val="0"/>
                </a:spcBef>
              </a:pPr>
              <a:t>24</a:t>
            </a:fld>
            <a:endParaRPr lang="en-US" altLang="en-US" sz="1300"/>
          </a:p>
        </p:txBody>
      </p:sp>
      <p:sp>
        <p:nvSpPr>
          <p:cNvPr id="286723" name="Rectangle 2">
            <a:extLst>
              <a:ext uri="{FF2B5EF4-FFF2-40B4-BE49-F238E27FC236}">
                <a16:creationId xmlns:a16="http://schemas.microsoft.com/office/drawing/2014/main" id="{032E2099-50C1-0172-FABB-0EA558DF0BFC}"/>
              </a:ext>
            </a:extLst>
          </p:cNvPr>
          <p:cNvSpPr>
            <a:spLocks noGrp="1" noRot="1" noChangeAspect="1" noChangeArrowheads="1" noTextEdit="1"/>
          </p:cNvSpPr>
          <p:nvPr>
            <p:ph type="sldImg"/>
          </p:nvPr>
        </p:nvSpPr>
        <p:spPr>
          <a:ln/>
        </p:spPr>
      </p:sp>
      <p:sp>
        <p:nvSpPr>
          <p:cNvPr id="286724" name="Rectangle 3">
            <a:extLst>
              <a:ext uri="{FF2B5EF4-FFF2-40B4-BE49-F238E27FC236}">
                <a16:creationId xmlns:a16="http://schemas.microsoft.com/office/drawing/2014/main" id="{F5EBA3D6-7243-6B86-8B25-7202F11E8515}"/>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a:extLst>
              <a:ext uri="{FF2B5EF4-FFF2-40B4-BE49-F238E27FC236}">
                <a16:creationId xmlns:a16="http://schemas.microsoft.com/office/drawing/2014/main" id="{7588930E-3A7F-3011-AB53-530467BFE018}"/>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506FDD39-DDF5-1E48-BE2B-4D4BBF9F2B53}" type="slidenum">
              <a:rPr lang="en-US" altLang="en-US" sz="1300"/>
              <a:pPr eaLnBrk="1" hangingPunct="1">
                <a:spcBef>
                  <a:spcPct val="0"/>
                </a:spcBef>
              </a:pPr>
              <a:t>25</a:t>
            </a:fld>
            <a:endParaRPr lang="en-US" altLang="en-US" sz="1300"/>
          </a:p>
        </p:txBody>
      </p:sp>
      <p:sp>
        <p:nvSpPr>
          <p:cNvPr id="287747" name="Rectangle 2">
            <a:extLst>
              <a:ext uri="{FF2B5EF4-FFF2-40B4-BE49-F238E27FC236}">
                <a16:creationId xmlns:a16="http://schemas.microsoft.com/office/drawing/2014/main" id="{4E12B30F-4184-CF11-57C1-12CECC3F78B0}"/>
              </a:ext>
            </a:extLst>
          </p:cNvPr>
          <p:cNvSpPr>
            <a:spLocks noGrp="1" noRot="1" noChangeAspect="1" noChangeArrowheads="1" noTextEdit="1"/>
          </p:cNvSpPr>
          <p:nvPr>
            <p:ph type="sldImg"/>
          </p:nvPr>
        </p:nvSpPr>
        <p:spPr>
          <a:ln/>
        </p:spPr>
      </p:sp>
      <p:sp>
        <p:nvSpPr>
          <p:cNvPr id="287748" name="Rectangle 3">
            <a:extLst>
              <a:ext uri="{FF2B5EF4-FFF2-40B4-BE49-F238E27FC236}">
                <a16:creationId xmlns:a16="http://schemas.microsoft.com/office/drawing/2014/main" id="{34DEEB9F-2E78-A6D2-DA6F-B40292D7D80D}"/>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a:extLst>
              <a:ext uri="{FF2B5EF4-FFF2-40B4-BE49-F238E27FC236}">
                <a16:creationId xmlns:a16="http://schemas.microsoft.com/office/drawing/2014/main" id="{913599F2-7376-78F2-336A-D22DE8ECB6D3}"/>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445315D9-0943-F64A-A296-34C2A110C01E}" type="slidenum">
              <a:rPr lang="en-US" altLang="en-US" sz="1300"/>
              <a:pPr eaLnBrk="1" hangingPunct="1">
                <a:spcBef>
                  <a:spcPct val="0"/>
                </a:spcBef>
              </a:pPr>
              <a:t>27</a:t>
            </a:fld>
            <a:endParaRPr lang="en-US" altLang="en-US" sz="1300"/>
          </a:p>
        </p:txBody>
      </p:sp>
      <p:sp>
        <p:nvSpPr>
          <p:cNvPr id="288771" name="Rectangle 2">
            <a:extLst>
              <a:ext uri="{FF2B5EF4-FFF2-40B4-BE49-F238E27FC236}">
                <a16:creationId xmlns:a16="http://schemas.microsoft.com/office/drawing/2014/main" id="{C6652030-FD68-8EE6-9AB1-5CA9897657FF}"/>
              </a:ext>
            </a:extLst>
          </p:cNvPr>
          <p:cNvSpPr>
            <a:spLocks noGrp="1" noRot="1" noChangeAspect="1" noChangeArrowheads="1" noTextEdit="1"/>
          </p:cNvSpPr>
          <p:nvPr>
            <p:ph type="sldImg"/>
          </p:nvPr>
        </p:nvSpPr>
        <p:spPr>
          <a:ln/>
        </p:spPr>
      </p:sp>
      <p:sp>
        <p:nvSpPr>
          <p:cNvPr id="288772" name="Rectangle 3">
            <a:extLst>
              <a:ext uri="{FF2B5EF4-FFF2-40B4-BE49-F238E27FC236}">
                <a16:creationId xmlns:a16="http://schemas.microsoft.com/office/drawing/2014/main" id="{A8FFFFF1-FB45-8C8D-78B1-9BCB2EAFD272}"/>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07261D-4B50-4E20-8766-B4E466D1FE9B}" type="slidenum">
              <a:rPr lang="en-GB" smtClean="0"/>
              <a:t>28</a:t>
            </a:fld>
            <a:endParaRPr lang="en-GB"/>
          </a:p>
        </p:txBody>
      </p:sp>
    </p:spTree>
    <p:extLst>
      <p:ext uri="{BB962C8B-B14F-4D97-AF65-F5344CB8AC3E}">
        <p14:creationId xmlns:p14="http://schemas.microsoft.com/office/powerpoint/2010/main" val="584304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30</a:t>
            </a:fld>
            <a:endParaRPr lang="en-GB"/>
          </a:p>
        </p:txBody>
      </p:sp>
    </p:spTree>
    <p:extLst>
      <p:ext uri="{BB962C8B-B14F-4D97-AF65-F5344CB8AC3E}">
        <p14:creationId xmlns:p14="http://schemas.microsoft.com/office/powerpoint/2010/main" val="2862660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31</a:t>
            </a:fld>
            <a:endParaRPr lang="en-GB"/>
          </a:p>
        </p:txBody>
      </p:sp>
    </p:spTree>
    <p:extLst>
      <p:ext uri="{BB962C8B-B14F-4D97-AF65-F5344CB8AC3E}">
        <p14:creationId xmlns:p14="http://schemas.microsoft.com/office/powerpoint/2010/main" val="180006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a:extLst>
              <a:ext uri="{FF2B5EF4-FFF2-40B4-BE49-F238E27FC236}">
                <a16:creationId xmlns:a16="http://schemas.microsoft.com/office/drawing/2014/main" id="{3DA03467-4F18-84D3-DE52-32CEEAB87BD3}"/>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0E2D33E7-BC54-2A46-A9CB-D8FDBEB628CE}" type="slidenum">
              <a:rPr lang="en-US" altLang="en-US" sz="1300"/>
              <a:pPr eaLnBrk="1" hangingPunct="1">
                <a:spcBef>
                  <a:spcPct val="0"/>
                </a:spcBef>
              </a:pPr>
              <a:t>10</a:t>
            </a:fld>
            <a:endParaRPr lang="en-US" altLang="en-US" sz="1300"/>
          </a:p>
        </p:txBody>
      </p:sp>
      <p:sp>
        <p:nvSpPr>
          <p:cNvPr id="275459" name="Rectangle 2">
            <a:extLst>
              <a:ext uri="{FF2B5EF4-FFF2-40B4-BE49-F238E27FC236}">
                <a16:creationId xmlns:a16="http://schemas.microsoft.com/office/drawing/2014/main" id="{9E41F01E-84CE-6A71-CD06-61385BD461E8}"/>
              </a:ext>
            </a:extLst>
          </p:cNvPr>
          <p:cNvSpPr>
            <a:spLocks noGrp="1" noRot="1" noChangeAspect="1" noChangeArrowheads="1" noTextEdit="1"/>
          </p:cNvSpPr>
          <p:nvPr>
            <p:ph type="sldImg"/>
          </p:nvPr>
        </p:nvSpPr>
        <p:spPr>
          <a:ln/>
        </p:spPr>
      </p:sp>
      <p:sp>
        <p:nvSpPr>
          <p:cNvPr id="275460" name="Rectangle 3">
            <a:extLst>
              <a:ext uri="{FF2B5EF4-FFF2-40B4-BE49-F238E27FC236}">
                <a16:creationId xmlns:a16="http://schemas.microsoft.com/office/drawing/2014/main" id="{27BAED75-E092-E19D-AC88-C011E637E35D}"/>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6A4191-E24A-4B23-AAD8-A3F7740A5DD7}" type="slidenum">
              <a:rPr lang="en-GB" smtClean="0"/>
              <a:t>33</a:t>
            </a:fld>
            <a:endParaRPr lang="en-GB"/>
          </a:p>
        </p:txBody>
      </p:sp>
    </p:spTree>
    <p:extLst>
      <p:ext uri="{BB962C8B-B14F-4D97-AF65-F5344CB8AC3E}">
        <p14:creationId xmlns:p14="http://schemas.microsoft.com/office/powerpoint/2010/main" val="2145754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Flow of event is more detailed than the scenario for use cases.</a:t>
            </a:r>
            <a:r>
              <a:rPr lang="en-GB" baseline="0" dirty="0"/>
              <a:t> </a:t>
            </a:r>
            <a:endParaRPr lang="en-GB" dirty="0"/>
          </a:p>
          <a:p>
            <a:endParaRPr lang="en-GB" dirty="0"/>
          </a:p>
        </p:txBody>
      </p:sp>
      <p:sp>
        <p:nvSpPr>
          <p:cNvPr id="4" name="Slide Number Placeholder 3"/>
          <p:cNvSpPr>
            <a:spLocks noGrp="1"/>
          </p:cNvSpPr>
          <p:nvPr>
            <p:ph type="sldNum" sz="quarter" idx="10"/>
          </p:nvPr>
        </p:nvSpPr>
        <p:spPr/>
        <p:txBody>
          <a:bodyPr/>
          <a:lstStyle/>
          <a:p>
            <a:fld id="{896A4191-E24A-4B23-AAD8-A3F7740A5DD7}" type="slidenum">
              <a:rPr lang="en-GB" smtClean="0"/>
              <a:t>34</a:t>
            </a:fld>
            <a:endParaRPr lang="en-GB"/>
          </a:p>
        </p:txBody>
      </p:sp>
    </p:spTree>
    <p:extLst>
      <p:ext uri="{BB962C8B-B14F-4D97-AF65-F5344CB8AC3E}">
        <p14:creationId xmlns:p14="http://schemas.microsoft.com/office/powerpoint/2010/main" val="533751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Assume:</a:t>
            </a:r>
            <a:r>
              <a:rPr lang="en-GB" baseline="0" dirty="0"/>
              <a:t> </a:t>
            </a:r>
          </a:p>
          <a:p>
            <a:pPr marL="171450" indent="-171450">
              <a:buFontTx/>
              <a:buChar char="-"/>
            </a:pPr>
            <a:r>
              <a:rPr lang="en-GB" baseline="0" dirty="0"/>
              <a:t>Cashier will do the money withdrawing at the bank. You will give the card to the cashier</a:t>
            </a:r>
          </a:p>
          <a:p>
            <a:pPr marL="171450" indent="-171450">
              <a:buFontTx/>
              <a:buChar char="-"/>
            </a:pPr>
            <a:r>
              <a:rPr lang="en-GB" baseline="0" dirty="0"/>
              <a:t>Pin has been validated</a:t>
            </a:r>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35</a:t>
            </a:fld>
            <a:endParaRPr lang="en-GB"/>
          </a:p>
        </p:txBody>
      </p:sp>
    </p:spTree>
    <p:extLst>
      <p:ext uri="{BB962C8B-B14F-4D97-AF65-F5344CB8AC3E}">
        <p14:creationId xmlns:p14="http://schemas.microsoft.com/office/powerpoint/2010/main" val="3397214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a:extLst>
              <a:ext uri="{FF2B5EF4-FFF2-40B4-BE49-F238E27FC236}">
                <a16:creationId xmlns:a16="http://schemas.microsoft.com/office/drawing/2014/main" id="{870F2894-4ED6-4100-BD71-D31387AA6F6E}"/>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38F2BF6A-4D07-304B-96DD-28DAD6084F81}" type="slidenum">
              <a:rPr lang="en-US" altLang="en-US" sz="1300"/>
              <a:pPr eaLnBrk="1" hangingPunct="1">
                <a:spcBef>
                  <a:spcPct val="0"/>
                </a:spcBef>
              </a:pPr>
              <a:t>11</a:t>
            </a:fld>
            <a:endParaRPr lang="en-US" altLang="en-US" sz="1300"/>
          </a:p>
        </p:txBody>
      </p:sp>
      <p:sp>
        <p:nvSpPr>
          <p:cNvPr id="276483" name="Rectangle 2">
            <a:extLst>
              <a:ext uri="{FF2B5EF4-FFF2-40B4-BE49-F238E27FC236}">
                <a16:creationId xmlns:a16="http://schemas.microsoft.com/office/drawing/2014/main" id="{7EEE3D6D-3E5B-E719-1EC0-6FFF3E418122}"/>
              </a:ext>
            </a:extLst>
          </p:cNvPr>
          <p:cNvSpPr>
            <a:spLocks noGrp="1" noRot="1" noChangeAspect="1" noChangeArrowheads="1" noTextEdit="1"/>
          </p:cNvSpPr>
          <p:nvPr>
            <p:ph type="sldImg"/>
          </p:nvPr>
        </p:nvSpPr>
        <p:spPr>
          <a:ln/>
        </p:spPr>
      </p:sp>
      <p:sp>
        <p:nvSpPr>
          <p:cNvPr id="276484" name="Rectangle 3">
            <a:extLst>
              <a:ext uri="{FF2B5EF4-FFF2-40B4-BE49-F238E27FC236}">
                <a16:creationId xmlns:a16="http://schemas.microsoft.com/office/drawing/2014/main" id="{DE5380AD-521F-9DF7-6DFA-E33CA3583A6E}"/>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a:extLst>
              <a:ext uri="{FF2B5EF4-FFF2-40B4-BE49-F238E27FC236}">
                <a16:creationId xmlns:a16="http://schemas.microsoft.com/office/drawing/2014/main" id="{3AD424E2-4DDA-3201-973F-D6FCA403A31B}"/>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F6AF4624-6727-6C42-9C0C-6C639F8BA98E}" type="slidenum">
              <a:rPr lang="en-US" altLang="en-US" sz="1300"/>
              <a:pPr eaLnBrk="1" hangingPunct="1">
                <a:spcBef>
                  <a:spcPct val="0"/>
                </a:spcBef>
              </a:pPr>
              <a:t>12</a:t>
            </a:fld>
            <a:endParaRPr lang="en-US" altLang="en-US" sz="1300"/>
          </a:p>
        </p:txBody>
      </p:sp>
      <p:sp>
        <p:nvSpPr>
          <p:cNvPr id="277507" name="Rectangle 2">
            <a:extLst>
              <a:ext uri="{FF2B5EF4-FFF2-40B4-BE49-F238E27FC236}">
                <a16:creationId xmlns:a16="http://schemas.microsoft.com/office/drawing/2014/main" id="{A765FA76-360B-C681-4B31-7721D5838750}"/>
              </a:ext>
            </a:extLst>
          </p:cNvPr>
          <p:cNvSpPr>
            <a:spLocks noGrp="1" noRot="1" noChangeAspect="1" noChangeArrowheads="1" noTextEdit="1"/>
          </p:cNvSpPr>
          <p:nvPr>
            <p:ph type="sldImg"/>
          </p:nvPr>
        </p:nvSpPr>
        <p:spPr>
          <a:ln/>
        </p:spPr>
      </p:sp>
      <p:sp>
        <p:nvSpPr>
          <p:cNvPr id="277508" name="Rectangle 3">
            <a:extLst>
              <a:ext uri="{FF2B5EF4-FFF2-40B4-BE49-F238E27FC236}">
                <a16:creationId xmlns:a16="http://schemas.microsoft.com/office/drawing/2014/main" id="{C2D3192C-DEEA-E287-42CC-8B1C43120EA8}"/>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a:extLst>
              <a:ext uri="{FF2B5EF4-FFF2-40B4-BE49-F238E27FC236}">
                <a16:creationId xmlns:a16="http://schemas.microsoft.com/office/drawing/2014/main" id="{9C149C60-B4D0-3F59-3BFD-C136AE30A3B4}"/>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7221B2F8-953E-FA4B-85B6-81E5E7F84501}" type="slidenum">
              <a:rPr lang="en-US" altLang="en-US" sz="1300"/>
              <a:pPr eaLnBrk="1" hangingPunct="1">
                <a:spcBef>
                  <a:spcPct val="0"/>
                </a:spcBef>
              </a:pPr>
              <a:t>13</a:t>
            </a:fld>
            <a:endParaRPr lang="en-US" altLang="en-US" sz="1300"/>
          </a:p>
        </p:txBody>
      </p:sp>
      <p:sp>
        <p:nvSpPr>
          <p:cNvPr id="278531" name="Rectangle 2">
            <a:extLst>
              <a:ext uri="{FF2B5EF4-FFF2-40B4-BE49-F238E27FC236}">
                <a16:creationId xmlns:a16="http://schemas.microsoft.com/office/drawing/2014/main" id="{8ADB0B32-6F1A-58FF-A0CA-6E72DD273ABE}"/>
              </a:ext>
            </a:extLst>
          </p:cNvPr>
          <p:cNvSpPr>
            <a:spLocks noGrp="1" noRot="1" noChangeAspect="1" noChangeArrowheads="1" noTextEdit="1"/>
          </p:cNvSpPr>
          <p:nvPr>
            <p:ph type="sldImg"/>
          </p:nvPr>
        </p:nvSpPr>
        <p:spPr>
          <a:ln/>
        </p:spPr>
      </p:sp>
      <p:sp>
        <p:nvSpPr>
          <p:cNvPr id="278532" name="Rectangle 3">
            <a:extLst>
              <a:ext uri="{FF2B5EF4-FFF2-40B4-BE49-F238E27FC236}">
                <a16:creationId xmlns:a16="http://schemas.microsoft.com/office/drawing/2014/main" id="{8D985631-D39E-6BCC-C907-0AA58B64725C}"/>
              </a:ext>
            </a:extLst>
          </p:cNvPr>
          <p:cNvSpPr>
            <a:spLocks noGrp="1" noChangeArrowheads="1"/>
          </p:cNvSpPr>
          <p:nvPr>
            <p:ph type="body" idx="1"/>
          </p:nvPr>
        </p:nvSpPr>
        <p:spPr>
          <a:noFill/>
        </p:spPr>
        <p:txBody>
          <a:bodyPr/>
          <a:lstStyle/>
          <a:p>
            <a:pPr eaLnBrk="1" hangingPunct="1"/>
            <a:endParaRPr lang="en-GB"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a:extLst>
              <a:ext uri="{FF2B5EF4-FFF2-40B4-BE49-F238E27FC236}">
                <a16:creationId xmlns:a16="http://schemas.microsoft.com/office/drawing/2014/main" id="{148C5490-ACF9-7405-7BAF-C0F63A146442}"/>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EC747A37-7C60-5245-8593-EE1C2017486D}" type="slidenum">
              <a:rPr lang="en-US" altLang="en-US" sz="1300"/>
              <a:pPr eaLnBrk="1" hangingPunct="1">
                <a:spcBef>
                  <a:spcPct val="0"/>
                </a:spcBef>
              </a:pPr>
              <a:t>14</a:t>
            </a:fld>
            <a:endParaRPr lang="en-US" altLang="en-US" sz="1300"/>
          </a:p>
        </p:txBody>
      </p:sp>
      <p:sp>
        <p:nvSpPr>
          <p:cNvPr id="279555" name="Rectangle 2">
            <a:extLst>
              <a:ext uri="{FF2B5EF4-FFF2-40B4-BE49-F238E27FC236}">
                <a16:creationId xmlns:a16="http://schemas.microsoft.com/office/drawing/2014/main" id="{655ACB00-1884-A11B-3807-2912603DDE4F}"/>
              </a:ext>
            </a:extLst>
          </p:cNvPr>
          <p:cNvSpPr>
            <a:spLocks noGrp="1" noRot="1" noChangeAspect="1" noChangeArrowheads="1" noTextEdit="1"/>
          </p:cNvSpPr>
          <p:nvPr>
            <p:ph type="sldImg"/>
          </p:nvPr>
        </p:nvSpPr>
        <p:spPr>
          <a:ln/>
        </p:spPr>
      </p:sp>
      <p:sp>
        <p:nvSpPr>
          <p:cNvPr id="279556" name="Rectangle 3">
            <a:extLst>
              <a:ext uri="{FF2B5EF4-FFF2-40B4-BE49-F238E27FC236}">
                <a16:creationId xmlns:a16="http://schemas.microsoft.com/office/drawing/2014/main" id="{9BC666F1-8648-7A7C-9E58-CFEA98A14148}"/>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a:extLst>
              <a:ext uri="{FF2B5EF4-FFF2-40B4-BE49-F238E27FC236}">
                <a16:creationId xmlns:a16="http://schemas.microsoft.com/office/drawing/2014/main" id="{C6BD9DFF-9E5D-21F2-BBE2-008CFCBB788A}"/>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E88D783A-F0FD-5842-9EEE-156D968632A5}" type="slidenum">
              <a:rPr lang="en-US" altLang="en-US" sz="1300"/>
              <a:pPr eaLnBrk="1" hangingPunct="1">
                <a:spcBef>
                  <a:spcPct val="0"/>
                </a:spcBef>
              </a:pPr>
              <a:t>15</a:t>
            </a:fld>
            <a:endParaRPr lang="en-US" altLang="en-US" sz="1300"/>
          </a:p>
        </p:txBody>
      </p:sp>
      <p:sp>
        <p:nvSpPr>
          <p:cNvPr id="280579" name="Rectangle 2">
            <a:extLst>
              <a:ext uri="{FF2B5EF4-FFF2-40B4-BE49-F238E27FC236}">
                <a16:creationId xmlns:a16="http://schemas.microsoft.com/office/drawing/2014/main" id="{B76A0E55-9621-E44F-62D1-F050E3F64BC0}"/>
              </a:ext>
            </a:extLst>
          </p:cNvPr>
          <p:cNvSpPr>
            <a:spLocks noGrp="1" noRot="1" noChangeAspect="1" noChangeArrowheads="1" noTextEdit="1"/>
          </p:cNvSpPr>
          <p:nvPr>
            <p:ph type="sldImg"/>
          </p:nvPr>
        </p:nvSpPr>
        <p:spPr>
          <a:ln/>
        </p:spPr>
      </p:sp>
      <p:sp>
        <p:nvSpPr>
          <p:cNvPr id="280580" name="Rectangle 3">
            <a:extLst>
              <a:ext uri="{FF2B5EF4-FFF2-40B4-BE49-F238E27FC236}">
                <a16:creationId xmlns:a16="http://schemas.microsoft.com/office/drawing/2014/main" id="{42EC2B64-8E89-5CAE-5B0B-53D7B5759905}"/>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6A4191-E24A-4B23-AAD8-A3F7740A5DD7}" type="slidenum">
              <a:rPr lang="en-GB" smtClean="0"/>
              <a:t>16</a:t>
            </a:fld>
            <a:endParaRPr lang="en-GB"/>
          </a:p>
        </p:txBody>
      </p:sp>
    </p:spTree>
    <p:extLst>
      <p:ext uri="{BB962C8B-B14F-4D97-AF65-F5344CB8AC3E}">
        <p14:creationId xmlns:p14="http://schemas.microsoft.com/office/powerpoint/2010/main" val="2087575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a:extLst>
              <a:ext uri="{FF2B5EF4-FFF2-40B4-BE49-F238E27FC236}">
                <a16:creationId xmlns:a16="http://schemas.microsoft.com/office/drawing/2014/main" id="{178D07CE-5D24-07C5-B202-16ABACDBE0BC}"/>
              </a:ext>
            </a:extLst>
          </p:cNvPr>
          <p:cNvSpPr>
            <a:spLocks noGrp="1" noChangeArrowheads="1"/>
          </p:cNvSpPr>
          <p:nvPr>
            <p:ph type="sldNum" sz="quarter" idx="5"/>
          </p:nvPr>
        </p:nvSpPr>
        <p:spPr>
          <a:noFill/>
        </p:spPr>
        <p:txBody>
          <a:bodyPr/>
          <a:lstStyle>
            <a:lvl1pPr defTabSz="1000125"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1363" indent="-28416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14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986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5813" indent="-227013" defTabSz="1000125"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30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defTabSz="10001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0C2B7635-B204-7F43-83ED-2237966252AC}" type="slidenum">
              <a:rPr lang="en-US" altLang="en-US" sz="1300"/>
              <a:pPr eaLnBrk="1" hangingPunct="1">
                <a:spcBef>
                  <a:spcPct val="0"/>
                </a:spcBef>
              </a:pPr>
              <a:t>18</a:t>
            </a:fld>
            <a:endParaRPr lang="en-US" altLang="en-US" sz="1300"/>
          </a:p>
        </p:txBody>
      </p:sp>
      <p:sp>
        <p:nvSpPr>
          <p:cNvPr id="283651" name="Rectangle 2">
            <a:extLst>
              <a:ext uri="{FF2B5EF4-FFF2-40B4-BE49-F238E27FC236}">
                <a16:creationId xmlns:a16="http://schemas.microsoft.com/office/drawing/2014/main" id="{CFD6F4F8-72A4-0FAA-60BC-DD2E165EA553}"/>
              </a:ext>
            </a:extLst>
          </p:cNvPr>
          <p:cNvSpPr>
            <a:spLocks noGrp="1" noRot="1" noChangeAspect="1" noChangeArrowheads="1" noTextEdit="1"/>
          </p:cNvSpPr>
          <p:nvPr>
            <p:ph type="sldImg"/>
          </p:nvPr>
        </p:nvSpPr>
        <p:spPr>
          <a:ln/>
        </p:spPr>
      </p:sp>
      <p:sp>
        <p:nvSpPr>
          <p:cNvPr id="283652" name="Rectangle 3">
            <a:extLst>
              <a:ext uri="{FF2B5EF4-FFF2-40B4-BE49-F238E27FC236}">
                <a16:creationId xmlns:a16="http://schemas.microsoft.com/office/drawing/2014/main" id="{EC28A8FD-EB18-6A2D-E775-CDC080EE5516}"/>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B958-DC70-4D49-8578-3B6DD53DB3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70FD9D-557B-6E42-88AD-0B8FB3C8D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A2E908-E575-374D-A5B3-CF0320C64325}"/>
              </a:ext>
            </a:extLst>
          </p:cNvPr>
          <p:cNvSpPr>
            <a:spLocks noGrp="1"/>
          </p:cNvSpPr>
          <p:nvPr>
            <p:ph type="dt" sz="half" idx="10"/>
          </p:nvPr>
        </p:nvSpPr>
        <p:spPr/>
        <p:txBody>
          <a:bodyPr/>
          <a:lstStyle/>
          <a:p>
            <a:fld id="{8F755894-1D84-4A4B-8C1D-9E1B0FF20261}" type="datetimeFigureOut">
              <a:rPr lang="en-US" smtClean="0"/>
              <a:t>10/17/22</a:t>
            </a:fld>
            <a:endParaRPr lang="en-US"/>
          </a:p>
        </p:txBody>
      </p:sp>
      <p:sp>
        <p:nvSpPr>
          <p:cNvPr id="5" name="Footer Placeholder 4">
            <a:extLst>
              <a:ext uri="{FF2B5EF4-FFF2-40B4-BE49-F238E27FC236}">
                <a16:creationId xmlns:a16="http://schemas.microsoft.com/office/drawing/2014/main" id="{396AAF95-E013-8A41-8464-7E807E181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1B2844-F896-B842-8D72-8BA28D28B54A}"/>
              </a:ext>
            </a:extLst>
          </p:cNvPr>
          <p:cNvSpPr>
            <a:spLocks noGrp="1"/>
          </p:cNvSpPr>
          <p:nvPr>
            <p:ph type="sldNum" sz="quarter" idx="12"/>
          </p:nvPr>
        </p:nvSpPr>
        <p:spPr/>
        <p:txBody>
          <a:bodyPr/>
          <a:lstStyle/>
          <a:p>
            <a:fld id="{580EBCA7-E318-B241-8B8F-A25D5F5D386B}" type="slidenum">
              <a:rPr lang="en-US" smtClean="0"/>
              <a:t>‹#›</a:t>
            </a:fld>
            <a:endParaRPr lang="en-US"/>
          </a:p>
        </p:txBody>
      </p:sp>
    </p:spTree>
    <p:extLst>
      <p:ext uri="{BB962C8B-B14F-4D97-AF65-F5344CB8AC3E}">
        <p14:creationId xmlns:p14="http://schemas.microsoft.com/office/powerpoint/2010/main" val="3645996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957E-115C-4144-BF09-212C76FC1C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3E5853-492D-6F41-90C5-A3B35A3E8F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EFC89-D348-0E4D-92FC-ECE344DE24D5}"/>
              </a:ext>
            </a:extLst>
          </p:cNvPr>
          <p:cNvSpPr>
            <a:spLocks noGrp="1"/>
          </p:cNvSpPr>
          <p:nvPr>
            <p:ph type="dt" sz="half" idx="10"/>
          </p:nvPr>
        </p:nvSpPr>
        <p:spPr/>
        <p:txBody>
          <a:bodyPr/>
          <a:lstStyle/>
          <a:p>
            <a:fld id="{8F755894-1D84-4A4B-8C1D-9E1B0FF20261}" type="datetimeFigureOut">
              <a:rPr lang="en-US" smtClean="0"/>
              <a:t>10/17/22</a:t>
            </a:fld>
            <a:endParaRPr lang="en-US"/>
          </a:p>
        </p:txBody>
      </p:sp>
      <p:sp>
        <p:nvSpPr>
          <p:cNvPr id="5" name="Footer Placeholder 4">
            <a:extLst>
              <a:ext uri="{FF2B5EF4-FFF2-40B4-BE49-F238E27FC236}">
                <a16:creationId xmlns:a16="http://schemas.microsoft.com/office/drawing/2014/main" id="{AE0917E0-D9C0-744E-A031-5407F8CF4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E5564-5FA6-E54E-A44E-5D5FC8D5E7E8}"/>
              </a:ext>
            </a:extLst>
          </p:cNvPr>
          <p:cNvSpPr>
            <a:spLocks noGrp="1"/>
          </p:cNvSpPr>
          <p:nvPr>
            <p:ph type="sldNum" sz="quarter" idx="12"/>
          </p:nvPr>
        </p:nvSpPr>
        <p:spPr/>
        <p:txBody>
          <a:bodyPr/>
          <a:lstStyle/>
          <a:p>
            <a:fld id="{580EBCA7-E318-B241-8B8F-A25D5F5D386B}" type="slidenum">
              <a:rPr lang="en-US" smtClean="0"/>
              <a:t>‹#›</a:t>
            </a:fld>
            <a:endParaRPr lang="en-US"/>
          </a:p>
        </p:txBody>
      </p:sp>
    </p:spTree>
    <p:extLst>
      <p:ext uri="{BB962C8B-B14F-4D97-AF65-F5344CB8AC3E}">
        <p14:creationId xmlns:p14="http://schemas.microsoft.com/office/powerpoint/2010/main" val="2709464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498120-F03A-D549-8560-83B5689363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20A4DD-0724-7D48-9293-9E8402C67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5DE00-1C45-4741-A0A8-F19DD4E42117}"/>
              </a:ext>
            </a:extLst>
          </p:cNvPr>
          <p:cNvSpPr>
            <a:spLocks noGrp="1"/>
          </p:cNvSpPr>
          <p:nvPr>
            <p:ph type="dt" sz="half" idx="10"/>
          </p:nvPr>
        </p:nvSpPr>
        <p:spPr/>
        <p:txBody>
          <a:bodyPr/>
          <a:lstStyle/>
          <a:p>
            <a:fld id="{8F755894-1D84-4A4B-8C1D-9E1B0FF20261}" type="datetimeFigureOut">
              <a:rPr lang="en-US" smtClean="0"/>
              <a:t>10/17/22</a:t>
            </a:fld>
            <a:endParaRPr lang="en-US"/>
          </a:p>
        </p:txBody>
      </p:sp>
      <p:sp>
        <p:nvSpPr>
          <p:cNvPr id="5" name="Footer Placeholder 4">
            <a:extLst>
              <a:ext uri="{FF2B5EF4-FFF2-40B4-BE49-F238E27FC236}">
                <a16:creationId xmlns:a16="http://schemas.microsoft.com/office/drawing/2014/main" id="{B7191599-EA14-4E41-AD60-5FB9E46E7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47C179-5007-FB4A-AB51-F63BAFEF17CD}"/>
              </a:ext>
            </a:extLst>
          </p:cNvPr>
          <p:cNvSpPr>
            <a:spLocks noGrp="1"/>
          </p:cNvSpPr>
          <p:nvPr>
            <p:ph type="sldNum" sz="quarter" idx="12"/>
          </p:nvPr>
        </p:nvSpPr>
        <p:spPr/>
        <p:txBody>
          <a:bodyPr/>
          <a:lstStyle/>
          <a:p>
            <a:fld id="{580EBCA7-E318-B241-8B8F-A25D5F5D386B}" type="slidenum">
              <a:rPr lang="en-US" smtClean="0"/>
              <a:t>‹#›</a:t>
            </a:fld>
            <a:endParaRPr lang="en-US"/>
          </a:p>
        </p:txBody>
      </p:sp>
    </p:spTree>
    <p:extLst>
      <p:ext uri="{BB962C8B-B14F-4D97-AF65-F5344CB8AC3E}">
        <p14:creationId xmlns:p14="http://schemas.microsoft.com/office/powerpoint/2010/main" val="1304682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1901-34EE-1643-8C35-CB4E5A8446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563A32-E42B-BD4B-81AF-FE39756D66F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AC66C-1B0F-5B43-A6CE-8F10E0A6894F}"/>
              </a:ext>
            </a:extLst>
          </p:cNvPr>
          <p:cNvSpPr>
            <a:spLocks noGrp="1"/>
          </p:cNvSpPr>
          <p:nvPr>
            <p:ph type="dt" sz="half" idx="10"/>
          </p:nvPr>
        </p:nvSpPr>
        <p:spPr/>
        <p:txBody>
          <a:bodyPr/>
          <a:lstStyle/>
          <a:p>
            <a:fld id="{8F755894-1D84-4A4B-8C1D-9E1B0FF20261}" type="datetimeFigureOut">
              <a:rPr lang="en-US" smtClean="0"/>
              <a:t>10/17/22</a:t>
            </a:fld>
            <a:endParaRPr lang="en-US"/>
          </a:p>
        </p:txBody>
      </p:sp>
      <p:sp>
        <p:nvSpPr>
          <p:cNvPr id="5" name="Footer Placeholder 4">
            <a:extLst>
              <a:ext uri="{FF2B5EF4-FFF2-40B4-BE49-F238E27FC236}">
                <a16:creationId xmlns:a16="http://schemas.microsoft.com/office/drawing/2014/main" id="{749B96F0-3A13-1A4B-8D00-9293C7CD0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71B95-24CD-3040-A833-C97D0EFC0884}"/>
              </a:ext>
            </a:extLst>
          </p:cNvPr>
          <p:cNvSpPr>
            <a:spLocks noGrp="1"/>
          </p:cNvSpPr>
          <p:nvPr>
            <p:ph type="sldNum" sz="quarter" idx="12"/>
          </p:nvPr>
        </p:nvSpPr>
        <p:spPr/>
        <p:txBody>
          <a:bodyPr/>
          <a:lstStyle/>
          <a:p>
            <a:fld id="{580EBCA7-E318-B241-8B8F-A25D5F5D386B}" type="slidenum">
              <a:rPr lang="en-US" smtClean="0"/>
              <a:t>‹#›</a:t>
            </a:fld>
            <a:endParaRPr lang="en-US"/>
          </a:p>
        </p:txBody>
      </p:sp>
    </p:spTree>
    <p:extLst>
      <p:ext uri="{BB962C8B-B14F-4D97-AF65-F5344CB8AC3E}">
        <p14:creationId xmlns:p14="http://schemas.microsoft.com/office/powerpoint/2010/main" val="102686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555E-382F-1E46-9349-68CB7C3121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021F58-1353-0F44-9EC4-E99D19D787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B060ADC-64DD-9440-A873-DC50D34ED764}"/>
              </a:ext>
            </a:extLst>
          </p:cNvPr>
          <p:cNvSpPr>
            <a:spLocks noGrp="1"/>
          </p:cNvSpPr>
          <p:nvPr>
            <p:ph type="dt" sz="half" idx="10"/>
          </p:nvPr>
        </p:nvSpPr>
        <p:spPr/>
        <p:txBody>
          <a:bodyPr/>
          <a:lstStyle/>
          <a:p>
            <a:fld id="{8F755894-1D84-4A4B-8C1D-9E1B0FF20261}" type="datetimeFigureOut">
              <a:rPr lang="en-US" smtClean="0"/>
              <a:t>10/17/22</a:t>
            </a:fld>
            <a:endParaRPr lang="en-US"/>
          </a:p>
        </p:txBody>
      </p:sp>
      <p:sp>
        <p:nvSpPr>
          <p:cNvPr id="5" name="Footer Placeholder 4">
            <a:extLst>
              <a:ext uri="{FF2B5EF4-FFF2-40B4-BE49-F238E27FC236}">
                <a16:creationId xmlns:a16="http://schemas.microsoft.com/office/drawing/2014/main" id="{40EBF239-05F9-5945-ADEB-74A5CCCC07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1394D-D9AA-3F47-BEC2-1C980C942CCB}"/>
              </a:ext>
            </a:extLst>
          </p:cNvPr>
          <p:cNvSpPr>
            <a:spLocks noGrp="1"/>
          </p:cNvSpPr>
          <p:nvPr>
            <p:ph type="sldNum" sz="quarter" idx="12"/>
          </p:nvPr>
        </p:nvSpPr>
        <p:spPr/>
        <p:txBody>
          <a:bodyPr/>
          <a:lstStyle/>
          <a:p>
            <a:fld id="{580EBCA7-E318-B241-8B8F-A25D5F5D386B}" type="slidenum">
              <a:rPr lang="en-US" smtClean="0"/>
              <a:t>‹#›</a:t>
            </a:fld>
            <a:endParaRPr lang="en-US"/>
          </a:p>
        </p:txBody>
      </p:sp>
    </p:spTree>
    <p:extLst>
      <p:ext uri="{BB962C8B-B14F-4D97-AF65-F5344CB8AC3E}">
        <p14:creationId xmlns:p14="http://schemas.microsoft.com/office/powerpoint/2010/main" val="4178297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3208E-9150-C04F-A658-05EFC3525E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168E5B-E398-A943-8DD7-C19FA94CE77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7B1F2E-FB4D-9343-8D20-9C4824829D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6828E1-22A1-244E-8457-79545C2962D4}"/>
              </a:ext>
            </a:extLst>
          </p:cNvPr>
          <p:cNvSpPr>
            <a:spLocks noGrp="1"/>
          </p:cNvSpPr>
          <p:nvPr>
            <p:ph type="dt" sz="half" idx="10"/>
          </p:nvPr>
        </p:nvSpPr>
        <p:spPr/>
        <p:txBody>
          <a:bodyPr/>
          <a:lstStyle/>
          <a:p>
            <a:fld id="{8F755894-1D84-4A4B-8C1D-9E1B0FF20261}" type="datetimeFigureOut">
              <a:rPr lang="en-US" smtClean="0"/>
              <a:t>10/17/22</a:t>
            </a:fld>
            <a:endParaRPr lang="en-US"/>
          </a:p>
        </p:txBody>
      </p:sp>
      <p:sp>
        <p:nvSpPr>
          <p:cNvPr id="6" name="Footer Placeholder 5">
            <a:extLst>
              <a:ext uri="{FF2B5EF4-FFF2-40B4-BE49-F238E27FC236}">
                <a16:creationId xmlns:a16="http://schemas.microsoft.com/office/drawing/2014/main" id="{DAA956DA-3DD9-5A47-8FA4-3565D9C43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B8EEE-6BC3-9D42-8002-B0BA4A29DC38}"/>
              </a:ext>
            </a:extLst>
          </p:cNvPr>
          <p:cNvSpPr>
            <a:spLocks noGrp="1"/>
          </p:cNvSpPr>
          <p:nvPr>
            <p:ph type="sldNum" sz="quarter" idx="12"/>
          </p:nvPr>
        </p:nvSpPr>
        <p:spPr/>
        <p:txBody>
          <a:bodyPr/>
          <a:lstStyle/>
          <a:p>
            <a:fld id="{580EBCA7-E318-B241-8B8F-A25D5F5D386B}" type="slidenum">
              <a:rPr lang="en-US" smtClean="0"/>
              <a:t>‹#›</a:t>
            </a:fld>
            <a:endParaRPr lang="en-US"/>
          </a:p>
        </p:txBody>
      </p:sp>
    </p:spTree>
    <p:extLst>
      <p:ext uri="{BB962C8B-B14F-4D97-AF65-F5344CB8AC3E}">
        <p14:creationId xmlns:p14="http://schemas.microsoft.com/office/powerpoint/2010/main" val="3107684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215A-9483-F64F-A3C6-53DF905275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77190-8DFE-EE47-94DE-7A4A87013B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D585743-F695-C740-9678-EFD5E969046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3E2FF5-25B6-674D-9928-B3D5E5D54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5B1B70-9853-6C4B-B6AF-BB75A04310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DEA5BD-3F37-7B4B-BA22-0ACA48A800E4}"/>
              </a:ext>
            </a:extLst>
          </p:cNvPr>
          <p:cNvSpPr>
            <a:spLocks noGrp="1"/>
          </p:cNvSpPr>
          <p:nvPr>
            <p:ph type="dt" sz="half" idx="10"/>
          </p:nvPr>
        </p:nvSpPr>
        <p:spPr/>
        <p:txBody>
          <a:bodyPr/>
          <a:lstStyle/>
          <a:p>
            <a:fld id="{8F755894-1D84-4A4B-8C1D-9E1B0FF20261}" type="datetimeFigureOut">
              <a:rPr lang="en-US" smtClean="0"/>
              <a:t>10/17/22</a:t>
            </a:fld>
            <a:endParaRPr lang="en-US"/>
          </a:p>
        </p:txBody>
      </p:sp>
      <p:sp>
        <p:nvSpPr>
          <p:cNvPr id="8" name="Footer Placeholder 7">
            <a:extLst>
              <a:ext uri="{FF2B5EF4-FFF2-40B4-BE49-F238E27FC236}">
                <a16:creationId xmlns:a16="http://schemas.microsoft.com/office/drawing/2014/main" id="{7AB7FD72-B209-C34F-B719-3DCB985C05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847E1A-3DB3-C24B-902E-26FD82C247FF}"/>
              </a:ext>
            </a:extLst>
          </p:cNvPr>
          <p:cNvSpPr>
            <a:spLocks noGrp="1"/>
          </p:cNvSpPr>
          <p:nvPr>
            <p:ph type="sldNum" sz="quarter" idx="12"/>
          </p:nvPr>
        </p:nvSpPr>
        <p:spPr/>
        <p:txBody>
          <a:bodyPr/>
          <a:lstStyle/>
          <a:p>
            <a:fld id="{580EBCA7-E318-B241-8B8F-A25D5F5D386B}" type="slidenum">
              <a:rPr lang="en-US" smtClean="0"/>
              <a:t>‹#›</a:t>
            </a:fld>
            <a:endParaRPr lang="en-US"/>
          </a:p>
        </p:txBody>
      </p:sp>
    </p:spTree>
    <p:extLst>
      <p:ext uri="{BB962C8B-B14F-4D97-AF65-F5344CB8AC3E}">
        <p14:creationId xmlns:p14="http://schemas.microsoft.com/office/powerpoint/2010/main" val="353653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2AD0-9331-CF40-AE45-36381193E0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F6EC96-4182-854F-980D-FD672AB35562}"/>
              </a:ext>
            </a:extLst>
          </p:cNvPr>
          <p:cNvSpPr>
            <a:spLocks noGrp="1"/>
          </p:cNvSpPr>
          <p:nvPr>
            <p:ph type="dt" sz="half" idx="10"/>
          </p:nvPr>
        </p:nvSpPr>
        <p:spPr/>
        <p:txBody>
          <a:bodyPr/>
          <a:lstStyle/>
          <a:p>
            <a:fld id="{8F755894-1D84-4A4B-8C1D-9E1B0FF20261}" type="datetimeFigureOut">
              <a:rPr lang="en-US" smtClean="0"/>
              <a:t>10/17/22</a:t>
            </a:fld>
            <a:endParaRPr lang="en-US"/>
          </a:p>
        </p:txBody>
      </p:sp>
      <p:sp>
        <p:nvSpPr>
          <p:cNvPr id="4" name="Footer Placeholder 3">
            <a:extLst>
              <a:ext uri="{FF2B5EF4-FFF2-40B4-BE49-F238E27FC236}">
                <a16:creationId xmlns:a16="http://schemas.microsoft.com/office/drawing/2014/main" id="{9EB4DBEB-8BE3-F549-B325-D0BB9F2E7C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83C49E-8E09-DE4B-AA84-B91CE9D4BB4A}"/>
              </a:ext>
            </a:extLst>
          </p:cNvPr>
          <p:cNvSpPr>
            <a:spLocks noGrp="1"/>
          </p:cNvSpPr>
          <p:nvPr>
            <p:ph type="sldNum" sz="quarter" idx="12"/>
          </p:nvPr>
        </p:nvSpPr>
        <p:spPr/>
        <p:txBody>
          <a:bodyPr/>
          <a:lstStyle/>
          <a:p>
            <a:fld id="{580EBCA7-E318-B241-8B8F-A25D5F5D386B}" type="slidenum">
              <a:rPr lang="en-US" smtClean="0"/>
              <a:t>‹#›</a:t>
            </a:fld>
            <a:endParaRPr lang="en-US"/>
          </a:p>
        </p:txBody>
      </p:sp>
    </p:spTree>
    <p:extLst>
      <p:ext uri="{BB962C8B-B14F-4D97-AF65-F5344CB8AC3E}">
        <p14:creationId xmlns:p14="http://schemas.microsoft.com/office/powerpoint/2010/main" val="1675256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FDA504-21D5-724C-94CE-3FD848EE6AB0}"/>
              </a:ext>
            </a:extLst>
          </p:cNvPr>
          <p:cNvSpPr>
            <a:spLocks noGrp="1"/>
          </p:cNvSpPr>
          <p:nvPr>
            <p:ph type="dt" sz="half" idx="10"/>
          </p:nvPr>
        </p:nvSpPr>
        <p:spPr/>
        <p:txBody>
          <a:bodyPr/>
          <a:lstStyle/>
          <a:p>
            <a:fld id="{8F755894-1D84-4A4B-8C1D-9E1B0FF20261}" type="datetimeFigureOut">
              <a:rPr lang="en-US" smtClean="0"/>
              <a:t>10/17/22</a:t>
            </a:fld>
            <a:endParaRPr lang="en-US"/>
          </a:p>
        </p:txBody>
      </p:sp>
      <p:sp>
        <p:nvSpPr>
          <p:cNvPr id="3" name="Footer Placeholder 2">
            <a:extLst>
              <a:ext uri="{FF2B5EF4-FFF2-40B4-BE49-F238E27FC236}">
                <a16:creationId xmlns:a16="http://schemas.microsoft.com/office/drawing/2014/main" id="{E86BA1DA-0AEC-0A47-A20D-0E6CE6729C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66711B-BD83-1146-9E64-9A6E3A17C8F6}"/>
              </a:ext>
            </a:extLst>
          </p:cNvPr>
          <p:cNvSpPr>
            <a:spLocks noGrp="1"/>
          </p:cNvSpPr>
          <p:nvPr>
            <p:ph type="sldNum" sz="quarter" idx="12"/>
          </p:nvPr>
        </p:nvSpPr>
        <p:spPr/>
        <p:txBody>
          <a:bodyPr/>
          <a:lstStyle/>
          <a:p>
            <a:fld id="{580EBCA7-E318-B241-8B8F-A25D5F5D386B}" type="slidenum">
              <a:rPr lang="en-US" smtClean="0"/>
              <a:t>‹#›</a:t>
            </a:fld>
            <a:endParaRPr lang="en-US"/>
          </a:p>
        </p:txBody>
      </p:sp>
    </p:spTree>
    <p:extLst>
      <p:ext uri="{BB962C8B-B14F-4D97-AF65-F5344CB8AC3E}">
        <p14:creationId xmlns:p14="http://schemas.microsoft.com/office/powerpoint/2010/main" val="2242247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0507-B79D-9B48-BE70-3251CFC6DF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BF42C3-3ECE-514D-8884-2EBD637ED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D35223-DDAA-8745-BC64-ACC8EDF3F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7502E4-87AA-E74E-844D-5D8C41B8EC71}"/>
              </a:ext>
            </a:extLst>
          </p:cNvPr>
          <p:cNvSpPr>
            <a:spLocks noGrp="1"/>
          </p:cNvSpPr>
          <p:nvPr>
            <p:ph type="dt" sz="half" idx="10"/>
          </p:nvPr>
        </p:nvSpPr>
        <p:spPr/>
        <p:txBody>
          <a:bodyPr/>
          <a:lstStyle/>
          <a:p>
            <a:fld id="{8F755894-1D84-4A4B-8C1D-9E1B0FF20261}" type="datetimeFigureOut">
              <a:rPr lang="en-US" smtClean="0"/>
              <a:t>10/17/22</a:t>
            </a:fld>
            <a:endParaRPr lang="en-US"/>
          </a:p>
        </p:txBody>
      </p:sp>
      <p:sp>
        <p:nvSpPr>
          <p:cNvPr id="6" name="Footer Placeholder 5">
            <a:extLst>
              <a:ext uri="{FF2B5EF4-FFF2-40B4-BE49-F238E27FC236}">
                <a16:creationId xmlns:a16="http://schemas.microsoft.com/office/drawing/2014/main" id="{A7BD4D71-8D83-3B42-A9DD-B562AA2CE2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AE21E-9170-934B-AE42-57D91A15EB30}"/>
              </a:ext>
            </a:extLst>
          </p:cNvPr>
          <p:cNvSpPr>
            <a:spLocks noGrp="1"/>
          </p:cNvSpPr>
          <p:nvPr>
            <p:ph type="sldNum" sz="quarter" idx="12"/>
          </p:nvPr>
        </p:nvSpPr>
        <p:spPr/>
        <p:txBody>
          <a:bodyPr/>
          <a:lstStyle/>
          <a:p>
            <a:fld id="{580EBCA7-E318-B241-8B8F-A25D5F5D386B}" type="slidenum">
              <a:rPr lang="en-US" smtClean="0"/>
              <a:t>‹#›</a:t>
            </a:fld>
            <a:endParaRPr lang="en-US"/>
          </a:p>
        </p:txBody>
      </p:sp>
    </p:spTree>
    <p:extLst>
      <p:ext uri="{BB962C8B-B14F-4D97-AF65-F5344CB8AC3E}">
        <p14:creationId xmlns:p14="http://schemas.microsoft.com/office/powerpoint/2010/main" val="1061449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2F76F-1E6F-E042-AFF6-15C648F4D1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253EF6-8C7B-9D4C-B277-F9D094044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F937C7-BE94-3945-8CF2-7E56B383E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5ADB02-E3F3-1E49-B8CC-4FFF8F9CBF13}"/>
              </a:ext>
            </a:extLst>
          </p:cNvPr>
          <p:cNvSpPr>
            <a:spLocks noGrp="1"/>
          </p:cNvSpPr>
          <p:nvPr>
            <p:ph type="dt" sz="half" idx="10"/>
          </p:nvPr>
        </p:nvSpPr>
        <p:spPr/>
        <p:txBody>
          <a:bodyPr/>
          <a:lstStyle/>
          <a:p>
            <a:fld id="{8F755894-1D84-4A4B-8C1D-9E1B0FF20261}" type="datetimeFigureOut">
              <a:rPr lang="en-US" smtClean="0"/>
              <a:t>10/17/22</a:t>
            </a:fld>
            <a:endParaRPr lang="en-US"/>
          </a:p>
        </p:txBody>
      </p:sp>
      <p:sp>
        <p:nvSpPr>
          <p:cNvPr id="6" name="Footer Placeholder 5">
            <a:extLst>
              <a:ext uri="{FF2B5EF4-FFF2-40B4-BE49-F238E27FC236}">
                <a16:creationId xmlns:a16="http://schemas.microsoft.com/office/drawing/2014/main" id="{D0F9090F-DF2D-ED42-A95B-7CF7F4D3D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6046CE-3EFD-FE45-BE2B-DB8524A2F89F}"/>
              </a:ext>
            </a:extLst>
          </p:cNvPr>
          <p:cNvSpPr>
            <a:spLocks noGrp="1"/>
          </p:cNvSpPr>
          <p:nvPr>
            <p:ph type="sldNum" sz="quarter" idx="12"/>
          </p:nvPr>
        </p:nvSpPr>
        <p:spPr/>
        <p:txBody>
          <a:bodyPr/>
          <a:lstStyle/>
          <a:p>
            <a:fld id="{580EBCA7-E318-B241-8B8F-A25D5F5D386B}" type="slidenum">
              <a:rPr lang="en-US" smtClean="0"/>
              <a:t>‹#›</a:t>
            </a:fld>
            <a:endParaRPr lang="en-US"/>
          </a:p>
        </p:txBody>
      </p:sp>
    </p:spTree>
    <p:extLst>
      <p:ext uri="{BB962C8B-B14F-4D97-AF65-F5344CB8AC3E}">
        <p14:creationId xmlns:p14="http://schemas.microsoft.com/office/powerpoint/2010/main" val="3188643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BCB026-C492-6340-97A8-C6A305429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ECD46B-AA60-E944-9E67-8C28047490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FBCFE-73F0-394E-9052-6BC69A71F4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55894-1D84-4A4B-8C1D-9E1B0FF20261}" type="datetimeFigureOut">
              <a:rPr lang="en-US" smtClean="0"/>
              <a:t>10/17/22</a:t>
            </a:fld>
            <a:endParaRPr lang="en-US"/>
          </a:p>
        </p:txBody>
      </p:sp>
      <p:sp>
        <p:nvSpPr>
          <p:cNvPr id="5" name="Footer Placeholder 4">
            <a:extLst>
              <a:ext uri="{FF2B5EF4-FFF2-40B4-BE49-F238E27FC236}">
                <a16:creationId xmlns:a16="http://schemas.microsoft.com/office/drawing/2014/main" id="{5767DBA1-13D8-624D-BE00-C0B71B2D15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25A144-090C-BE46-9BA1-0427BC90BB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EBCA7-E318-B241-8B8F-A25D5F5D386B}" type="slidenum">
              <a:rPr lang="en-US" smtClean="0"/>
              <a:t>‹#›</a:t>
            </a:fld>
            <a:endParaRPr lang="en-US"/>
          </a:p>
        </p:txBody>
      </p:sp>
    </p:spTree>
    <p:extLst>
      <p:ext uri="{BB962C8B-B14F-4D97-AF65-F5344CB8AC3E}">
        <p14:creationId xmlns:p14="http://schemas.microsoft.com/office/powerpoint/2010/main" val="3683878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4C4F-D996-BE73-0325-57CFF55738D4}"/>
              </a:ext>
            </a:extLst>
          </p:cNvPr>
          <p:cNvSpPr>
            <a:spLocks noGrp="1"/>
          </p:cNvSpPr>
          <p:nvPr>
            <p:ph type="ctrTitle"/>
          </p:nvPr>
        </p:nvSpPr>
        <p:spPr/>
        <p:txBody>
          <a:bodyPr/>
          <a:lstStyle/>
          <a:p>
            <a:r>
              <a:rPr lang="en-US" dirty="0"/>
              <a:t>UML Sequence Diagrams </a:t>
            </a:r>
          </a:p>
        </p:txBody>
      </p:sp>
      <p:sp>
        <p:nvSpPr>
          <p:cNvPr id="3" name="Subtitle 2">
            <a:extLst>
              <a:ext uri="{FF2B5EF4-FFF2-40B4-BE49-F238E27FC236}">
                <a16:creationId xmlns:a16="http://schemas.microsoft.com/office/drawing/2014/main" id="{E94A8052-8E21-2921-0AB6-296AA1CCFDB9}"/>
              </a:ext>
            </a:extLst>
          </p:cNvPr>
          <p:cNvSpPr>
            <a:spLocks noGrp="1"/>
          </p:cNvSpPr>
          <p:nvPr>
            <p:ph type="subTitle" idx="1"/>
          </p:nvPr>
        </p:nvSpPr>
        <p:spPr/>
        <p:txBody>
          <a:bodyPr>
            <a:normAutofit lnSpcReduction="10000"/>
          </a:bodyPr>
          <a:lstStyle/>
          <a:p>
            <a:r>
              <a:rPr lang="en-US" dirty="0"/>
              <a:t>Dr Rami </a:t>
            </a:r>
            <a:r>
              <a:rPr lang="en-US" dirty="0" err="1"/>
              <a:t>Bahsoon</a:t>
            </a:r>
            <a:endParaRPr lang="en-US" dirty="0"/>
          </a:p>
          <a:p>
            <a:r>
              <a:rPr lang="en-US" dirty="0"/>
              <a:t>School of Computer Science, </a:t>
            </a:r>
          </a:p>
          <a:p>
            <a:r>
              <a:rPr lang="en-US" dirty="0"/>
              <a:t>University of Birmingham</a:t>
            </a:r>
          </a:p>
          <a:p>
            <a:r>
              <a:rPr lang="en-US" dirty="0" err="1"/>
              <a:t>r.bahsoon@bham.</a:t>
            </a:r>
            <a:r>
              <a:rPr lang="en-US" err="1"/>
              <a:t>ac</a:t>
            </a:r>
            <a:r>
              <a:rPr lang="en-US"/>
              <a:t>.uk</a:t>
            </a:r>
            <a:endParaRPr lang="en-US" dirty="0"/>
          </a:p>
        </p:txBody>
      </p:sp>
      <p:pic>
        <p:nvPicPr>
          <p:cNvPr id="4" name="Picture 2" descr="Image result for university of birmingham, logo">
            <a:extLst>
              <a:ext uri="{FF2B5EF4-FFF2-40B4-BE49-F238E27FC236}">
                <a16:creationId xmlns:a16="http://schemas.microsoft.com/office/drawing/2014/main" id="{02D9B3AF-B801-A207-1A78-7DFFDF2E2D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384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5381DAAA-8D7F-872D-7A70-9CA351713D5C}"/>
              </a:ext>
            </a:extLst>
          </p:cNvPr>
          <p:cNvSpPr>
            <a:spLocks noGrp="1"/>
          </p:cNvSpPr>
          <p:nvPr>
            <p:ph type="ftr" sz="quarter" idx="10"/>
          </p:nvPr>
        </p:nvSpPr>
        <p:spPr/>
        <p:txBody>
          <a:bodyPr/>
          <a:lstStyle/>
          <a:p>
            <a:pPr>
              <a:defRPr/>
            </a:pPr>
            <a:r>
              <a:rPr lang="en-GB" altLang="en-US" dirty="0"/>
              <a:t>Software Engineering, R. </a:t>
            </a:r>
            <a:r>
              <a:rPr lang="en-GB" altLang="en-US" dirty="0" err="1"/>
              <a:t>Bahsoon</a:t>
            </a:r>
            <a:endParaRPr lang="en-US" altLang="en-US" dirty="0"/>
          </a:p>
        </p:txBody>
      </p:sp>
      <p:sp>
        <p:nvSpPr>
          <p:cNvPr id="95235" name="Slide Number Placeholder 4">
            <a:extLst>
              <a:ext uri="{FF2B5EF4-FFF2-40B4-BE49-F238E27FC236}">
                <a16:creationId xmlns:a16="http://schemas.microsoft.com/office/drawing/2014/main" id="{54C0FC44-518A-0F1B-A6F2-A9279401C017}"/>
              </a:ext>
            </a:extLst>
          </p:cNvPr>
          <p:cNvSpPr>
            <a:spLocks noGrp="1"/>
          </p:cNvSpPr>
          <p:nvPr>
            <p:ph type="sldNum" sz="quarter" idx="11"/>
          </p:nvPr>
        </p:nvSpPr>
        <p:spPr>
          <a:noFill/>
        </p:spPr>
        <p:txBody>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fld id="{37C2CBCE-2271-9041-8DAA-94D83AD06918}" type="slidenum">
              <a:rPr lang="en-US" altLang="en-US" sz="1400">
                <a:solidFill>
                  <a:srgbClr val="000066"/>
                </a:solidFill>
                <a:latin typeface="Arial" panose="020B0604020202020204" pitchFamily="34" charset="0"/>
              </a:rPr>
              <a:pPr eaLnBrk="1" hangingPunct="1">
                <a:spcBef>
                  <a:spcPct val="0"/>
                </a:spcBef>
                <a:buFontTx/>
                <a:buNone/>
              </a:pPr>
              <a:t>10</a:t>
            </a:fld>
            <a:endParaRPr lang="en-US" altLang="en-US" sz="1400">
              <a:solidFill>
                <a:srgbClr val="000066"/>
              </a:solidFill>
              <a:latin typeface="Arial" panose="020B0604020202020204" pitchFamily="34" charset="0"/>
            </a:endParaRPr>
          </a:p>
        </p:txBody>
      </p:sp>
      <p:sp>
        <p:nvSpPr>
          <p:cNvPr id="95236" name="Rectangle 2">
            <a:extLst>
              <a:ext uri="{FF2B5EF4-FFF2-40B4-BE49-F238E27FC236}">
                <a16:creationId xmlns:a16="http://schemas.microsoft.com/office/drawing/2014/main" id="{F4F613C1-2136-4574-3C9E-C72C56A27633}"/>
              </a:ext>
            </a:extLst>
          </p:cNvPr>
          <p:cNvSpPr>
            <a:spLocks noGrp="1" noChangeArrowheads="1"/>
          </p:cNvSpPr>
          <p:nvPr>
            <p:ph type="title"/>
          </p:nvPr>
        </p:nvSpPr>
        <p:spPr>
          <a:xfrm>
            <a:off x="1487488" y="449261"/>
            <a:ext cx="6969126" cy="1143000"/>
          </a:xfrm>
        </p:spPr>
        <p:txBody>
          <a:bodyPr/>
          <a:lstStyle/>
          <a:p>
            <a:pPr eaLnBrk="1" hangingPunct="1"/>
            <a:r>
              <a:rPr lang="en-GB" altLang="en-US" dirty="0"/>
              <a:t>Example</a:t>
            </a:r>
            <a:endParaRPr lang="en-US" altLang="en-US" dirty="0"/>
          </a:p>
        </p:txBody>
      </p:sp>
      <p:sp>
        <p:nvSpPr>
          <p:cNvPr id="95237" name="Rectangle 3">
            <a:extLst>
              <a:ext uri="{FF2B5EF4-FFF2-40B4-BE49-F238E27FC236}">
                <a16:creationId xmlns:a16="http://schemas.microsoft.com/office/drawing/2014/main" id="{99A785DF-14B0-17B8-27A9-1F3FA44576FA}"/>
              </a:ext>
            </a:extLst>
          </p:cNvPr>
          <p:cNvSpPr>
            <a:spLocks noGrp="1" noChangeArrowheads="1"/>
          </p:cNvSpPr>
          <p:nvPr>
            <p:ph type="body" idx="1"/>
          </p:nvPr>
        </p:nvSpPr>
        <p:spPr>
          <a:xfrm>
            <a:off x="471488" y="1534706"/>
            <a:ext cx="8642351" cy="4784725"/>
          </a:xfrm>
        </p:spPr>
        <p:txBody>
          <a:bodyPr/>
          <a:lstStyle/>
          <a:p>
            <a:pPr marL="0" indent="0">
              <a:buNone/>
            </a:pPr>
            <a:r>
              <a:rPr lang="en-US" altLang="en-US" dirty="0"/>
              <a:t>Self-service machine, three objects do the work we're concerned with </a:t>
            </a:r>
          </a:p>
          <a:p>
            <a:pPr lvl="1"/>
            <a:r>
              <a:rPr lang="en-US" altLang="en-US" b="1" dirty="0"/>
              <a:t>the front: </a:t>
            </a:r>
            <a:r>
              <a:rPr lang="en-US" altLang="en-US" dirty="0"/>
              <a:t>the interface the self-service machine presents to the customer</a:t>
            </a:r>
          </a:p>
          <a:p>
            <a:pPr lvl="1"/>
            <a:r>
              <a:rPr lang="en-US" altLang="en-US" b="1" dirty="0"/>
              <a:t>the money register: </a:t>
            </a:r>
            <a:r>
              <a:rPr lang="en-US" altLang="en-US" dirty="0"/>
              <a:t>part of the machine where moneys are collected</a:t>
            </a:r>
            <a:r>
              <a:rPr lang="en-US" altLang="en-US" b="1" dirty="0"/>
              <a:t> </a:t>
            </a:r>
          </a:p>
          <a:p>
            <a:pPr lvl="1"/>
            <a:r>
              <a:rPr lang="en-US" altLang="en-US" b="1" dirty="0"/>
              <a:t>the dispenser: </a:t>
            </a:r>
            <a:r>
              <a:rPr lang="en-US" altLang="en-US" dirty="0"/>
              <a:t>which delivers the selected product to the customer</a:t>
            </a:r>
          </a:p>
        </p:txBody>
      </p:sp>
      <p:pic>
        <p:nvPicPr>
          <p:cNvPr id="95238" name="Picture 4" descr="ticketmachine">
            <a:extLst>
              <a:ext uri="{FF2B5EF4-FFF2-40B4-BE49-F238E27FC236}">
                <a16:creationId xmlns:a16="http://schemas.microsoft.com/office/drawing/2014/main" id="{00CDF970-716E-4FE5-CBA4-F39809E1C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0813" y="4051300"/>
            <a:ext cx="1042987"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descr="Image result for university of birmingham, logo">
            <a:extLst>
              <a:ext uri="{FF2B5EF4-FFF2-40B4-BE49-F238E27FC236}">
                <a16:creationId xmlns:a16="http://schemas.microsoft.com/office/drawing/2014/main" id="{1CF84F1D-55C0-A254-B1D3-B3BFBA5215A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E2E593E-F1B5-E2E7-4FBE-7B50A94FC2A0}"/>
              </a:ext>
            </a:extLst>
          </p:cNvPr>
          <p:cNvSpPr>
            <a:spLocks noGrp="1"/>
          </p:cNvSpPr>
          <p:nvPr>
            <p:ph type="ftr" sz="quarter" idx="10"/>
          </p:nvPr>
        </p:nvSpPr>
        <p:spPr/>
        <p:txBody>
          <a:bodyPr/>
          <a:lstStyle/>
          <a:p>
            <a:pPr>
              <a:defRPr/>
            </a:pPr>
            <a:r>
              <a:rPr lang="en-GB" altLang="en-US"/>
              <a:t>Software Engineering, R. Bahsoon</a:t>
            </a:r>
            <a:endParaRPr lang="en-US" altLang="en-US"/>
          </a:p>
        </p:txBody>
      </p:sp>
      <p:sp>
        <p:nvSpPr>
          <p:cNvPr id="96259" name="Slide Number Placeholder 4">
            <a:extLst>
              <a:ext uri="{FF2B5EF4-FFF2-40B4-BE49-F238E27FC236}">
                <a16:creationId xmlns:a16="http://schemas.microsoft.com/office/drawing/2014/main" id="{B2CB7D86-FEAA-FDAB-7352-A69DA7B6DA0B}"/>
              </a:ext>
            </a:extLst>
          </p:cNvPr>
          <p:cNvSpPr>
            <a:spLocks noGrp="1"/>
          </p:cNvSpPr>
          <p:nvPr>
            <p:ph type="sldNum" sz="quarter" idx="11"/>
          </p:nvPr>
        </p:nvSpPr>
        <p:spPr>
          <a:noFill/>
        </p:spPr>
        <p:txBody>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fld id="{9D709697-884E-864D-A2FB-A8973E4859C2}" type="slidenum">
              <a:rPr lang="en-US" altLang="en-US" sz="1400">
                <a:solidFill>
                  <a:srgbClr val="000066"/>
                </a:solidFill>
                <a:latin typeface="Arial" panose="020B0604020202020204" pitchFamily="34" charset="0"/>
              </a:rPr>
              <a:pPr eaLnBrk="1" hangingPunct="1">
                <a:spcBef>
                  <a:spcPct val="0"/>
                </a:spcBef>
                <a:buFontTx/>
                <a:buNone/>
              </a:pPr>
              <a:t>11</a:t>
            </a:fld>
            <a:endParaRPr lang="en-US" altLang="en-US" sz="1400">
              <a:solidFill>
                <a:srgbClr val="000066"/>
              </a:solidFill>
              <a:latin typeface="Arial" panose="020B0604020202020204" pitchFamily="34" charset="0"/>
            </a:endParaRPr>
          </a:p>
        </p:txBody>
      </p:sp>
      <p:sp>
        <p:nvSpPr>
          <p:cNvPr id="96260" name="Rectangle 2">
            <a:extLst>
              <a:ext uri="{FF2B5EF4-FFF2-40B4-BE49-F238E27FC236}">
                <a16:creationId xmlns:a16="http://schemas.microsoft.com/office/drawing/2014/main" id="{993F797D-15D2-A326-228F-59D5E9F00632}"/>
              </a:ext>
            </a:extLst>
          </p:cNvPr>
          <p:cNvSpPr>
            <a:spLocks noGrp="1" noChangeArrowheads="1"/>
          </p:cNvSpPr>
          <p:nvPr>
            <p:ph type="title"/>
          </p:nvPr>
        </p:nvSpPr>
        <p:spPr>
          <a:xfrm>
            <a:off x="1503362" y="188913"/>
            <a:ext cx="6969126" cy="1143000"/>
          </a:xfrm>
        </p:spPr>
        <p:txBody>
          <a:bodyPr/>
          <a:lstStyle/>
          <a:p>
            <a:pPr eaLnBrk="1" hangingPunct="1"/>
            <a:r>
              <a:rPr lang="en-GB" altLang="en-US"/>
              <a:t>Example</a:t>
            </a:r>
            <a:endParaRPr lang="en-US" altLang="en-US"/>
          </a:p>
        </p:txBody>
      </p:sp>
      <p:sp>
        <p:nvSpPr>
          <p:cNvPr id="96261" name="Rectangle 3">
            <a:extLst>
              <a:ext uri="{FF2B5EF4-FFF2-40B4-BE49-F238E27FC236}">
                <a16:creationId xmlns:a16="http://schemas.microsoft.com/office/drawing/2014/main" id="{0182CDD1-5EC4-46DE-12AF-9A0BCB8ED679}"/>
              </a:ext>
            </a:extLst>
          </p:cNvPr>
          <p:cNvSpPr>
            <a:spLocks noGrp="1" noChangeArrowheads="1"/>
          </p:cNvSpPr>
          <p:nvPr>
            <p:ph type="body" idx="1"/>
          </p:nvPr>
        </p:nvSpPr>
        <p:spPr>
          <a:xfrm>
            <a:off x="425230" y="1125539"/>
            <a:ext cx="8642350" cy="4784725"/>
          </a:xfrm>
        </p:spPr>
        <p:txBody>
          <a:bodyPr/>
          <a:lstStyle/>
          <a:p>
            <a:pPr marL="0" indent="0" eaLnBrk="1" hangingPunct="1">
              <a:buNone/>
            </a:pPr>
            <a:r>
              <a:rPr lang="en-US" altLang="en-US" sz="2600" dirty="0"/>
              <a:t>The</a:t>
            </a:r>
            <a:r>
              <a:rPr lang="en-US" altLang="en-US" sz="2600" i="1" dirty="0"/>
              <a:t> instance sequence diagram</a:t>
            </a:r>
            <a:r>
              <a:rPr lang="en-US" altLang="en-US" sz="2600" dirty="0"/>
              <a:t> may be sketched by using this sequences:</a:t>
            </a:r>
          </a:p>
          <a:p>
            <a:pPr lvl="1" eaLnBrk="1" hangingPunct="1"/>
            <a:r>
              <a:rPr lang="en-US" altLang="en-US" b="1" dirty="0"/>
              <a:t>1.</a:t>
            </a:r>
            <a:r>
              <a:rPr lang="en-US" altLang="en-US" dirty="0"/>
              <a:t>The customer inserts money in the money slot</a:t>
            </a:r>
          </a:p>
          <a:p>
            <a:pPr lvl="1" eaLnBrk="1" hangingPunct="1"/>
            <a:r>
              <a:rPr lang="en-US" altLang="en-US" b="1" dirty="0"/>
              <a:t>2.</a:t>
            </a:r>
            <a:r>
              <a:rPr lang="en-US" altLang="en-US" dirty="0"/>
              <a:t>The customer makes a selection</a:t>
            </a:r>
          </a:p>
          <a:p>
            <a:pPr lvl="1" eaLnBrk="1" hangingPunct="1"/>
            <a:r>
              <a:rPr lang="en-US" altLang="en-US" b="1" dirty="0"/>
              <a:t>3.</a:t>
            </a:r>
            <a:r>
              <a:rPr lang="en-US" altLang="en-US" dirty="0"/>
              <a:t>The money travels to the register</a:t>
            </a:r>
          </a:p>
          <a:p>
            <a:pPr lvl="1" eaLnBrk="1" hangingPunct="1"/>
            <a:r>
              <a:rPr lang="en-US" altLang="en-US" b="1" dirty="0"/>
              <a:t>4.</a:t>
            </a:r>
            <a:r>
              <a:rPr lang="en-US" altLang="en-US" dirty="0"/>
              <a:t>The register checks to see whether the selected product is in the dispenser</a:t>
            </a:r>
          </a:p>
          <a:p>
            <a:pPr lvl="1" eaLnBrk="1" hangingPunct="1"/>
            <a:r>
              <a:rPr lang="en-US" altLang="en-US" b="1" dirty="0"/>
              <a:t>5. </a:t>
            </a:r>
            <a:r>
              <a:rPr lang="en-US" altLang="en-US" dirty="0"/>
              <a:t>The register updates its cash reserve</a:t>
            </a:r>
          </a:p>
          <a:p>
            <a:pPr lvl="1" eaLnBrk="1" hangingPunct="1"/>
            <a:r>
              <a:rPr lang="en-US" altLang="en-US" b="1" dirty="0"/>
              <a:t>6. </a:t>
            </a:r>
            <a:r>
              <a:rPr lang="en-US" altLang="en-US" dirty="0"/>
              <a:t>The register has a dispenser deliver the product to the front of the machine</a:t>
            </a:r>
          </a:p>
          <a:p>
            <a:pPr eaLnBrk="1" hangingPunct="1"/>
            <a:endParaRPr lang="en-US" altLang="en-US" sz="2600" dirty="0"/>
          </a:p>
        </p:txBody>
      </p:sp>
      <p:pic>
        <p:nvPicPr>
          <p:cNvPr id="96262" name="Picture 6" descr="ticketmachine">
            <a:extLst>
              <a:ext uri="{FF2B5EF4-FFF2-40B4-BE49-F238E27FC236}">
                <a16:creationId xmlns:a16="http://schemas.microsoft.com/office/drawing/2014/main" id="{A6321569-E53A-6580-E854-AAFF9494C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7440" y="3789364"/>
            <a:ext cx="1178560" cy="256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descr="Image result for university of birmingham, logo">
            <a:extLst>
              <a:ext uri="{FF2B5EF4-FFF2-40B4-BE49-F238E27FC236}">
                <a16:creationId xmlns:a16="http://schemas.microsoft.com/office/drawing/2014/main" id="{B44A17A3-6EE7-B583-94A8-1B38A4105E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9CFE6777-5CBE-43F7-2625-7A01B2C9DA2E}"/>
              </a:ext>
            </a:extLst>
          </p:cNvPr>
          <p:cNvSpPr>
            <a:spLocks noGrp="1"/>
          </p:cNvSpPr>
          <p:nvPr>
            <p:ph type="ftr" sz="quarter" idx="10"/>
          </p:nvPr>
        </p:nvSpPr>
        <p:spPr/>
        <p:txBody>
          <a:bodyPr/>
          <a:lstStyle/>
          <a:p>
            <a:pPr>
              <a:defRPr/>
            </a:pPr>
            <a:r>
              <a:rPr lang="en-GB" altLang="en-US"/>
              <a:t>Software Engineering, R. Bahsoon</a:t>
            </a:r>
            <a:endParaRPr lang="en-US" altLang="en-US"/>
          </a:p>
        </p:txBody>
      </p:sp>
      <p:sp>
        <p:nvSpPr>
          <p:cNvPr id="97283" name="Slide Number Placeholder 4">
            <a:extLst>
              <a:ext uri="{FF2B5EF4-FFF2-40B4-BE49-F238E27FC236}">
                <a16:creationId xmlns:a16="http://schemas.microsoft.com/office/drawing/2014/main" id="{68117A45-0C0F-D980-84E1-C2D4D9478FA4}"/>
              </a:ext>
            </a:extLst>
          </p:cNvPr>
          <p:cNvSpPr>
            <a:spLocks noGrp="1"/>
          </p:cNvSpPr>
          <p:nvPr>
            <p:ph type="sldNum" sz="quarter" idx="11"/>
          </p:nvPr>
        </p:nvSpPr>
        <p:spPr>
          <a:noFill/>
        </p:spPr>
        <p:txBody>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fld id="{156FDAB0-8878-EF4E-80E6-6E560B3C48D2}" type="slidenum">
              <a:rPr lang="en-US" altLang="en-US" sz="1400">
                <a:solidFill>
                  <a:srgbClr val="000066"/>
                </a:solidFill>
                <a:latin typeface="Arial" panose="020B0604020202020204" pitchFamily="34" charset="0"/>
              </a:rPr>
              <a:pPr eaLnBrk="1" hangingPunct="1">
                <a:spcBef>
                  <a:spcPct val="0"/>
                </a:spcBef>
                <a:buFontTx/>
                <a:buNone/>
              </a:pPr>
              <a:t>12</a:t>
            </a:fld>
            <a:endParaRPr lang="en-US" altLang="en-US" sz="1400">
              <a:solidFill>
                <a:srgbClr val="000066"/>
              </a:solidFill>
              <a:latin typeface="Arial" panose="020B0604020202020204" pitchFamily="34" charset="0"/>
            </a:endParaRPr>
          </a:p>
        </p:txBody>
      </p:sp>
      <p:sp>
        <p:nvSpPr>
          <p:cNvPr id="97284" name="Rectangle 2">
            <a:extLst>
              <a:ext uri="{FF2B5EF4-FFF2-40B4-BE49-F238E27FC236}">
                <a16:creationId xmlns:a16="http://schemas.microsoft.com/office/drawing/2014/main" id="{79EC2CE6-CE9E-17ED-3BB6-FAD26F397625}"/>
              </a:ext>
            </a:extLst>
          </p:cNvPr>
          <p:cNvSpPr>
            <a:spLocks noGrp="1" noChangeArrowheads="1"/>
          </p:cNvSpPr>
          <p:nvPr>
            <p:ph type="title"/>
          </p:nvPr>
        </p:nvSpPr>
        <p:spPr>
          <a:xfrm>
            <a:off x="1503362" y="188913"/>
            <a:ext cx="6969126" cy="1143000"/>
          </a:xfrm>
        </p:spPr>
        <p:txBody>
          <a:bodyPr/>
          <a:lstStyle/>
          <a:p>
            <a:pPr eaLnBrk="1" hangingPunct="1"/>
            <a:r>
              <a:rPr lang="en-GB" altLang="en-US"/>
              <a:t>Example</a:t>
            </a:r>
            <a:endParaRPr lang="en-US" altLang="en-US"/>
          </a:p>
        </p:txBody>
      </p:sp>
      <p:pic>
        <p:nvPicPr>
          <p:cNvPr id="97285" name="Picture 5" descr="sequenceDiagram1">
            <a:extLst>
              <a:ext uri="{FF2B5EF4-FFF2-40B4-BE49-F238E27FC236}">
                <a16:creationId xmlns:a16="http://schemas.microsoft.com/office/drawing/2014/main" id="{B94950BD-4730-7AD5-3A23-492379AA00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9" y="1341438"/>
            <a:ext cx="878522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6" name="Rectangle 6">
            <a:extLst>
              <a:ext uri="{FF2B5EF4-FFF2-40B4-BE49-F238E27FC236}">
                <a16:creationId xmlns:a16="http://schemas.microsoft.com/office/drawing/2014/main" id="{760D8A31-171B-82F0-D601-4C020E45F566}"/>
              </a:ext>
            </a:extLst>
          </p:cNvPr>
          <p:cNvSpPr>
            <a:spLocks noChangeArrowheads="1"/>
          </p:cNvSpPr>
          <p:nvPr/>
        </p:nvSpPr>
        <p:spPr bwMode="auto">
          <a:xfrm>
            <a:off x="1703389" y="5516563"/>
            <a:ext cx="87264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US" altLang="en-US" sz="1800" i="1">
                <a:latin typeface="Verdana" panose="020B0604030504040204" pitchFamily="34" charset="0"/>
              </a:rPr>
              <a:t>The "Buy a product" scenario. </a:t>
            </a:r>
          </a:p>
          <a:p>
            <a:pPr eaLnBrk="1" hangingPunct="1">
              <a:spcBef>
                <a:spcPct val="0"/>
              </a:spcBef>
              <a:buFontTx/>
              <a:buNone/>
            </a:pPr>
            <a:r>
              <a:rPr lang="en-US" altLang="en-US" sz="1800" i="1">
                <a:latin typeface="Verdana" panose="020B0604030504040204" pitchFamily="34" charset="0"/>
              </a:rPr>
              <a:t>Because this is the best-case scenario, it's an </a:t>
            </a:r>
            <a:r>
              <a:rPr lang="en-US" altLang="en-US" sz="1800" i="1">
                <a:solidFill>
                  <a:srgbClr val="FF0000"/>
                </a:solidFill>
                <a:latin typeface="Verdana" panose="020B0604030504040204" pitchFamily="34" charset="0"/>
              </a:rPr>
              <a:t>instance sequence diagram</a:t>
            </a:r>
            <a:r>
              <a:rPr lang="en-US" altLang="en-US" sz="1800">
                <a:latin typeface="Verdana" panose="020B0604030504040204" pitchFamily="34" charset="0"/>
              </a:rPr>
              <a:t> </a:t>
            </a:r>
          </a:p>
        </p:txBody>
      </p:sp>
      <p:sp>
        <p:nvSpPr>
          <p:cNvPr id="97287" name="Line 7">
            <a:extLst>
              <a:ext uri="{FF2B5EF4-FFF2-40B4-BE49-F238E27FC236}">
                <a16:creationId xmlns:a16="http://schemas.microsoft.com/office/drawing/2014/main" id="{2B203B7A-1E8A-CECA-2CD4-FD675C413458}"/>
              </a:ext>
            </a:extLst>
          </p:cNvPr>
          <p:cNvSpPr>
            <a:spLocks noChangeShapeType="1"/>
          </p:cNvSpPr>
          <p:nvPr/>
        </p:nvSpPr>
        <p:spPr bwMode="auto">
          <a:xfrm>
            <a:off x="7464426" y="4005263"/>
            <a:ext cx="20161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8" name="Text Box 8">
            <a:extLst>
              <a:ext uri="{FF2B5EF4-FFF2-40B4-BE49-F238E27FC236}">
                <a16:creationId xmlns:a16="http://schemas.microsoft.com/office/drawing/2014/main" id="{DEE323DA-F3F5-383D-0A16-6670BF475A64}"/>
              </a:ext>
            </a:extLst>
          </p:cNvPr>
          <p:cNvSpPr txBox="1">
            <a:spLocks noChangeArrowheads="1"/>
          </p:cNvSpPr>
          <p:nvPr/>
        </p:nvSpPr>
        <p:spPr bwMode="auto">
          <a:xfrm>
            <a:off x="7516813" y="3660776"/>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endParaRPr lang="en-GB" altLang="en-US" sz="1800">
              <a:latin typeface="Verdana" panose="020B0604030504040204" pitchFamily="34" charset="0"/>
            </a:endParaRPr>
          </a:p>
        </p:txBody>
      </p:sp>
      <p:sp>
        <p:nvSpPr>
          <p:cNvPr id="97289" name="Text Box 9">
            <a:extLst>
              <a:ext uri="{FF2B5EF4-FFF2-40B4-BE49-F238E27FC236}">
                <a16:creationId xmlns:a16="http://schemas.microsoft.com/office/drawing/2014/main" id="{A095F72E-CEEA-B16B-AFC6-9DC0FDE93195}"/>
              </a:ext>
            </a:extLst>
          </p:cNvPr>
          <p:cNvSpPr txBox="1">
            <a:spLocks noChangeArrowheads="1"/>
          </p:cNvSpPr>
          <p:nvPr/>
        </p:nvSpPr>
        <p:spPr bwMode="auto">
          <a:xfrm>
            <a:off x="7588251" y="3660776"/>
            <a:ext cx="12112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b="1">
                <a:solidFill>
                  <a:schemeClr val="tx2"/>
                </a:solidFill>
                <a:latin typeface="Verdana" panose="020B0604030504040204" pitchFamily="34" charset="0"/>
              </a:rPr>
              <a:t>Notify()</a:t>
            </a:r>
            <a:endParaRPr lang="en-US" altLang="en-US" sz="1800" b="1">
              <a:solidFill>
                <a:schemeClr val="tx2"/>
              </a:solidFill>
              <a:latin typeface="Verdana" panose="020B0604030504040204" pitchFamily="34" charset="0"/>
            </a:endParaRPr>
          </a:p>
        </p:txBody>
      </p:sp>
      <p:pic>
        <p:nvPicPr>
          <p:cNvPr id="2" name="Picture 2" descr="Image result for university of birmingham, logo">
            <a:extLst>
              <a:ext uri="{FF2B5EF4-FFF2-40B4-BE49-F238E27FC236}">
                <a16:creationId xmlns:a16="http://schemas.microsoft.com/office/drawing/2014/main" id="{79C5A2F0-C2A8-406A-752A-9DEC5BA16D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A0ADB94-6A8F-0281-E49F-70EC725A708F}"/>
              </a:ext>
            </a:extLst>
          </p:cNvPr>
          <p:cNvSpPr>
            <a:spLocks noGrp="1"/>
          </p:cNvSpPr>
          <p:nvPr>
            <p:ph type="ftr" sz="quarter" idx="10"/>
          </p:nvPr>
        </p:nvSpPr>
        <p:spPr/>
        <p:txBody>
          <a:bodyPr/>
          <a:lstStyle/>
          <a:p>
            <a:pPr>
              <a:defRPr/>
            </a:pPr>
            <a:r>
              <a:rPr lang="en-GB" altLang="en-US"/>
              <a:t>Software Engineering, R. Bahsoon</a:t>
            </a:r>
            <a:endParaRPr lang="en-US" altLang="en-US"/>
          </a:p>
        </p:txBody>
      </p:sp>
      <p:sp>
        <p:nvSpPr>
          <p:cNvPr id="98307" name="Slide Number Placeholder 4">
            <a:extLst>
              <a:ext uri="{FF2B5EF4-FFF2-40B4-BE49-F238E27FC236}">
                <a16:creationId xmlns:a16="http://schemas.microsoft.com/office/drawing/2014/main" id="{EB423804-768C-1DC1-B02E-3A6D4346BA4C}"/>
              </a:ext>
            </a:extLst>
          </p:cNvPr>
          <p:cNvSpPr>
            <a:spLocks noGrp="1"/>
          </p:cNvSpPr>
          <p:nvPr>
            <p:ph type="sldNum" sz="quarter" idx="11"/>
          </p:nvPr>
        </p:nvSpPr>
        <p:spPr>
          <a:noFill/>
        </p:spPr>
        <p:txBody>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fld id="{9D94F0B7-B838-934E-B976-5460B995A518}" type="slidenum">
              <a:rPr lang="en-US" altLang="en-US" sz="1400">
                <a:solidFill>
                  <a:srgbClr val="000066"/>
                </a:solidFill>
                <a:latin typeface="Arial" panose="020B0604020202020204" pitchFamily="34" charset="0"/>
              </a:rPr>
              <a:pPr eaLnBrk="1" hangingPunct="1">
                <a:spcBef>
                  <a:spcPct val="0"/>
                </a:spcBef>
                <a:buFontTx/>
                <a:buNone/>
              </a:pPr>
              <a:t>13</a:t>
            </a:fld>
            <a:endParaRPr lang="en-US" altLang="en-US" sz="1400">
              <a:solidFill>
                <a:srgbClr val="000066"/>
              </a:solidFill>
              <a:latin typeface="Arial" panose="020B0604020202020204" pitchFamily="34" charset="0"/>
            </a:endParaRPr>
          </a:p>
        </p:txBody>
      </p:sp>
      <p:sp>
        <p:nvSpPr>
          <p:cNvPr id="98308" name="Rectangle 2">
            <a:extLst>
              <a:ext uri="{FF2B5EF4-FFF2-40B4-BE49-F238E27FC236}">
                <a16:creationId xmlns:a16="http://schemas.microsoft.com/office/drawing/2014/main" id="{55B71C9F-D9C1-DF22-C1FB-D44AB81BF1FC}"/>
              </a:ext>
            </a:extLst>
          </p:cNvPr>
          <p:cNvSpPr>
            <a:spLocks noGrp="1" noChangeArrowheads="1"/>
          </p:cNvSpPr>
          <p:nvPr>
            <p:ph type="title"/>
          </p:nvPr>
        </p:nvSpPr>
        <p:spPr>
          <a:xfrm>
            <a:off x="1524001" y="0"/>
            <a:ext cx="6969125" cy="1143000"/>
          </a:xfrm>
        </p:spPr>
        <p:txBody>
          <a:bodyPr/>
          <a:lstStyle/>
          <a:p>
            <a:pPr eaLnBrk="1" hangingPunct="1"/>
            <a:r>
              <a:rPr lang="en-GB" altLang="en-US"/>
              <a:t>… But </a:t>
            </a:r>
            <a:endParaRPr lang="en-US" altLang="en-US"/>
          </a:p>
        </p:txBody>
      </p:sp>
      <p:sp>
        <p:nvSpPr>
          <p:cNvPr id="98309" name="Rectangle 3">
            <a:extLst>
              <a:ext uri="{FF2B5EF4-FFF2-40B4-BE49-F238E27FC236}">
                <a16:creationId xmlns:a16="http://schemas.microsoft.com/office/drawing/2014/main" id="{77AA9377-22A7-92AF-231D-8239C4858D2E}"/>
              </a:ext>
            </a:extLst>
          </p:cNvPr>
          <p:cNvSpPr>
            <a:spLocks noGrp="1" noChangeArrowheads="1"/>
          </p:cNvSpPr>
          <p:nvPr>
            <p:ph type="body" idx="1"/>
          </p:nvPr>
        </p:nvSpPr>
        <p:spPr/>
        <p:txBody>
          <a:bodyPr/>
          <a:lstStyle/>
          <a:p>
            <a:pPr eaLnBrk="1" hangingPunct="1"/>
            <a:r>
              <a:rPr lang="en-GB" altLang="en-US" dirty="0"/>
              <a:t>We have seen an instance of an interaction diagram- one possible sequence of messages</a:t>
            </a:r>
          </a:p>
          <a:p>
            <a:pPr eaLnBrk="1" hangingPunct="1"/>
            <a:r>
              <a:rPr lang="en-GB" altLang="en-US" dirty="0"/>
              <a:t>Since a use case can include may scenarios</a:t>
            </a:r>
          </a:p>
          <a:p>
            <a:pPr lvl="1" eaLnBrk="1" hangingPunct="1"/>
            <a:r>
              <a:rPr lang="en-GB" altLang="en-US" dirty="0"/>
              <a:t>There is a need to show conditional behaviour</a:t>
            </a:r>
          </a:p>
          <a:p>
            <a:pPr lvl="1" eaLnBrk="1" hangingPunct="1"/>
            <a:r>
              <a:rPr lang="en-GB" altLang="en-US" dirty="0"/>
              <a:t>There is a need to show possible iterations</a:t>
            </a:r>
          </a:p>
          <a:p>
            <a:pPr eaLnBrk="1" hangingPunct="1"/>
            <a:r>
              <a:rPr lang="en-GB" altLang="en-US" dirty="0"/>
              <a:t>A generic interaction diagram shows all possible sequences of messages that can occur  </a:t>
            </a:r>
          </a:p>
          <a:p>
            <a:pPr eaLnBrk="1" hangingPunct="1"/>
            <a:endParaRPr lang="en-US" altLang="en-US" dirty="0"/>
          </a:p>
        </p:txBody>
      </p:sp>
      <p:pic>
        <p:nvPicPr>
          <p:cNvPr id="2" name="Picture 2" descr="Image result for university of birmingham, logo">
            <a:extLst>
              <a:ext uri="{FF2B5EF4-FFF2-40B4-BE49-F238E27FC236}">
                <a16:creationId xmlns:a16="http://schemas.microsoft.com/office/drawing/2014/main" id="{9C76B25E-9158-8EBE-DC8F-8A60A18E12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227DCE36-F96A-93EF-B6CC-5B8F8E188BB0}"/>
              </a:ext>
            </a:extLst>
          </p:cNvPr>
          <p:cNvSpPr>
            <a:spLocks noGrp="1"/>
          </p:cNvSpPr>
          <p:nvPr>
            <p:ph type="ftr" sz="quarter" idx="10"/>
          </p:nvPr>
        </p:nvSpPr>
        <p:spPr/>
        <p:txBody>
          <a:bodyPr/>
          <a:lstStyle/>
          <a:p>
            <a:pPr>
              <a:defRPr/>
            </a:pPr>
            <a:r>
              <a:rPr lang="en-GB" altLang="en-US"/>
              <a:t>Software Engineering, R. Bahsoon</a:t>
            </a:r>
            <a:endParaRPr lang="en-US" altLang="en-US"/>
          </a:p>
        </p:txBody>
      </p:sp>
      <p:sp>
        <p:nvSpPr>
          <p:cNvPr id="99331" name="Slide Number Placeholder 4">
            <a:extLst>
              <a:ext uri="{FF2B5EF4-FFF2-40B4-BE49-F238E27FC236}">
                <a16:creationId xmlns:a16="http://schemas.microsoft.com/office/drawing/2014/main" id="{09D02ECB-6DED-D248-4157-176E1FEB1A86}"/>
              </a:ext>
            </a:extLst>
          </p:cNvPr>
          <p:cNvSpPr>
            <a:spLocks noGrp="1"/>
          </p:cNvSpPr>
          <p:nvPr>
            <p:ph type="sldNum" sz="quarter" idx="11"/>
          </p:nvPr>
        </p:nvSpPr>
        <p:spPr>
          <a:noFill/>
        </p:spPr>
        <p:txBody>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fld id="{B928B441-9F48-C743-A9D9-012AD50845CD}" type="slidenum">
              <a:rPr lang="en-US" altLang="en-US" sz="1400">
                <a:solidFill>
                  <a:srgbClr val="000066"/>
                </a:solidFill>
                <a:latin typeface="Arial" panose="020B0604020202020204" pitchFamily="34" charset="0"/>
              </a:rPr>
              <a:pPr eaLnBrk="1" hangingPunct="1">
                <a:spcBef>
                  <a:spcPct val="0"/>
                </a:spcBef>
                <a:buFontTx/>
                <a:buNone/>
              </a:pPr>
              <a:t>14</a:t>
            </a:fld>
            <a:endParaRPr lang="en-US" altLang="en-US" sz="1400">
              <a:solidFill>
                <a:srgbClr val="000066"/>
              </a:solidFill>
              <a:latin typeface="Arial" panose="020B0604020202020204" pitchFamily="34" charset="0"/>
            </a:endParaRPr>
          </a:p>
        </p:txBody>
      </p:sp>
      <p:sp>
        <p:nvSpPr>
          <p:cNvPr id="99332" name="Rectangle 2">
            <a:extLst>
              <a:ext uri="{FF2B5EF4-FFF2-40B4-BE49-F238E27FC236}">
                <a16:creationId xmlns:a16="http://schemas.microsoft.com/office/drawing/2014/main" id="{39F3FDE7-B614-BFF8-52CB-C251BBB25990}"/>
              </a:ext>
            </a:extLst>
          </p:cNvPr>
          <p:cNvSpPr>
            <a:spLocks noGrp="1" noChangeArrowheads="1"/>
          </p:cNvSpPr>
          <p:nvPr>
            <p:ph type="title"/>
          </p:nvPr>
        </p:nvSpPr>
        <p:spPr>
          <a:xfrm>
            <a:off x="1503362" y="404813"/>
            <a:ext cx="6969126" cy="1143000"/>
          </a:xfrm>
        </p:spPr>
        <p:txBody>
          <a:bodyPr>
            <a:normAutofit fontScale="90000"/>
          </a:bodyPr>
          <a:lstStyle/>
          <a:p>
            <a:pPr eaLnBrk="1" hangingPunct="1"/>
            <a:r>
              <a:rPr lang="en-US" altLang="en-US"/>
              <a:t>Showing conditional behavior </a:t>
            </a:r>
            <a:br>
              <a:rPr lang="en-US" altLang="en-US"/>
            </a:br>
            <a:endParaRPr lang="en-US" altLang="en-US"/>
          </a:p>
        </p:txBody>
      </p:sp>
      <p:pic>
        <p:nvPicPr>
          <p:cNvPr id="99333" name="Picture 4">
            <a:extLst>
              <a:ext uri="{FF2B5EF4-FFF2-40B4-BE49-F238E27FC236}">
                <a16:creationId xmlns:a16="http://schemas.microsoft.com/office/drawing/2014/main" id="{1E01BE23-75E4-8AB1-BC02-9BAD0C3E3FAC}"/>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524001" y="2605089"/>
            <a:ext cx="8893175" cy="3413125"/>
          </a:xfrm>
          <a:noFill/>
        </p:spPr>
      </p:pic>
      <p:sp>
        <p:nvSpPr>
          <p:cNvPr id="99334" name="Text Box 5">
            <a:extLst>
              <a:ext uri="{FF2B5EF4-FFF2-40B4-BE49-F238E27FC236}">
                <a16:creationId xmlns:a16="http://schemas.microsoft.com/office/drawing/2014/main" id="{66A76072-B94A-0174-3D48-A7293537ED10}"/>
              </a:ext>
            </a:extLst>
          </p:cNvPr>
          <p:cNvSpPr txBox="1">
            <a:spLocks noChangeArrowheads="1"/>
          </p:cNvSpPr>
          <p:nvPr/>
        </p:nvSpPr>
        <p:spPr bwMode="auto">
          <a:xfrm>
            <a:off x="2279650" y="15573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endParaRPr lang="en-GB" altLang="en-US" sz="1800">
              <a:latin typeface="Verdana" panose="020B0604030504040204" pitchFamily="34" charset="0"/>
            </a:endParaRPr>
          </a:p>
        </p:txBody>
      </p:sp>
      <p:sp>
        <p:nvSpPr>
          <p:cNvPr id="99335" name="Text Box 7">
            <a:extLst>
              <a:ext uri="{FF2B5EF4-FFF2-40B4-BE49-F238E27FC236}">
                <a16:creationId xmlns:a16="http://schemas.microsoft.com/office/drawing/2014/main" id="{5734F234-22E0-E093-6260-FFAAB32CEE2D}"/>
              </a:ext>
            </a:extLst>
          </p:cNvPr>
          <p:cNvSpPr txBox="1">
            <a:spLocks noChangeArrowheads="1"/>
          </p:cNvSpPr>
          <p:nvPr/>
        </p:nvSpPr>
        <p:spPr bwMode="auto">
          <a:xfrm>
            <a:off x="1487488" y="1052513"/>
            <a:ext cx="931857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pPr>
            <a:r>
              <a:rPr lang="en-GB" altLang="en-US" sz="2400">
                <a:latin typeface="Arial" panose="020B0604020202020204" pitchFamily="34" charset="0"/>
              </a:rPr>
              <a:t>  </a:t>
            </a:r>
            <a:r>
              <a:rPr lang="en-GB" altLang="en-US" sz="2400"/>
              <a:t>A message may be </a:t>
            </a:r>
            <a:r>
              <a:rPr lang="en-GB" altLang="en-US" sz="2400" b="1"/>
              <a:t>guarded</a:t>
            </a:r>
            <a:r>
              <a:rPr lang="en-GB" altLang="en-US" sz="2400"/>
              <a:t> by a condition </a:t>
            </a:r>
          </a:p>
          <a:p>
            <a:pPr eaLnBrk="1" hangingPunct="1">
              <a:spcBef>
                <a:spcPct val="0"/>
              </a:spcBef>
            </a:pPr>
            <a:r>
              <a:rPr lang="en-GB" altLang="en-US" sz="2400"/>
              <a:t>  Messages are only sent if the </a:t>
            </a:r>
            <a:r>
              <a:rPr lang="en-GB" altLang="en-US" sz="2400">
                <a:solidFill>
                  <a:srgbClr val="FF3300"/>
                </a:solidFill>
              </a:rPr>
              <a:t>guard evaluates to true</a:t>
            </a:r>
            <a:r>
              <a:rPr lang="en-GB" altLang="en-US" sz="2400"/>
              <a:t> at </a:t>
            </a:r>
          </a:p>
          <a:p>
            <a:pPr eaLnBrk="1" hangingPunct="1">
              <a:spcBef>
                <a:spcPct val="0"/>
              </a:spcBef>
              <a:buFontTx/>
              <a:buNone/>
            </a:pPr>
            <a:r>
              <a:rPr lang="en-GB" altLang="en-US" sz="2400"/>
              <a:t>the time when the system reaches that point in the interaction</a:t>
            </a:r>
            <a:r>
              <a:rPr lang="en-GB" altLang="en-US" sz="2400">
                <a:latin typeface="Arial" panose="020B0604020202020204" pitchFamily="34" charset="0"/>
              </a:rPr>
              <a:t> </a:t>
            </a:r>
          </a:p>
          <a:p>
            <a:pPr eaLnBrk="1" hangingPunct="1">
              <a:spcBef>
                <a:spcPct val="0"/>
              </a:spcBef>
              <a:buFontTx/>
              <a:buNone/>
            </a:pPr>
            <a:endParaRPr lang="en-US" altLang="en-US" sz="2400">
              <a:latin typeface="Arial" panose="020B0604020202020204" pitchFamily="34" charset="0"/>
            </a:endParaRPr>
          </a:p>
        </p:txBody>
      </p:sp>
      <p:sp>
        <p:nvSpPr>
          <p:cNvPr id="99336" name="Text Box 8">
            <a:extLst>
              <a:ext uri="{FF2B5EF4-FFF2-40B4-BE49-F238E27FC236}">
                <a16:creationId xmlns:a16="http://schemas.microsoft.com/office/drawing/2014/main" id="{BAC63BB7-43A7-927E-CC7C-30B28B437D02}"/>
              </a:ext>
            </a:extLst>
          </p:cNvPr>
          <p:cNvSpPr txBox="1">
            <a:spLocks noChangeArrowheads="1"/>
          </p:cNvSpPr>
          <p:nvPr/>
        </p:nvSpPr>
        <p:spPr bwMode="auto">
          <a:xfrm>
            <a:off x="2279650" y="3068638"/>
            <a:ext cx="10795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50000"/>
              </a:spcBef>
              <a:buFontTx/>
              <a:buNone/>
            </a:pPr>
            <a:endParaRPr lang="en-GB" altLang="en-US" sz="1800">
              <a:latin typeface="Verdana" panose="020B0604030504040204" pitchFamily="34" charset="0"/>
            </a:endParaRPr>
          </a:p>
        </p:txBody>
      </p:sp>
      <p:sp>
        <p:nvSpPr>
          <p:cNvPr id="99337" name="Text Box 9">
            <a:extLst>
              <a:ext uri="{FF2B5EF4-FFF2-40B4-BE49-F238E27FC236}">
                <a16:creationId xmlns:a16="http://schemas.microsoft.com/office/drawing/2014/main" id="{1B003430-E0D4-AE51-5801-0E950A6FCC60}"/>
              </a:ext>
            </a:extLst>
          </p:cNvPr>
          <p:cNvSpPr txBox="1">
            <a:spLocks noChangeArrowheads="1"/>
          </p:cNvSpPr>
          <p:nvPr/>
        </p:nvSpPr>
        <p:spPr bwMode="auto">
          <a:xfrm>
            <a:off x="2135189" y="2924176"/>
            <a:ext cx="1246187"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u="sng">
                <a:latin typeface="Verdana" panose="020B0604030504040204" pitchFamily="34" charset="0"/>
              </a:rPr>
              <a:t>Obj:class</a:t>
            </a:r>
            <a:endParaRPr lang="en-US" altLang="en-US" sz="1800" u="sng">
              <a:latin typeface="Verdana" panose="020B0604030504040204" pitchFamily="34" charset="0"/>
            </a:endParaRPr>
          </a:p>
        </p:txBody>
      </p:sp>
      <p:sp>
        <p:nvSpPr>
          <p:cNvPr id="99338" name="Text Box 10">
            <a:extLst>
              <a:ext uri="{FF2B5EF4-FFF2-40B4-BE49-F238E27FC236}">
                <a16:creationId xmlns:a16="http://schemas.microsoft.com/office/drawing/2014/main" id="{F30779CD-DA05-9FDB-C579-3F523D4623DA}"/>
              </a:ext>
            </a:extLst>
          </p:cNvPr>
          <p:cNvSpPr txBox="1">
            <a:spLocks noChangeArrowheads="1"/>
          </p:cNvSpPr>
          <p:nvPr/>
        </p:nvSpPr>
        <p:spPr bwMode="auto">
          <a:xfrm>
            <a:off x="7248525" y="2924176"/>
            <a:ext cx="1246188"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u="sng">
                <a:latin typeface="Verdana" panose="020B0604030504040204" pitchFamily="34" charset="0"/>
              </a:rPr>
              <a:t>Obj:class</a:t>
            </a:r>
            <a:endParaRPr lang="en-US" altLang="en-US" sz="1800" u="sng">
              <a:latin typeface="Verdana" panose="020B0604030504040204" pitchFamily="34" charset="0"/>
            </a:endParaRPr>
          </a:p>
        </p:txBody>
      </p:sp>
      <p:sp>
        <p:nvSpPr>
          <p:cNvPr id="99339" name="Text Box 11">
            <a:extLst>
              <a:ext uri="{FF2B5EF4-FFF2-40B4-BE49-F238E27FC236}">
                <a16:creationId xmlns:a16="http://schemas.microsoft.com/office/drawing/2014/main" id="{CBAB26E9-A089-CF22-197D-168B7434CBCC}"/>
              </a:ext>
            </a:extLst>
          </p:cNvPr>
          <p:cNvSpPr txBox="1">
            <a:spLocks noChangeArrowheads="1"/>
          </p:cNvSpPr>
          <p:nvPr/>
        </p:nvSpPr>
        <p:spPr bwMode="auto">
          <a:xfrm>
            <a:off x="4224338" y="3573464"/>
            <a:ext cx="232948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2000" dirty="0">
                <a:latin typeface="Verdana" panose="020B0604030504040204" pitchFamily="34" charset="0"/>
              </a:rPr>
              <a:t>If </a:t>
            </a:r>
            <a:r>
              <a:rPr lang="en-GB" altLang="en-US" sz="2000" dirty="0" err="1">
                <a:latin typeface="Verdana" panose="020B0604030504040204" pitchFamily="34" charset="0"/>
              </a:rPr>
              <a:t>i</a:t>
            </a:r>
            <a:r>
              <a:rPr lang="en-GB" altLang="en-US" sz="2000" dirty="0">
                <a:latin typeface="Verdana" panose="020B0604030504040204" pitchFamily="34" charset="0"/>
              </a:rPr>
              <a:t>=0 then foo()</a:t>
            </a:r>
          </a:p>
          <a:p>
            <a:pPr eaLnBrk="1" hangingPunct="1">
              <a:spcBef>
                <a:spcPct val="0"/>
              </a:spcBef>
              <a:buFontTx/>
              <a:buNone/>
            </a:pPr>
            <a:r>
              <a:rPr lang="en-GB" altLang="en-US" sz="2000" dirty="0">
                <a:latin typeface="Verdana" panose="020B0604030504040204" pitchFamily="34" charset="0"/>
              </a:rPr>
              <a:t>If </a:t>
            </a:r>
            <a:r>
              <a:rPr lang="en-GB" altLang="en-US" sz="2000" dirty="0" err="1">
                <a:latin typeface="Verdana" panose="020B0604030504040204" pitchFamily="34" charset="0"/>
              </a:rPr>
              <a:t>i</a:t>
            </a:r>
            <a:r>
              <a:rPr lang="en-GB" altLang="en-US" sz="2000" dirty="0">
                <a:latin typeface="Verdana" panose="020B0604030504040204" pitchFamily="34" charset="0"/>
              </a:rPr>
              <a:t>=1 then bar()</a:t>
            </a:r>
            <a:endParaRPr lang="en-US" altLang="en-US" sz="2000" dirty="0">
              <a:latin typeface="Verdana" panose="020B0604030504040204" pitchFamily="34" charset="0"/>
            </a:endParaRPr>
          </a:p>
        </p:txBody>
      </p:sp>
      <p:sp>
        <p:nvSpPr>
          <p:cNvPr id="99340" name="Text Box 12">
            <a:extLst>
              <a:ext uri="{FF2B5EF4-FFF2-40B4-BE49-F238E27FC236}">
                <a16:creationId xmlns:a16="http://schemas.microsoft.com/office/drawing/2014/main" id="{D8A01458-D4BC-8B2E-1D00-B828C287F7A8}"/>
              </a:ext>
            </a:extLst>
          </p:cNvPr>
          <p:cNvSpPr txBox="1">
            <a:spLocks noChangeArrowheads="1"/>
          </p:cNvSpPr>
          <p:nvPr/>
        </p:nvSpPr>
        <p:spPr bwMode="auto">
          <a:xfrm>
            <a:off x="6096001" y="5445126"/>
            <a:ext cx="23971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2000" dirty="0">
                <a:latin typeface="Verdana" panose="020B0604030504040204" pitchFamily="34" charset="0"/>
              </a:rPr>
              <a:t>If </a:t>
            </a:r>
            <a:r>
              <a:rPr lang="en-GB" altLang="en-US" sz="2000" dirty="0" err="1">
                <a:latin typeface="Verdana" panose="020B0604030504040204" pitchFamily="34" charset="0"/>
              </a:rPr>
              <a:t>i</a:t>
            </a:r>
            <a:r>
              <a:rPr lang="en-GB" altLang="en-US" sz="2000" dirty="0">
                <a:latin typeface="Verdana" panose="020B0604030504040204" pitchFamily="34" charset="0"/>
              </a:rPr>
              <a:t>=0 then foo()</a:t>
            </a:r>
          </a:p>
          <a:p>
            <a:pPr eaLnBrk="1" hangingPunct="1">
              <a:spcBef>
                <a:spcPct val="0"/>
              </a:spcBef>
              <a:buFontTx/>
              <a:buNone/>
            </a:pPr>
            <a:r>
              <a:rPr lang="en-GB" altLang="en-US" sz="2000" dirty="0">
                <a:latin typeface="Verdana" panose="020B0604030504040204" pitchFamily="34" charset="0"/>
              </a:rPr>
              <a:t>If </a:t>
            </a:r>
            <a:r>
              <a:rPr lang="en-GB" altLang="en-US" sz="2000" dirty="0" err="1">
                <a:latin typeface="Verdana" panose="020B0604030504040204" pitchFamily="34" charset="0"/>
              </a:rPr>
              <a:t>i</a:t>
            </a:r>
            <a:r>
              <a:rPr lang="en-GB" altLang="en-US" sz="2000" dirty="0">
                <a:latin typeface="Verdana" panose="020B0604030504040204" pitchFamily="34" charset="0"/>
              </a:rPr>
              <a:t>=1 then bar()</a:t>
            </a:r>
            <a:endParaRPr lang="en-US" altLang="en-US" sz="2000" dirty="0">
              <a:latin typeface="Verdana" panose="020B0604030504040204" pitchFamily="34" charset="0"/>
            </a:endParaRPr>
          </a:p>
        </p:txBody>
      </p:sp>
      <p:sp>
        <p:nvSpPr>
          <p:cNvPr id="99341" name="Line 13">
            <a:extLst>
              <a:ext uri="{FF2B5EF4-FFF2-40B4-BE49-F238E27FC236}">
                <a16:creationId xmlns:a16="http://schemas.microsoft.com/office/drawing/2014/main" id="{A6766A30-5939-1E9E-43C7-1089FE1C8730}"/>
              </a:ext>
            </a:extLst>
          </p:cNvPr>
          <p:cNvSpPr>
            <a:spLocks noChangeShapeType="1"/>
          </p:cNvSpPr>
          <p:nvPr/>
        </p:nvSpPr>
        <p:spPr bwMode="auto">
          <a:xfrm flipH="1">
            <a:off x="3575050" y="3933826"/>
            <a:ext cx="433388" cy="358775"/>
          </a:xfrm>
          <a:prstGeom prst="line">
            <a:avLst/>
          </a:prstGeom>
          <a:noFill/>
          <a:ln w="9525">
            <a:solidFill>
              <a:srgbClr val="FF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42" name="Line 14">
            <a:extLst>
              <a:ext uri="{FF2B5EF4-FFF2-40B4-BE49-F238E27FC236}">
                <a16:creationId xmlns:a16="http://schemas.microsoft.com/office/drawing/2014/main" id="{399DCD30-B8F4-4203-895C-DB88C57B8CF3}"/>
              </a:ext>
            </a:extLst>
          </p:cNvPr>
          <p:cNvSpPr>
            <a:spLocks noChangeShapeType="1"/>
          </p:cNvSpPr>
          <p:nvPr/>
        </p:nvSpPr>
        <p:spPr bwMode="auto">
          <a:xfrm flipH="1">
            <a:off x="6672264" y="5013326"/>
            <a:ext cx="433387" cy="358775"/>
          </a:xfrm>
          <a:prstGeom prst="line">
            <a:avLst/>
          </a:prstGeom>
          <a:noFill/>
          <a:ln w="9525">
            <a:solidFill>
              <a:srgbClr val="FF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 name="Picture 2" descr="Image result for university of birmingham, logo">
            <a:extLst>
              <a:ext uri="{FF2B5EF4-FFF2-40B4-BE49-F238E27FC236}">
                <a16:creationId xmlns:a16="http://schemas.microsoft.com/office/drawing/2014/main" id="{D5581C0E-AD5F-012F-8C24-6947DA36F7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
            <a:extLst>
              <a:ext uri="{FF2B5EF4-FFF2-40B4-BE49-F238E27FC236}">
                <a16:creationId xmlns:a16="http://schemas.microsoft.com/office/drawing/2014/main" id="{624EAC3A-E8AD-BCCF-B61B-F97B128073E7}"/>
              </a:ext>
            </a:extLst>
          </p:cNvPr>
          <p:cNvSpPr>
            <a:spLocks noGrp="1"/>
          </p:cNvSpPr>
          <p:nvPr>
            <p:ph type="ftr" sz="quarter" idx="10"/>
          </p:nvPr>
        </p:nvSpPr>
        <p:spPr/>
        <p:txBody>
          <a:bodyPr/>
          <a:lstStyle/>
          <a:p>
            <a:pPr>
              <a:defRPr/>
            </a:pPr>
            <a:r>
              <a:rPr lang="en-GB" altLang="en-US"/>
              <a:t>Software Engineering, R. Bahsoon</a:t>
            </a:r>
            <a:endParaRPr lang="en-US" altLang="en-US"/>
          </a:p>
        </p:txBody>
      </p:sp>
      <p:sp>
        <p:nvSpPr>
          <p:cNvPr id="100355" name="Slide Number Placeholder 3">
            <a:extLst>
              <a:ext uri="{FF2B5EF4-FFF2-40B4-BE49-F238E27FC236}">
                <a16:creationId xmlns:a16="http://schemas.microsoft.com/office/drawing/2014/main" id="{649C91A1-07B1-D147-11FB-89648443167E}"/>
              </a:ext>
            </a:extLst>
          </p:cNvPr>
          <p:cNvSpPr>
            <a:spLocks noGrp="1"/>
          </p:cNvSpPr>
          <p:nvPr>
            <p:ph type="sldNum" sz="quarter" idx="11"/>
          </p:nvPr>
        </p:nvSpPr>
        <p:spPr>
          <a:noFill/>
        </p:spPr>
        <p:txBody>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fld id="{8D4E2BD6-F829-C549-B6F6-63EBC1DFE4F5}" type="slidenum">
              <a:rPr lang="en-US" altLang="en-US" sz="1400">
                <a:solidFill>
                  <a:srgbClr val="000066"/>
                </a:solidFill>
                <a:latin typeface="Arial" panose="020B0604020202020204" pitchFamily="34" charset="0"/>
              </a:rPr>
              <a:pPr eaLnBrk="1" hangingPunct="1">
                <a:spcBef>
                  <a:spcPct val="0"/>
                </a:spcBef>
                <a:buFontTx/>
                <a:buNone/>
              </a:pPr>
              <a:t>15</a:t>
            </a:fld>
            <a:endParaRPr lang="en-US" altLang="en-US" sz="1400">
              <a:solidFill>
                <a:srgbClr val="000066"/>
              </a:solidFill>
              <a:latin typeface="Arial" panose="020B0604020202020204" pitchFamily="34" charset="0"/>
            </a:endParaRPr>
          </a:p>
        </p:txBody>
      </p:sp>
      <p:sp>
        <p:nvSpPr>
          <p:cNvPr id="100356" name="Rectangle 2050">
            <a:extLst>
              <a:ext uri="{FF2B5EF4-FFF2-40B4-BE49-F238E27FC236}">
                <a16:creationId xmlns:a16="http://schemas.microsoft.com/office/drawing/2014/main" id="{70EC1389-C9CE-7F38-2E32-5775A5F295FA}"/>
              </a:ext>
            </a:extLst>
          </p:cNvPr>
          <p:cNvSpPr>
            <a:spLocks noGrp="1" noChangeArrowheads="1"/>
          </p:cNvSpPr>
          <p:nvPr>
            <p:ph type="title"/>
          </p:nvPr>
        </p:nvSpPr>
        <p:spPr>
          <a:xfrm>
            <a:off x="528320" y="365125"/>
            <a:ext cx="8534400" cy="1325563"/>
          </a:xfrm>
        </p:spPr>
        <p:txBody>
          <a:bodyPr>
            <a:normAutofit/>
          </a:bodyPr>
          <a:lstStyle/>
          <a:p>
            <a:pPr eaLnBrk="1" hangingPunct="1"/>
            <a:r>
              <a:rPr lang="en-GB" altLang="en-US" sz="4000" dirty="0"/>
              <a:t>alt: Operators in interactions frames – UML 2.0</a:t>
            </a:r>
          </a:p>
        </p:txBody>
      </p:sp>
      <p:pic>
        <p:nvPicPr>
          <p:cNvPr id="100357" name="Picture 2051">
            <a:extLst>
              <a:ext uri="{FF2B5EF4-FFF2-40B4-BE49-F238E27FC236}">
                <a16:creationId xmlns:a16="http://schemas.microsoft.com/office/drawing/2014/main" id="{3815A753-7102-A8DC-6B21-BA8053C303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582738"/>
            <a:ext cx="7467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8" name="Text Box 2052">
            <a:extLst>
              <a:ext uri="{FF2B5EF4-FFF2-40B4-BE49-F238E27FC236}">
                <a16:creationId xmlns:a16="http://schemas.microsoft.com/office/drawing/2014/main" id="{FC72D2FB-6C2C-D323-C915-1E03382F0479}"/>
              </a:ext>
            </a:extLst>
          </p:cNvPr>
          <p:cNvSpPr txBox="1">
            <a:spLocks noChangeArrowheads="1"/>
          </p:cNvSpPr>
          <p:nvPr/>
        </p:nvSpPr>
        <p:spPr bwMode="auto">
          <a:xfrm>
            <a:off x="1050925" y="1911351"/>
            <a:ext cx="9683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400" b="1" dirty="0">
                <a:solidFill>
                  <a:srgbClr val="000099"/>
                </a:solidFill>
              </a:rPr>
              <a:t>Operator</a:t>
            </a:r>
          </a:p>
        </p:txBody>
      </p:sp>
      <p:sp>
        <p:nvSpPr>
          <p:cNvPr id="100359" name="Freeform 2053">
            <a:extLst>
              <a:ext uri="{FF2B5EF4-FFF2-40B4-BE49-F238E27FC236}">
                <a16:creationId xmlns:a16="http://schemas.microsoft.com/office/drawing/2014/main" id="{071ADDAF-B916-E9CB-7435-3A51CED25C95}"/>
              </a:ext>
            </a:extLst>
          </p:cNvPr>
          <p:cNvSpPr>
            <a:spLocks/>
          </p:cNvSpPr>
          <p:nvPr/>
        </p:nvSpPr>
        <p:spPr bwMode="auto">
          <a:xfrm>
            <a:off x="2019300" y="2079626"/>
            <a:ext cx="304800" cy="457200"/>
          </a:xfrm>
          <a:custGeom>
            <a:avLst/>
            <a:gdLst>
              <a:gd name="T0" fmla="*/ 0 w 192"/>
              <a:gd name="T1" fmla="*/ 0 h 288"/>
              <a:gd name="T2" fmla="*/ 2147483647 w 192"/>
              <a:gd name="T3" fmla="*/ 2147483647 h 288"/>
              <a:gd name="T4" fmla="*/ 2147483647 w 192"/>
              <a:gd name="T5" fmla="*/ 2147483647 h 288"/>
              <a:gd name="T6" fmla="*/ 0 60000 65536"/>
              <a:gd name="T7" fmla="*/ 0 60000 65536"/>
              <a:gd name="T8" fmla="*/ 0 60000 65536"/>
            </a:gdLst>
            <a:ahLst/>
            <a:cxnLst>
              <a:cxn ang="T6">
                <a:pos x="T0" y="T1"/>
              </a:cxn>
              <a:cxn ang="T7">
                <a:pos x="T2" y="T3"/>
              </a:cxn>
              <a:cxn ang="T8">
                <a:pos x="T4" y="T5"/>
              </a:cxn>
            </a:cxnLst>
            <a:rect l="0" t="0" r="r" b="b"/>
            <a:pathLst>
              <a:path w="192" h="288">
                <a:moveTo>
                  <a:pt x="0" y="0"/>
                </a:moveTo>
                <a:cubicBezTo>
                  <a:pt x="8" y="72"/>
                  <a:pt x="16" y="144"/>
                  <a:pt x="48" y="192"/>
                </a:cubicBezTo>
                <a:cubicBezTo>
                  <a:pt x="80" y="240"/>
                  <a:pt x="136" y="264"/>
                  <a:pt x="192" y="288"/>
                </a:cubicBezTo>
              </a:path>
            </a:pathLst>
          </a:custGeom>
          <a:noFill/>
          <a:ln w="28575"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60" name="Text Box 2055">
            <a:extLst>
              <a:ext uri="{FF2B5EF4-FFF2-40B4-BE49-F238E27FC236}">
                <a16:creationId xmlns:a16="http://schemas.microsoft.com/office/drawing/2014/main" id="{BB86F826-5DF4-1BC7-7920-020CDA414C12}"/>
              </a:ext>
            </a:extLst>
          </p:cNvPr>
          <p:cNvSpPr txBox="1">
            <a:spLocks noChangeArrowheads="1"/>
          </p:cNvSpPr>
          <p:nvPr/>
        </p:nvSpPr>
        <p:spPr bwMode="auto">
          <a:xfrm>
            <a:off x="1524000" y="5265738"/>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400" b="1">
                <a:solidFill>
                  <a:srgbClr val="000099"/>
                </a:solidFill>
              </a:rPr>
              <a:t>Guard</a:t>
            </a:r>
          </a:p>
        </p:txBody>
      </p:sp>
      <p:sp>
        <p:nvSpPr>
          <p:cNvPr id="100361" name="Freeform 2056">
            <a:extLst>
              <a:ext uri="{FF2B5EF4-FFF2-40B4-BE49-F238E27FC236}">
                <a16:creationId xmlns:a16="http://schemas.microsoft.com/office/drawing/2014/main" id="{817CAD41-8385-C925-5801-53CD9D1274C5}"/>
              </a:ext>
            </a:extLst>
          </p:cNvPr>
          <p:cNvSpPr>
            <a:spLocks/>
          </p:cNvSpPr>
          <p:nvPr/>
        </p:nvSpPr>
        <p:spPr bwMode="auto">
          <a:xfrm flipH="1">
            <a:off x="2209800" y="4648200"/>
            <a:ext cx="228600" cy="685800"/>
          </a:xfrm>
          <a:custGeom>
            <a:avLst/>
            <a:gdLst>
              <a:gd name="T0" fmla="*/ 0 w 192"/>
              <a:gd name="T1" fmla="*/ 0 h 288"/>
              <a:gd name="T2" fmla="*/ 2147483647 w 192"/>
              <a:gd name="T3" fmla="*/ 2147483647 h 288"/>
              <a:gd name="T4" fmla="*/ 2147483647 w 192"/>
              <a:gd name="T5" fmla="*/ 2147483647 h 288"/>
              <a:gd name="T6" fmla="*/ 0 60000 65536"/>
              <a:gd name="T7" fmla="*/ 0 60000 65536"/>
              <a:gd name="T8" fmla="*/ 0 60000 65536"/>
            </a:gdLst>
            <a:ahLst/>
            <a:cxnLst>
              <a:cxn ang="T6">
                <a:pos x="T0" y="T1"/>
              </a:cxn>
              <a:cxn ang="T7">
                <a:pos x="T2" y="T3"/>
              </a:cxn>
              <a:cxn ang="T8">
                <a:pos x="T4" y="T5"/>
              </a:cxn>
            </a:cxnLst>
            <a:rect l="0" t="0" r="r" b="b"/>
            <a:pathLst>
              <a:path w="192" h="288">
                <a:moveTo>
                  <a:pt x="0" y="0"/>
                </a:moveTo>
                <a:cubicBezTo>
                  <a:pt x="8" y="72"/>
                  <a:pt x="16" y="144"/>
                  <a:pt x="48" y="192"/>
                </a:cubicBezTo>
                <a:cubicBezTo>
                  <a:pt x="80" y="240"/>
                  <a:pt x="136" y="264"/>
                  <a:pt x="192" y="288"/>
                </a:cubicBezTo>
              </a:path>
            </a:pathLst>
          </a:custGeom>
          <a:noFill/>
          <a:ln w="28575"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62" name="Text Box 2057">
            <a:extLst>
              <a:ext uri="{FF2B5EF4-FFF2-40B4-BE49-F238E27FC236}">
                <a16:creationId xmlns:a16="http://schemas.microsoft.com/office/drawing/2014/main" id="{1556EE5E-6728-9FED-3949-2ECF4B20A2F4}"/>
              </a:ext>
            </a:extLst>
          </p:cNvPr>
          <p:cNvSpPr txBox="1">
            <a:spLocks noChangeArrowheads="1"/>
          </p:cNvSpPr>
          <p:nvPr/>
        </p:nvSpPr>
        <p:spPr bwMode="auto">
          <a:xfrm>
            <a:off x="1539241" y="5957888"/>
            <a:ext cx="9077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b="1" dirty="0">
                <a:solidFill>
                  <a:srgbClr val="FF0000"/>
                </a:solidFill>
              </a:rPr>
              <a:t>Alternative multiple fragment: only the one whose condition is true will execute</a:t>
            </a:r>
          </a:p>
        </p:txBody>
      </p:sp>
      <p:pic>
        <p:nvPicPr>
          <p:cNvPr id="2" name="Picture 2" descr="Image result for university of birmingham, logo">
            <a:extLst>
              <a:ext uri="{FF2B5EF4-FFF2-40B4-BE49-F238E27FC236}">
                <a16:creationId xmlns:a16="http://schemas.microsoft.com/office/drawing/2014/main" id="{2C4AA9F7-6420-0193-2527-35F2EB5CCC9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428874" y="1454705"/>
            <a:ext cx="7735707" cy="4901645"/>
          </a:xfrm>
          <a:prstGeom prst="rect">
            <a:avLst/>
          </a:prstGeom>
        </p:spPr>
      </p:pic>
      <p:sp>
        <p:nvSpPr>
          <p:cNvPr id="2" name="Title 1"/>
          <p:cNvSpPr>
            <a:spLocks noGrp="1"/>
          </p:cNvSpPr>
          <p:nvPr>
            <p:ph type="title"/>
          </p:nvPr>
        </p:nvSpPr>
        <p:spPr/>
        <p:txBody>
          <a:bodyPr/>
          <a:lstStyle/>
          <a:p>
            <a:r>
              <a:rPr lang="en-GB" dirty="0"/>
              <a:t>Interaction Frames</a:t>
            </a:r>
          </a:p>
        </p:txBody>
      </p:sp>
      <p:pic>
        <p:nvPicPr>
          <p:cNvPr id="1026" name="Picture 2" descr="Image result for university of birmingham,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S Wang</a:t>
            </a:r>
          </a:p>
        </p:txBody>
      </p:sp>
    </p:spTree>
    <p:extLst>
      <p:ext uri="{BB962C8B-B14F-4D97-AF65-F5344CB8AC3E}">
        <p14:creationId xmlns:p14="http://schemas.microsoft.com/office/powerpoint/2010/main" val="254985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Conditional </a:t>
            </a:r>
            <a:r>
              <a:rPr lang="en-GB" dirty="0" err="1"/>
              <a:t>Behavior</a:t>
            </a:r>
            <a:endParaRPr lang="en-GB" dirty="0"/>
          </a:p>
        </p:txBody>
      </p:sp>
      <p:sp>
        <p:nvSpPr>
          <p:cNvPr id="3" name="Content Placeholder 2"/>
          <p:cNvSpPr>
            <a:spLocks noGrp="1"/>
          </p:cNvSpPr>
          <p:nvPr>
            <p:ph idx="1"/>
          </p:nvPr>
        </p:nvSpPr>
        <p:spPr/>
        <p:txBody>
          <a:bodyPr/>
          <a:lstStyle/>
          <a:p>
            <a:endParaRPr lang="en-GB" dirty="0"/>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S Wang</a:t>
            </a:r>
          </a:p>
        </p:txBody>
      </p:sp>
      <p:grpSp>
        <p:nvGrpSpPr>
          <p:cNvPr id="5" name="Group 4"/>
          <p:cNvGrpSpPr/>
          <p:nvPr/>
        </p:nvGrpSpPr>
        <p:grpSpPr>
          <a:xfrm>
            <a:off x="318252" y="1690688"/>
            <a:ext cx="8229600" cy="4343400"/>
            <a:chOff x="0" y="1295400"/>
            <a:chExt cx="8229600" cy="4343400"/>
          </a:xfrm>
        </p:grpSpPr>
        <p:pic>
          <p:nvPicPr>
            <p:cNvPr id="6" name="Picture 20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7467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2052"/>
            <p:cNvSpPr txBox="1">
              <a:spLocks noChangeArrowheads="1"/>
            </p:cNvSpPr>
            <p:nvPr/>
          </p:nvSpPr>
          <p:spPr bwMode="auto">
            <a:xfrm>
              <a:off x="0" y="1303338"/>
              <a:ext cx="9683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7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7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eaLnBrk="1" hangingPunct="1">
                <a:spcBef>
                  <a:spcPct val="0"/>
                </a:spcBef>
                <a:buFontTx/>
                <a:buNone/>
              </a:pPr>
              <a:r>
                <a:rPr lang="en-GB" altLang="en-US" sz="1400" b="1">
                  <a:solidFill>
                    <a:srgbClr val="000099"/>
                  </a:solidFill>
                </a:rPr>
                <a:t>Operator</a:t>
              </a:r>
            </a:p>
          </p:txBody>
        </p:sp>
        <p:sp>
          <p:nvSpPr>
            <p:cNvPr id="8" name="Freeform 2053"/>
            <p:cNvSpPr>
              <a:spLocks/>
            </p:cNvSpPr>
            <p:nvPr/>
          </p:nvSpPr>
          <p:spPr bwMode="auto">
            <a:xfrm>
              <a:off x="304800" y="1676400"/>
              <a:ext cx="304800" cy="457200"/>
            </a:xfrm>
            <a:custGeom>
              <a:avLst/>
              <a:gdLst>
                <a:gd name="T0" fmla="*/ 0 w 192"/>
                <a:gd name="T1" fmla="*/ 0 h 288"/>
                <a:gd name="T2" fmla="*/ 2147483647 w 192"/>
                <a:gd name="T3" fmla="*/ 2147483647 h 288"/>
                <a:gd name="T4" fmla="*/ 2147483647 w 192"/>
                <a:gd name="T5" fmla="*/ 2147483647 h 288"/>
                <a:gd name="T6" fmla="*/ 0 60000 65536"/>
                <a:gd name="T7" fmla="*/ 0 60000 65536"/>
                <a:gd name="T8" fmla="*/ 0 60000 65536"/>
              </a:gdLst>
              <a:ahLst/>
              <a:cxnLst>
                <a:cxn ang="T6">
                  <a:pos x="T0" y="T1"/>
                </a:cxn>
                <a:cxn ang="T7">
                  <a:pos x="T2" y="T3"/>
                </a:cxn>
                <a:cxn ang="T8">
                  <a:pos x="T4" y="T5"/>
                </a:cxn>
              </a:cxnLst>
              <a:rect l="0" t="0" r="r" b="b"/>
              <a:pathLst>
                <a:path w="192" h="288">
                  <a:moveTo>
                    <a:pt x="0" y="0"/>
                  </a:moveTo>
                  <a:cubicBezTo>
                    <a:pt x="8" y="72"/>
                    <a:pt x="16" y="144"/>
                    <a:pt x="48" y="192"/>
                  </a:cubicBezTo>
                  <a:cubicBezTo>
                    <a:pt x="80" y="240"/>
                    <a:pt x="136" y="264"/>
                    <a:pt x="192" y="288"/>
                  </a:cubicBezTo>
                </a:path>
              </a:pathLst>
            </a:custGeom>
            <a:noFill/>
            <a:ln w="28575"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 name="Text Box 2055"/>
            <p:cNvSpPr txBox="1">
              <a:spLocks noChangeArrowheads="1"/>
            </p:cNvSpPr>
            <p:nvPr/>
          </p:nvSpPr>
          <p:spPr bwMode="auto">
            <a:xfrm>
              <a:off x="0" y="5265738"/>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7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7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eaLnBrk="1" hangingPunct="1">
                <a:spcBef>
                  <a:spcPct val="0"/>
                </a:spcBef>
                <a:buFontTx/>
                <a:buNone/>
              </a:pPr>
              <a:r>
                <a:rPr lang="en-GB" altLang="en-US" sz="1400" b="1">
                  <a:solidFill>
                    <a:srgbClr val="000099"/>
                  </a:solidFill>
                </a:rPr>
                <a:t>Guard</a:t>
              </a:r>
            </a:p>
          </p:txBody>
        </p:sp>
        <p:sp>
          <p:nvSpPr>
            <p:cNvPr id="10" name="Freeform 2056"/>
            <p:cNvSpPr>
              <a:spLocks/>
            </p:cNvSpPr>
            <p:nvPr/>
          </p:nvSpPr>
          <p:spPr bwMode="auto">
            <a:xfrm flipH="1">
              <a:off x="685800" y="4648200"/>
              <a:ext cx="228600" cy="685800"/>
            </a:xfrm>
            <a:custGeom>
              <a:avLst/>
              <a:gdLst>
                <a:gd name="T0" fmla="*/ 0 w 192"/>
                <a:gd name="T1" fmla="*/ 0 h 288"/>
                <a:gd name="T2" fmla="*/ 2147483647 w 192"/>
                <a:gd name="T3" fmla="*/ 2147483647 h 288"/>
                <a:gd name="T4" fmla="*/ 2147483647 w 192"/>
                <a:gd name="T5" fmla="*/ 2147483647 h 288"/>
                <a:gd name="T6" fmla="*/ 0 60000 65536"/>
                <a:gd name="T7" fmla="*/ 0 60000 65536"/>
                <a:gd name="T8" fmla="*/ 0 60000 65536"/>
              </a:gdLst>
              <a:ahLst/>
              <a:cxnLst>
                <a:cxn ang="T6">
                  <a:pos x="T0" y="T1"/>
                </a:cxn>
                <a:cxn ang="T7">
                  <a:pos x="T2" y="T3"/>
                </a:cxn>
                <a:cxn ang="T8">
                  <a:pos x="T4" y="T5"/>
                </a:cxn>
              </a:cxnLst>
              <a:rect l="0" t="0" r="r" b="b"/>
              <a:pathLst>
                <a:path w="192" h="288">
                  <a:moveTo>
                    <a:pt x="0" y="0"/>
                  </a:moveTo>
                  <a:cubicBezTo>
                    <a:pt x="8" y="72"/>
                    <a:pt x="16" y="144"/>
                    <a:pt x="48" y="192"/>
                  </a:cubicBezTo>
                  <a:cubicBezTo>
                    <a:pt x="80" y="240"/>
                    <a:pt x="136" y="264"/>
                    <a:pt x="192" y="288"/>
                  </a:cubicBezTo>
                </a:path>
              </a:pathLst>
            </a:custGeom>
            <a:noFill/>
            <a:ln w="28575"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pic>
        <p:nvPicPr>
          <p:cNvPr id="11" name="Picture 10"/>
          <p:cNvPicPr>
            <a:picLocks noChangeAspect="1"/>
          </p:cNvPicPr>
          <p:nvPr/>
        </p:nvPicPr>
        <p:blipFill>
          <a:blip r:embed="rId4"/>
          <a:stretch>
            <a:fillRect/>
          </a:stretch>
        </p:blipFill>
        <p:spPr>
          <a:xfrm>
            <a:off x="8700252" y="1376904"/>
            <a:ext cx="3305636" cy="4991797"/>
          </a:xfrm>
          <a:prstGeom prst="rect">
            <a:avLst/>
          </a:prstGeom>
        </p:spPr>
      </p:pic>
      <p:sp>
        <p:nvSpPr>
          <p:cNvPr id="12" name="Text Box 2057">
            <a:extLst>
              <a:ext uri="{FF2B5EF4-FFF2-40B4-BE49-F238E27FC236}">
                <a16:creationId xmlns:a16="http://schemas.microsoft.com/office/drawing/2014/main" id="{C3089A8E-2E85-C8CE-1036-0AD46A7B34FC}"/>
              </a:ext>
            </a:extLst>
          </p:cNvPr>
          <p:cNvSpPr txBox="1">
            <a:spLocks noChangeArrowheads="1"/>
          </p:cNvSpPr>
          <p:nvPr/>
        </p:nvSpPr>
        <p:spPr bwMode="auto">
          <a:xfrm>
            <a:off x="775452" y="6083301"/>
            <a:ext cx="9077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b="1" dirty="0">
                <a:solidFill>
                  <a:srgbClr val="FF0000"/>
                </a:solidFill>
              </a:rPr>
              <a:t>Alternative multiple fragment: only the one whose condition is true will execute</a:t>
            </a:r>
          </a:p>
        </p:txBody>
      </p:sp>
    </p:spTree>
    <p:extLst>
      <p:ext uri="{BB962C8B-B14F-4D97-AF65-F5344CB8AC3E}">
        <p14:creationId xmlns:p14="http://schemas.microsoft.com/office/powerpoint/2010/main" val="1400049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12ECAEA1-E43F-2A0B-23FE-077690130DE5}"/>
              </a:ext>
            </a:extLst>
          </p:cNvPr>
          <p:cNvSpPr>
            <a:spLocks noGrp="1"/>
          </p:cNvSpPr>
          <p:nvPr>
            <p:ph type="ftr" sz="quarter" idx="10"/>
          </p:nvPr>
        </p:nvSpPr>
        <p:spPr/>
        <p:txBody>
          <a:bodyPr/>
          <a:lstStyle/>
          <a:p>
            <a:pPr>
              <a:defRPr/>
            </a:pPr>
            <a:r>
              <a:rPr lang="en-GB" altLang="en-US"/>
              <a:t>Software Engineering, R. Bahsoon</a:t>
            </a:r>
            <a:endParaRPr lang="en-US" altLang="en-US"/>
          </a:p>
        </p:txBody>
      </p:sp>
      <p:sp>
        <p:nvSpPr>
          <p:cNvPr id="103427" name="Slide Number Placeholder 3">
            <a:extLst>
              <a:ext uri="{FF2B5EF4-FFF2-40B4-BE49-F238E27FC236}">
                <a16:creationId xmlns:a16="http://schemas.microsoft.com/office/drawing/2014/main" id="{691AE5E4-50BC-EBB2-531D-D3706D9EB5AE}"/>
              </a:ext>
            </a:extLst>
          </p:cNvPr>
          <p:cNvSpPr>
            <a:spLocks noGrp="1"/>
          </p:cNvSpPr>
          <p:nvPr>
            <p:ph type="sldNum" sz="quarter" idx="11"/>
          </p:nvPr>
        </p:nvSpPr>
        <p:spPr>
          <a:noFill/>
        </p:spPr>
        <p:txBody>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fld id="{9822662A-4D26-544A-AE98-FEA1240919BA}" type="slidenum">
              <a:rPr lang="en-US" altLang="en-US" sz="1400">
                <a:solidFill>
                  <a:srgbClr val="000066"/>
                </a:solidFill>
                <a:latin typeface="Arial" panose="020B0604020202020204" pitchFamily="34" charset="0"/>
              </a:rPr>
              <a:pPr eaLnBrk="1" hangingPunct="1">
                <a:spcBef>
                  <a:spcPct val="0"/>
                </a:spcBef>
                <a:buFontTx/>
                <a:buNone/>
              </a:pPr>
              <a:t>18</a:t>
            </a:fld>
            <a:endParaRPr lang="en-US" altLang="en-US" sz="1400">
              <a:solidFill>
                <a:srgbClr val="000066"/>
              </a:solidFill>
              <a:latin typeface="Arial" panose="020B0604020202020204" pitchFamily="34" charset="0"/>
            </a:endParaRPr>
          </a:p>
        </p:txBody>
      </p:sp>
      <p:sp>
        <p:nvSpPr>
          <p:cNvPr id="103428" name="Rectangle 1026">
            <a:extLst>
              <a:ext uri="{FF2B5EF4-FFF2-40B4-BE49-F238E27FC236}">
                <a16:creationId xmlns:a16="http://schemas.microsoft.com/office/drawing/2014/main" id="{88A017D3-13D5-C488-43CF-1CD04432CEFD}"/>
              </a:ext>
            </a:extLst>
          </p:cNvPr>
          <p:cNvSpPr>
            <a:spLocks noGrp="1" noChangeArrowheads="1"/>
          </p:cNvSpPr>
          <p:nvPr>
            <p:ph type="title"/>
          </p:nvPr>
        </p:nvSpPr>
        <p:spPr>
          <a:xfrm>
            <a:off x="1503362" y="152400"/>
            <a:ext cx="6969126" cy="1143000"/>
          </a:xfrm>
        </p:spPr>
        <p:txBody>
          <a:bodyPr/>
          <a:lstStyle/>
          <a:p>
            <a:pPr eaLnBrk="1" hangingPunct="1"/>
            <a:r>
              <a:rPr lang="en-GB" altLang="en-US" dirty="0" err="1"/>
              <a:t>Opt</a:t>
            </a:r>
            <a:r>
              <a:rPr lang="en-GB" altLang="en-US" dirty="0"/>
              <a:t> in UML 2.x</a:t>
            </a:r>
          </a:p>
        </p:txBody>
      </p:sp>
      <p:pic>
        <p:nvPicPr>
          <p:cNvPr id="103429" name="Picture 1027">
            <a:extLst>
              <a:ext uri="{FF2B5EF4-FFF2-40B4-BE49-F238E27FC236}">
                <a16:creationId xmlns:a16="http://schemas.microsoft.com/office/drawing/2014/main" id="{E71B8731-734C-881E-0E32-57EC2A9D6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371600"/>
            <a:ext cx="6096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30" name="Text Box 1028">
            <a:extLst>
              <a:ext uri="{FF2B5EF4-FFF2-40B4-BE49-F238E27FC236}">
                <a16:creationId xmlns:a16="http://schemas.microsoft.com/office/drawing/2014/main" id="{7ADC2279-205E-A5E8-7A38-6AFFEE72F323}"/>
              </a:ext>
            </a:extLst>
          </p:cNvPr>
          <p:cNvSpPr txBox="1">
            <a:spLocks noChangeArrowheads="1"/>
          </p:cNvSpPr>
          <p:nvPr/>
        </p:nvSpPr>
        <p:spPr bwMode="auto">
          <a:xfrm>
            <a:off x="1590676" y="5638801"/>
            <a:ext cx="82766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b="1">
                <a:solidFill>
                  <a:srgbClr val="FF0000"/>
                </a:solidFill>
              </a:rPr>
              <a:t>Opt:Optional; the fragment executes only if the supplied condition is true. </a:t>
            </a:r>
          </a:p>
          <a:p>
            <a:pPr eaLnBrk="1" hangingPunct="1">
              <a:spcBef>
                <a:spcPct val="0"/>
              </a:spcBef>
              <a:buFontTx/>
              <a:buNone/>
            </a:pPr>
            <a:r>
              <a:rPr lang="en-GB" altLang="en-US" sz="1800" b="1">
                <a:solidFill>
                  <a:srgbClr val="FF0000"/>
                </a:solidFill>
              </a:rPr>
              <a:t>This is equivalent to an alt with one trace</a:t>
            </a:r>
          </a:p>
        </p:txBody>
      </p:sp>
      <p:pic>
        <p:nvPicPr>
          <p:cNvPr id="2" name="Picture 2" descr="Image result for university of birmingham, logo">
            <a:extLst>
              <a:ext uri="{FF2B5EF4-FFF2-40B4-BE49-F238E27FC236}">
                <a16:creationId xmlns:a16="http://schemas.microsoft.com/office/drawing/2014/main" id="{3782AE9A-E9BD-94F5-C20F-BF34D0AB887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0738AD02-2EB1-91D1-A67B-66DA74C2FFA5}"/>
              </a:ext>
            </a:extLst>
          </p:cNvPr>
          <p:cNvSpPr>
            <a:spLocks noGrp="1"/>
          </p:cNvSpPr>
          <p:nvPr>
            <p:ph type="ftr" sz="quarter" idx="10"/>
          </p:nvPr>
        </p:nvSpPr>
        <p:spPr/>
        <p:txBody>
          <a:bodyPr/>
          <a:lstStyle/>
          <a:p>
            <a:pPr>
              <a:defRPr/>
            </a:pPr>
            <a:r>
              <a:rPr lang="en-GB" altLang="en-US"/>
              <a:t>Software Engineering, R. Bahsoon</a:t>
            </a:r>
            <a:endParaRPr lang="en-US" altLang="en-US"/>
          </a:p>
        </p:txBody>
      </p:sp>
      <p:sp>
        <p:nvSpPr>
          <p:cNvPr id="101379" name="Slide Number Placeholder 4">
            <a:extLst>
              <a:ext uri="{FF2B5EF4-FFF2-40B4-BE49-F238E27FC236}">
                <a16:creationId xmlns:a16="http://schemas.microsoft.com/office/drawing/2014/main" id="{2ED6F71B-EE45-6AD3-8589-4C19C7A1AF60}"/>
              </a:ext>
            </a:extLst>
          </p:cNvPr>
          <p:cNvSpPr>
            <a:spLocks noGrp="1"/>
          </p:cNvSpPr>
          <p:nvPr>
            <p:ph type="sldNum" sz="quarter" idx="11"/>
          </p:nvPr>
        </p:nvSpPr>
        <p:spPr>
          <a:noFill/>
        </p:spPr>
        <p:txBody>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fld id="{8996DF91-61B8-0440-B484-F6D4AF6F7575}" type="slidenum">
              <a:rPr lang="en-US" altLang="en-US" sz="1400">
                <a:solidFill>
                  <a:srgbClr val="000066"/>
                </a:solidFill>
                <a:latin typeface="Arial" panose="020B0604020202020204" pitchFamily="34" charset="0"/>
              </a:rPr>
              <a:pPr eaLnBrk="1" hangingPunct="1">
                <a:spcBef>
                  <a:spcPct val="0"/>
                </a:spcBef>
                <a:buFontTx/>
                <a:buNone/>
              </a:pPr>
              <a:t>19</a:t>
            </a:fld>
            <a:endParaRPr lang="en-US" altLang="en-US" sz="1400">
              <a:solidFill>
                <a:srgbClr val="000066"/>
              </a:solidFill>
              <a:latin typeface="Arial" panose="020B0604020202020204" pitchFamily="34" charset="0"/>
            </a:endParaRPr>
          </a:p>
        </p:txBody>
      </p:sp>
      <p:sp>
        <p:nvSpPr>
          <p:cNvPr id="101380" name="Rectangle 2">
            <a:extLst>
              <a:ext uri="{FF2B5EF4-FFF2-40B4-BE49-F238E27FC236}">
                <a16:creationId xmlns:a16="http://schemas.microsoft.com/office/drawing/2014/main" id="{A91B3869-A850-A8EB-9659-8B89551E27A0}"/>
              </a:ext>
            </a:extLst>
          </p:cNvPr>
          <p:cNvSpPr>
            <a:spLocks noGrp="1" noChangeArrowheads="1"/>
          </p:cNvSpPr>
          <p:nvPr>
            <p:ph type="title"/>
          </p:nvPr>
        </p:nvSpPr>
        <p:spPr>
          <a:xfrm>
            <a:off x="1524001" y="198438"/>
            <a:ext cx="6969125" cy="1143000"/>
          </a:xfrm>
        </p:spPr>
        <p:txBody>
          <a:bodyPr>
            <a:normAutofit fontScale="90000"/>
          </a:bodyPr>
          <a:lstStyle/>
          <a:p>
            <a:pPr eaLnBrk="1" hangingPunct="1"/>
            <a:r>
              <a:rPr lang="en-GB" altLang="en-US" dirty="0"/>
              <a:t>Iterations (i.e., loop) – UML 1.x </a:t>
            </a:r>
            <a:endParaRPr lang="en-US" altLang="en-US" dirty="0"/>
          </a:p>
        </p:txBody>
      </p:sp>
      <p:pic>
        <p:nvPicPr>
          <p:cNvPr id="101381" name="Picture 4">
            <a:extLst>
              <a:ext uri="{FF2B5EF4-FFF2-40B4-BE49-F238E27FC236}">
                <a16:creationId xmlns:a16="http://schemas.microsoft.com/office/drawing/2014/main" id="{5537F700-53D0-333E-641E-E8FC8A585114}"/>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208214" y="2276475"/>
            <a:ext cx="7775575" cy="3887788"/>
          </a:xfrm>
          <a:noFill/>
        </p:spPr>
      </p:pic>
      <p:sp>
        <p:nvSpPr>
          <p:cNvPr id="101382" name="Text Box 5">
            <a:extLst>
              <a:ext uri="{FF2B5EF4-FFF2-40B4-BE49-F238E27FC236}">
                <a16:creationId xmlns:a16="http://schemas.microsoft.com/office/drawing/2014/main" id="{EDA71EF1-CF14-C73C-82A8-BB7CB18E0E67}"/>
              </a:ext>
            </a:extLst>
          </p:cNvPr>
          <p:cNvSpPr txBox="1">
            <a:spLocks noChangeArrowheads="1"/>
          </p:cNvSpPr>
          <p:nvPr/>
        </p:nvSpPr>
        <p:spPr bwMode="auto">
          <a:xfrm>
            <a:off x="2135189" y="1125539"/>
            <a:ext cx="4300537"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pPr>
            <a:r>
              <a:rPr lang="en-GB" altLang="en-US" sz="1800">
                <a:latin typeface="Verdana" panose="020B0604030504040204" pitchFamily="34" charset="0"/>
              </a:rPr>
              <a:t>   *  Indicates looping or iterations</a:t>
            </a:r>
          </a:p>
          <a:p>
            <a:pPr eaLnBrk="1" hangingPunct="1">
              <a:spcBef>
                <a:spcPct val="0"/>
              </a:spcBef>
            </a:pPr>
            <a:r>
              <a:rPr lang="en-GB" altLang="en-US" sz="1800">
                <a:latin typeface="Verdana" panose="020B0604030504040204" pitchFamily="34" charset="0"/>
              </a:rPr>
              <a:t>  i:=1..2 means 2 iterations….</a:t>
            </a:r>
          </a:p>
          <a:p>
            <a:pPr eaLnBrk="1" hangingPunct="1">
              <a:spcBef>
                <a:spcPct val="0"/>
              </a:spcBef>
              <a:buFontTx/>
              <a:buNone/>
            </a:pPr>
            <a:endParaRPr lang="en-US" altLang="en-US" sz="1800">
              <a:latin typeface="Verdana" panose="020B0604030504040204" pitchFamily="34" charset="0"/>
            </a:endParaRPr>
          </a:p>
        </p:txBody>
      </p:sp>
      <p:sp>
        <p:nvSpPr>
          <p:cNvPr id="101383" name="Text Box 6">
            <a:extLst>
              <a:ext uri="{FF2B5EF4-FFF2-40B4-BE49-F238E27FC236}">
                <a16:creationId xmlns:a16="http://schemas.microsoft.com/office/drawing/2014/main" id="{A63BEF28-788E-187B-DEDD-4137B043C3B1}"/>
              </a:ext>
            </a:extLst>
          </p:cNvPr>
          <p:cNvSpPr txBox="1">
            <a:spLocks noChangeArrowheads="1"/>
          </p:cNvSpPr>
          <p:nvPr/>
        </p:nvSpPr>
        <p:spPr bwMode="auto">
          <a:xfrm>
            <a:off x="6167438" y="5661025"/>
            <a:ext cx="2343150" cy="457200"/>
          </a:xfrm>
          <a:prstGeom prst="rect">
            <a:avLst/>
          </a:prstGeom>
          <a:solidFill>
            <a:srgbClr val="DDDDDD"/>
          </a:solidFill>
          <a:ln>
            <a:noFill/>
          </a:ln>
          <a:effectLst>
            <a:prstShdw prst="shdw17" dist="17961" dir="2700000">
              <a:srgbClr val="858585"/>
            </a:prst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2400">
                <a:solidFill>
                  <a:srgbClr val="FF0000"/>
                </a:solidFill>
                <a:latin typeface="Verdana" panose="020B0604030504040204" pitchFamily="34" charset="0"/>
              </a:rPr>
              <a:t>Result: ab  ab</a:t>
            </a:r>
            <a:endParaRPr lang="en-US" altLang="en-US" sz="2400">
              <a:solidFill>
                <a:srgbClr val="FF0000"/>
              </a:solidFill>
              <a:latin typeface="Verdana" panose="020B0604030504040204" pitchFamily="34" charset="0"/>
            </a:endParaRPr>
          </a:p>
        </p:txBody>
      </p:sp>
      <p:sp>
        <p:nvSpPr>
          <p:cNvPr id="101384" name="Text Box 7">
            <a:extLst>
              <a:ext uri="{FF2B5EF4-FFF2-40B4-BE49-F238E27FC236}">
                <a16:creationId xmlns:a16="http://schemas.microsoft.com/office/drawing/2014/main" id="{23C6F8E4-170E-FBCD-599C-5B38702411B9}"/>
              </a:ext>
            </a:extLst>
          </p:cNvPr>
          <p:cNvSpPr txBox="1">
            <a:spLocks noChangeArrowheads="1"/>
          </p:cNvSpPr>
          <p:nvPr/>
        </p:nvSpPr>
        <p:spPr bwMode="auto">
          <a:xfrm>
            <a:off x="1524000" y="5791200"/>
            <a:ext cx="27895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400" b="1">
                <a:solidFill>
                  <a:srgbClr val="000099"/>
                </a:solidFill>
              </a:rPr>
              <a:t>If you have seen it?</a:t>
            </a:r>
          </a:p>
          <a:p>
            <a:pPr eaLnBrk="1" hangingPunct="1">
              <a:spcBef>
                <a:spcPct val="0"/>
              </a:spcBef>
              <a:buFontTx/>
              <a:buNone/>
            </a:pPr>
            <a:r>
              <a:rPr lang="en-GB" altLang="en-US" sz="1400" b="1">
                <a:solidFill>
                  <a:srgbClr val="000099"/>
                </a:solidFill>
              </a:rPr>
              <a:t> Earlier UML versions: UML 1.0</a:t>
            </a:r>
          </a:p>
        </p:txBody>
      </p:sp>
      <p:pic>
        <p:nvPicPr>
          <p:cNvPr id="2" name="Picture 2" descr="Image result for university of birmingham, logo">
            <a:extLst>
              <a:ext uri="{FF2B5EF4-FFF2-40B4-BE49-F238E27FC236}">
                <a16:creationId xmlns:a16="http://schemas.microsoft.com/office/drawing/2014/main" id="{40962E84-0C9F-3EED-CE2E-5BF81E95D8B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UML 2.X</a:t>
            </a:r>
          </a:p>
        </p:txBody>
      </p:sp>
      <p:sp>
        <p:nvSpPr>
          <p:cNvPr id="3" name="Content Placeholder 2"/>
          <p:cNvSpPr>
            <a:spLocks noGrp="1"/>
          </p:cNvSpPr>
          <p:nvPr>
            <p:ph idx="1"/>
          </p:nvPr>
        </p:nvSpPr>
        <p:spPr/>
        <p:txBody>
          <a:bodyPr/>
          <a:lstStyle/>
          <a:p>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S Wang</a:t>
            </a:r>
          </a:p>
        </p:txBody>
      </p:sp>
      <p:pic>
        <p:nvPicPr>
          <p:cNvPr id="2050" name="Picture 2" descr="Hierarchy of UML 2.2 Diagrams, shown as a class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844" y="1601590"/>
            <a:ext cx="8867781" cy="49373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973051" y="1825625"/>
            <a:ext cx="1073755" cy="369332"/>
          </a:xfrm>
          <a:prstGeom prst="rect">
            <a:avLst/>
          </a:prstGeom>
        </p:spPr>
        <p:txBody>
          <a:bodyPr wrap="none">
            <a:spAutoFit/>
          </a:bodyPr>
          <a:lstStyle/>
          <a:p>
            <a:r>
              <a:rPr lang="en-GB" dirty="0">
                <a:solidFill>
                  <a:srgbClr val="222222"/>
                </a:solidFill>
                <a:latin typeface="Arial" panose="020B0604020202020204" pitchFamily="34" charset="0"/>
              </a:rPr>
              <a:t>UML 2.X</a:t>
            </a:r>
            <a:endParaRPr lang="en-GB" dirty="0"/>
          </a:p>
        </p:txBody>
      </p:sp>
      <p:sp>
        <p:nvSpPr>
          <p:cNvPr id="6" name="5-Point Star 5"/>
          <p:cNvSpPr/>
          <p:nvPr/>
        </p:nvSpPr>
        <p:spPr>
          <a:xfrm>
            <a:off x="4743450" y="4648200"/>
            <a:ext cx="200025" cy="1905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5-Point Star 8"/>
          <p:cNvSpPr/>
          <p:nvPr/>
        </p:nvSpPr>
        <p:spPr>
          <a:xfrm>
            <a:off x="6873038" y="3829844"/>
            <a:ext cx="200025" cy="1905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5-Point Star 9"/>
          <p:cNvSpPr/>
          <p:nvPr/>
        </p:nvSpPr>
        <p:spPr>
          <a:xfrm>
            <a:off x="9334500" y="3829844"/>
            <a:ext cx="200025" cy="1905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5-Point Star 10"/>
          <p:cNvSpPr/>
          <p:nvPr/>
        </p:nvSpPr>
        <p:spPr>
          <a:xfrm>
            <a:off x="8215312" y="3810794"/>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5-Point Star 11"/>
          <p:cNvSpPr/>
          <p:nvPr/>
        </p:nvSpPr>
        <p:spPr>
          <a:xfrm>
            <a:off x="7629525" y="4589463"/>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5-Point Star 12"/>
          <p:cNvSpPr/>
          <p:nvPr/>
        </p:nvSpPr>
        <p:spPr>
          <a:xfrm>
            <a:off x="4038600" y="3829844"/>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5-Point Star 13"/>
          <p:cNvSpPr/>
          <p:nvPr/>
        </p:nvSpPr>
        <p:spPr>
          <a:xfrm>
            <a:off x="2707856" y="3829844"/>
            <a:ext cx="200025" cy="1905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5-Point Star 14"/>
          <p:cNvSpPr/>
          <p:nvPr/>
        </p:nvSpPr>
        <p:spPr>
          <a:xfrm>
            <a:off x="5076825" y="5642868"/>
            <a:ext cx="200025" cy="1905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38119" y="5695256"/>
            <a:ext cx="1352556" cy="524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Collaboration Diagram</a:t>
            </a:r>
          </a:p>
        </p:txBody>
      </p:sp>
      <p:sp>
        <p:nvSpPr>
          <p:cNvPr id="16" name="Oval 15"/>
          <p:cNvSpPr/>
          <p:nvPr/>
        </p:nvSpPr>
        <p:spPr>
          <a:xfrm>
            <a:off x="4117520" y="5586413"/>
            <a:ext cx="1533525" cy="72548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5-Point Star 17">
            <a:extLst>
              <a:ext uri="{FF2B5EF4-FFF2-40B4-BE49-F238E27FC236}">
                <a16:creationId xmlns:a16="http://schemas.microsoft.com/office/drawing/2014/main" id="{A6E7557A-9C7D-974E-92D5-AB3AE0CFE7E6}"/>
              </a:ext>
            </a:extLst>
          </p:cNvPr>
          <p:cNvSpPr/>
          <p:nvPr/>
        </p:nvSpPr>
        <p:spPr>
          <a:xfrm>
            <a:off x="1466844" y="5701925"/>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3339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a:extLst>
              <a:ext uri="{FF2B5EF4-FFF2-40B4-BE49-F238E27FC236}">
                <a16:creationId xmlns:a16="http://schemas.microsoft.com/office/drawing/2014/main" id="{F57C76E7-A400-7BB8-7A1A-FFE6D8612DE6}"/>
              </a:ext>
            </a:extLst>
          </p:cNvPr>
          <p:cNvSpPr>
            <a:spLocks noGrp="1"/>
          </p:cNvSpPr>
          <p:nvPr>
            <p:ph type="ftr" sz="quarter" idx="10"/>
          </p:nvPr>
        </p:nvSpPr>
        <p:spPr/>
        <p:txBody>
          <a:bodyPr/>
          <a:lstStyle/>
          <a:p>
            <a:pPr>
              <a:defRPr/>
            </a:pPr>
            <a:r>
              <a:rPr lang="en-GB" altLang="en-US"/>
              <a:t>Software Engineering, R. Bahsoon</a:t>
            </a:r>
            <a:endParaRPr lang="en-US" altLang="en-US"/>
          </a:p>
        </p:txBody>
      </p:sp>
      <p:sp>
        <p:nvSpPr>
          <p:cNvPr id="102403" name="Slide Number Placeholder 3">
            <a:extLst>
              <a:ext uri="{FF2B5EF4-FFF2-40B4-BE49-F238E27FC236}">
                <a16:creationId xmlns:a16="http://schemas.microsoft.com/office/drawing/2014/main" id="{308AC68A-77AF-7269-4F33-D0CCA00BD200}"/>
              </a:ext>
            </a:extLst>
          </p:cNvPr>
          <p:cNvSpPr>
            <a:spLocks noGrp="1"/>
          </p:cNvSpPr>
          <p:nvPr>
            <p:ph type="sldNum" sz="quarter" idx="11"/>
          </p:nvPr>
        </p:nvSpPr>
        <p:spPr>
          <a:noFill/>
        </p:spPr>
        <p:txBody>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fld id="{296DD3C3-13D2-3D4E-AC73-4CBB49B39C79}" type="slidenum">
              <a:rPr lang="en-US" altLang="en-US" sz="1400">
                <a:solidFill>
                  <a:srgbClr val="000066"/>
                </a:solidFill>
                <a:latin typeface="Arial" panose="020B0604020202020204" pitchFamily="34" charset="0"/>
              </a:rPr>
              <a:pPr eaLnBrk="1" hangingPunct="1">
                <a:spcBef>
                  <a:spcPct val="0"/>
                </a:spcBef>
                <a:buFontTx/>
                <a:buNone/>
              </a:pPr>
              <a:t>20</a:t>
            </a:fld>
            <a:endParaRPr lang="en-US" altLang="en-US" sz="1400">
              <a:solidFill>
                <a:srgbClr val="000066"/>
              </a:solidFill>
              <a:latin typeface="Arial" panose="020B0604020202020204" pitchFamily="34" charset="0"/>
            </a:endParaRPr>
          </a:p>
        </p:txBody>
      </p:sp>
      <p:sp>
        <p:nvSpPr>
          <p:cNvPr id="102404" name="Rectangle 1026">
            <a:extLst>
              <a:ext uri="{FF2B5EF4-FFF2-40B4-BE49-F238E27FC236}">
                <a16:creationId xmlns:a16="http://schemas.microsoft.com/office/drawing/2014/main" id="{C83B9004-ADF0-DAEF-619A-B415D24B428C}"/>
              </a:ext>
            </a:extLst>
          </p:cNvPr>
          <p:cNvSpPr>
            <a:spLocks noGrp="1" noChangeArrowheads="1"/>
          </p:cNvSpPr>
          <p:nvPr>
            <p:ph type="title"/>
          </p:nvPr>
        </p:nvSpPr>
        <p:spPr>
          <a:xfrm>
            <a:off x="1503362" y="76200"/>
            <a:ext cx="6969126" cy="1143000"/>
          </a:xfrm>
        </p:spPr>
        <p:txBody>
          <a:bodyPr/>
          <a:lstStyle/>
          <a:p>
            <a:pPr eaLnBrk="1" hangingPunct="1"/>
            <a:r>
              <a:rPr lang="en-GB" altLang="en-US" dirty="0"/>
              <a:t>Loop in UML 2.x</a:t>
            </a:r>
          </a:p>
        </p:txBody>
      </p:sp>
      <p:pic>
        <p:nvPicPr>
          <p:cNvPr id="102405" name="Picture 1027">
            <a:extLst>
              <a:ext uri="{FF2B5EF4-FFF2-40B4-BE49-F238E27FC236}">
                <a16:creationId xmlns:a16="http://schemas.microsoft.com/office/drawing/2014/main" id="{4691DAD9-2585-234D-9634-07CED4C08A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600200"/>
            <a:ext cx="69342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06" name="Text Box 1028">
            <a:extLst>
              <a:ext uri="{FF2B5EF4-FFF2-40B4-BE49-F238E27FC236}">
                <a16:creationId xmlns:a16="http://schemas.microsoft.com/office/drawing/2014/main" id="{15D3A210-02CF-806D-0C47-6EE421D4F1FB}"/>
              </a:ext>
            </a:extLst>
          </p:cNvPr>
          <p:cNvSpPr txBox="1">
            <a:spLocks noChangeArrowheads="1"/>
          </p:cNvSpPr>
          <p:nvPr/>
        </p:nvSpPr>
        <p:spPr bwMode="auto">
          <a:xfrm>
            <a:off x="1590676" y="5638801"/>
            <a:ext cx="84673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b="1">
                <a:solidFill>
                  <a:srgbClr val="FF0000"/>
                </a:solidFill>
              </a:rPr>
              <a:t>Loop:the fragment may execute multiple times, and the guard indicates basis</a:t>
            </a:r>
          </a:p>
          <a:p>
            <a:pPr eaLnBrk="1" hangingPunct="1">
              <a:spcBef>
                <a:spcPct val="0"/>
              </a:spcBef>
              <a:buFontTx/>
              <a:buNone/>
            </a:pPr>
            <a:r>
              <a:rPr lang="en-GB" altLang="en-US" sz="1800" b="1">
                <a:solidFill>
                  <a:srgbClr val="FF0000"/>
                </a:solidFill>
              </a:rPr>
              <a:t>for iterations</a:t>
            </a:r>
          </a:p>
        </p:txBody>
      </p:sp>
      <p:sp>
        <p:nvSpPr>
          <p:cNvPr id="102407" name="Text Box 1029">
            <a:extLst>
              <a:ext uri="{FF2B5EF4-FFF2-40B4-BE49-F238E27FC236}">
                <a16:creationId xmlns:a16="http://schemas.microsoft.com/office/drawing/2014/main" id="{7E715FCB-DB09-2F41-1B36-08EF6A34AEC4}"/>
              </a:ext>
            </a:extLst>
          </p:cNvPr>
          <p:cNvSpPr txBox="1">
            <a:spLocks noChangeArrowheads="1"/>
          </p:cNvSpPr>
          <p:nvPr/>
        </p:nvSpPr>
        <p:spPr bwMode="auto">
          <a:xfrm>
            <a:off x="1828800" y="381000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400" b="1">
                <a:solidFill>
                  <a:srgbClr val="000099"/>
                </a:solidFill>
              </a:rPr>
              <a:t>Guard</a:t>
            </a:r>
          </a:p>
        </p:txBody>
      </p:sp>
      <p:sp>
        <p:nvSpPr>
          <p:cNvPr id="102408" name="Freeform 1030">
            <a:extLst>
              <a:ext uri="{FF2B5EF4-FFF2-40B4-BE49-F238E27FC236}">
                <a16:creationId xmlns:a16="http://schemas.microsoft.com/office/drawing/2014/main" id="{DFBE86BD-BF72-9814-941F-A6DF0D0D6D8B}"/>
              </a:ext>
            </a:extLst>
          </p:cNvPr>
          <p:cNvSpPr>
            <a:spLocks/>
          </p:cNvSpPr>
          <p:nvPr/>
        </p:nvSpPr>
        <p:spPr bwMode="auto">
          <a:xfrm flipH="1">
            <a:off x="2590800" y="3505200"/>
            <a:ext cx="304800" cy="381000"/>
          </a:xfrm>
          <a:custGeom>
            <a:avLst/>
            <a:gdLst>
              <a:gd name="T0" fmla="*/ 0 w 192"/>
              <a:gd name="T1" fmla="*/ 0 h 288"/>
              <a:gd name="T2" fmla="*/ 2147483647 w 192"/>
              <a:gd name="T3" fmla="*/ 2147483647 h 288"/>
              <a:gd name="T4" fmla="*/ 2147483647 w 192"/>
              <a:gd name="T5" fmla="*/ 2147483647 h 288"/>
              <a:gd name="T6" fmla="*/ 0 60000 65536"/>
              <a:gd name="T7" fmla="*/ 0 60000 65536"/>
              <a:gd name="T8" fmla="*/ 0 60000 65536"/>
            </a:gdLst>
            <a:ahLst/>
            <a:cxnLst>
              <a:cxn ang="T6">
                <a:pos x="T0" y="T1"/>
              </a:cxn>
              <a:cxn ang="T7">
                <a:pos x="T2" y="T3"/>
              </a:cxn>
              <a:cxn ang="T8">
                <a:pos x="T4" y="T5"/>
              </a:cxn>
            </a:cxnLst>
            <a:rect l="0" t="0" r="r" b="b"/>
            <a:pathLst>
              <a:path w="192" h="288">
                <a:moveTo>
                  <a:pt x="0" y="0"/>
                </a:moveTo>
                <a:cubicBezTo>
                  <a:pt x="8" y="72"/>
                  <a:pt x="16" y="144"/>
                  <a:pt x="48" y="192"/>
                </a:cubicBezTo>
                <a:cubicBezTo>
                  <a:pt x="80" y="240"/>
                  <a:pt x="136" y="264"/>
                  <a:pt x="192" y="288"/>
                </a:cubicBezTo>
              </a:path>
            </a:pathLst>
          </a:custGeom>
          <a:noFill/>
          <a:ln w="28575"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 name="Picture 2" descr="Image result for university of birmingham, logo">
            <a:extLst>
              <a:ext uri="{FF2B5EF4-FFF2-40B4-BE49-F238E27FC236}">
                <a16:creationId xmlns:a16="http://schemas.microsoft.com/office/drawing/2014/main" id="{8FC8082B-AB12-A992-8196-776AE4CD2B4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Loops</a:t>
            </a:r>
          </a:p>
        </p:txBody>
      </p:sp>
      <p:sp>
        <p:nvSpPr>
          <p:cNvPr id="3" name="Content Placeholder 2"/>
          <p:cNvSpPr>
            <a:spLocks noGrp="1"/>
          </p:cNvSpPr>
          <p:nvPr>
            <p:ph idx="1"/>
          </p:nvPr>
        </p:nvSpPr>
        <p:spPr/>
        <p:txBody>
          <a:bodyPr/>
          <a:lstStyle/>
          <a:p>
            <a:endParaRPr lang="en-GB" dirty="0"/>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S Wang</a:t>
            </a:r>
          </a:p>
        </p:txBody>
      </p:sp>
      <p:grpSp>
        <p:nvGrpSpPr>
          <p:cNvPr id="5" name="Group 4"/>
          <p:cNvGrpSpPr/>
          <p:nvPr/>
        </p:nvGrpSpPr>
        <p:grpSpPr>
          <a:xfrm>
            <a:off x="304800" y="2020094"/>
            <a:ext cx="7848600" cy="3962400"/>
            <a:chOff x="304800" y="1600200"/>
            <a:chExt cx="7848600" cy="3962400"/>
          </a:xfrm>
        </p:grpSpPr>
        <p:pic>
          <p:nvPicPr>
            <p:cNvPr id="6" name="Picture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00200"/>
              <a:ext cx="69342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1029"/>
            <p:cNvSpPr txBox="1">
              <a:spLocks noChangeArrowheads="1"/>
            </p:cNvSpPr>
            <p:nvPr/>
          </p:nvSpPr>
          <p:spPr bwMode="auto">
            <a:xfrm>
              <a:off x="304800" y="381000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7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7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eaLnBrk="1" hangingPunct="1">
                <a:spcBef>
                  <a:spcPct val="0"/>
                </a:spcBef>
                <a:buFontTx/>
                <a:buNone/>
              </a:pPr>
              <a:r>
                <a:rPr lang="en-GB" altLang="en-US" sz="1400" b="1">
                  <a:solidFill>
                    <a:srgbClr val="000099"/>
                  </a:solidFill>
                </a:rPr>
                <a:t>Guard</a:t>
              </a:r>
            </a:p>
          </p:txBody>
        </p:sp>
        <p:sp>
          <p:nvSpPr>
            <p:cNvPr id="8" name="Freeform 1030"/>
            <p:cNvSpPr>
              <a:spLocks/>
            </p:cNvSpPr>
            <p:nvPr/>
          </p:nvSpPr>
          <p:spPr bwMode="auto">
            <a:xfrm flipH="1">
              <a:off x="1066800" y="3505200"/>
              <a:ext cx="304800" cy="381000"/>
            </a:xfrm>
            <a:custGeom>
              <a:avLst/>
              <a:gdLst>
                <a:gd name="T0" fmla="*/ 0 w 192"/>
                <a:gd name="T1" fmla="*/ 0 h 288"/>
                <a:gd name="T2" fmla="*/ 2147483647 w 192"/>
                <a:gd name="T3" fmla="*/ 2147483647 h 288"/>
                <a:gd name="T4" fmla="*/ 2147483647 w 192"/>
                <a:gd name="T5" fmla="*/ 2147483647 h 288"/>
                <a:gd name="T6" fmla="*/ 0 60000 65536"/>
                <a:gd name="T7" fmla="*/ 0 60000 65536"/>
                <a:gd name="T8" fmla="*/ 0 60000 65536"/>
              </a:gdLst>
              <a:ahLst/>
              <a:cxnLst>
                <a:cxn ang="T6">
                  <a:pos x="T0" y="T1"/>
                </a:cxn>
                <a:cxn ang="T7">
                  <a:pos x="T2" y="T3"/>
                </a:cxn>
                <a:cxn ang="T8">
                  <a:pos x="T4" y="T5"/>
                </a:cxn>
              </a:cxnLst>
              <a:rect l="0" t="0" r="r" b="b"/>
              <a:pathLst>
                <a:path w="192" h="288">
                  <a:moveTo>
                    <a:pt x="0" y="0"/>
                  </a:moveTo>
                  <a:cubicBezTo>
                    <a:pt x="8" y="72"/>
                    <a:pt x="16" y="144"/>
                    <a:pt x="48" y="192"/>
                  </a:cubicBezTo>
                  <a:cubicBezTo>
                    <a:pt x="80" y="240"/>
                    <a:pt x="136" y="264"/>
                    <a:pt x="192" y="288"/>
                  </a:cubicBezTo>
                </a:path>
              </a:pathLst>
            </a:custGeom>
            <a:noFill/>
            <a:ln w="28575"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pic>
        <p:nvPicPr>
          <p:cNvPr id="9" name="Picture 8"/>
          <p:cNvPicPr>
            <a:picLocks noChangeAspect="1"/>
          </p:cNvPicPr>
          <p:nvPr/>
        </p:nvPicPr>
        <p:blipFill>
          <a:blip r:embed="rId4"/>
          <a:stretch>
            <a:fillRect/>
          </a:stretch>
        </p:blipFill>
        <p:spPr>
          <a:xfrm>
            <a:off x="8356575" y="2162444"/>
            <a:ext cx="3225825" cy="3677700"/>
          </a:xfrm>
          <a:prstGeom prst="rect">
            <a:avLst/>
          </a:prstGeom>
        </p:spPr>
      </p:pic>
    </p:spTree>
    <p:extLst>
      <p:ext uri="{BB962C8B-B14F-4D97-AF65-F5344CB8AC3E}">
        <p14:creationId xmlns:p14="http://schemas.microsoft.com/office/powerpoint/2010/main" val="3878181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79384C3-6158-98E3-AE37-8C67F621DCD9}"/>
              </a:ext>
            </a:extLst>
          </p:cNvPr>
          <p:cNvSpPr>
            <a:spLocks noGrp="1"/>
          </p:cNvSpPr>
          <p:nvPr>
            <p:ph type="ftr" sz="quarter" idx="10"/>
          </p:nvPr>
        </p:nvSpPr>
        <p:spPr/>
        <p:txBody>
          <a:bodyPr/>
          <a:lstStyle/>
          <a:p>
            <a:pPr>
              <a:defRPr/>
            </a:pPr>
            <a:r>
              <a:rPr lang="en-GB" altLang="en-US"/>
              <a:t>Software Engineering, R. Bahsoon</a:t>
            </a:r>
            <a:endParaRPr lang="en-US" altLang="en-US"/>
          </a:p>
        </p:txBody>
      </p:sp>
      <p:sp>
        <p:nvSpPr>
          <p:cNvPr id="104451" name="Slide Number Placeholder 4">
            <a:extLst>
              <a:ext uri="{FF2B5EF4-FFF2-40B4-BE49-F238E27FC236}">
                <a16:creationId xmlns:a16="http://schemas.microsoft.com/office/drawing/2014/main" id="{72A5564D-8DFF-CBDD-68E0-BAAD82D431A8}"/>
              </a:ext>
            </a:extLst>
          </p:cNvPr>
          <p:cNvSpPr>
            <a:spLocks noGrp="1"/>
          </p:cNvSpPr>
          <p:nvPr>
            <p:ph type="sldNum" sz="quarter" idx="11"/>
          </p:nvPr>
        </p:nvSpPr>
        <p:spPr>
          <a:noFill/>
        </p:spPr>
        <p:txBody>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fld id="{8DA8DF2E-57B7-C746-8CBE-6EA39F15684E}" type="slidenum">
              <a:rPr lang="en-US" altLang="en-US" sz="1400">
                <a:solidFill>
                  <a:srgbClr val="000066"/>
                </a:solidFill>
                <a:latin typeface="Arial" panose="020B0604020202020204" pitchFamily="34" charset="0"/>
              </a:rPr>
              <a:pPr eaLnBrk="1" hangingPunct="1">
                <a:spcBef>
                  <a:spcPct val="0"/>
                </a:spcBef>
                <a:buFontTx/>
                <a:buNone/>
              </a:pPr>
              <a:t>22</a:t>
            </a:fld>
            <a:endParaRPr lang="en-US" altLang="en-US" sz="1400">
              <a:solidFill>
                <a:srgbClr val="000066"/>
              </a:solidFill>
              <a:latin typeface="Arial" panose="020B0604020202020204" pitchFamily="34" charset="0"/>
            </a:endParaRPr>
          </a:p>
        </p:txBody>
      </p:sp>
      <p:sp>
        <p:nvSpPr>
          <p:cNvPr id="104452" name="Rectangle 2">
            <a:extLst>
              <a:ext uri="{FF2B5EF4-FFF2-40B4-BE49-F238E27FC236}">
                <a16:creationId xmlns:a16="http://schemas.microsoft.com/office/drawing/2014/main" id="{705A5040-47F6-A567-6D08-8FB453EC19B7}"/>
              </a:ext>
            </a:extLst>
          </p:cNvPr>
          <p:cNvSpPr>
            <a:spLocks noGrp="1" noChangeArrowheads="1"/>
          </p:cNvSpPr>
          <p:nvPr>
            <p:ph type="title"/>
          </p:nvPr>
        </p:nvSpPr>
        <p:spPr>
          <a:xfrm>
            <a:off x="670242" y="188913"/>
            <a:ext cx="7185026" cy="1143000"/>
          </a:xfrm>
        </p:spPr>
        <p:txBody>
          <a:bodyPr/>
          <a:lstStyle/>
          <a:p>
            <a:pPr eaLnBrk="1" hangingPunct="1"/>
            <a:r>
              <a:rPr lang="en-US" altLang="en-US" dirty="0"/>
              <a:t>Sequence diagram of library</a:t>
            </a:r>
          </a:p>
        </p:txBody>
      </p:sp>
      <p:pic>
        <p:nvPicPr>
          <p:cNvPr id="104453" name="Picture 4">
            <a:extLst>
              <a:ext uri="{FF2B5EF4-FFF2-40B4-BE49-F238E27FC236}">
                <a16:creationId xmlns:a16="http://schemas.microsoft.com/office/drawing/2014/main" id="{C3E90AD9-35DF-5CA5-DC4C-0A864AEB0D89}"/>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136650" y="1174433"/>
            <a:ext cx="8496300" cy="5073650"/>
          </a:xfrm>
          <a:noFill/>
        </p:spPr>
      </p:pic>
      <p:pic>
        <p:nvPicPr>
          <p:cNvPr id="2" name="Picture 2" descr="Image result for university of birmingham, logo">
            <a:extLst>
              <a:ext uri="{FF2B5EF4-FFF2-40B4-BE49-F238E27FC236}">
                <a16:creationId xmlns:a16="http://schemas.microsoft.com/office/drawing/2014/main" id="{A2F6D41F-B255-0233-92CC-456633BF66B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86694921-7A7F-6698-2B17-9F044E12FFC6}"/>
              </a:ext>
            </a:extLst>
          </p:cNvPr>
          <p:cNvSpPr>
            <a:spLocks noGrp="1"/>
          </p:cNvSpPr>
          <p:nvPr>
            <p:ph type="ftr" sz="quarter" idx="10"/>
          </p:nvPr>
        </p:nvSpPr>
        <p:spPr/>
        <p:txBody>
          <a:bodyPr/>
          <a:lstStyle/>
          <a:p>
            <a:pPr>
              <a:defRPr/>
            </a:pPr>
            <a:r>
              <a:rPr lang="en-GB" altLang="en-US"/>
              <a:t>Software Engineering, R. Bahsoon</a:t>
            </a:r>
            <a:endParaRPr lang="en-US" altLang="en-US"/>
          </a:p>
        </p:txBody>
      </p:sp>
      <p:sp>
        <p:nvSpPr>
          <p:cNvPr id="105475" name="Slide Number Placeholder 4">
            <a:extLst>
              <a:ext uri="{FF2B5EF4-FFF2-40B4-BE49-F238E27FC236}">
                <a16:creationId xmlns:a16="http://schemas.microsoft.com/office/drawing/2014/main" id="{C8864A15-1267-D02C-C620-12BF1452535F}"/>
              </a:ext>
            </a:extLst>
          </p:cNvPr>
          <p:cNvSpPr>
            <a:spLocks noGrp="1"/>
          </p:cNvSpPr>
          <p:nvPr>
            <p:ph type="sldNum" sz="quarter" idx="11"/>
          </p:nvPr>
        </p:nvSpPr>
        <p:spPr>
          <a:noFill/>
        </p:spPr>
        <p:txBody>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fld id="{9C8D67D2-723E-5344-802E-984119E69A8A}" type="slidenum">
              <a:rPr lang="en-US" altLang="en-US" sz="1400">
                <a:solidFill>
                  <a:srgbClr val="000066"/>
                </a:solidFill>
                <a:latin typeface="Arial" panose="020B0604020202020204" pitchFamily="34" charset="0"/>
              </a:rPr>
              <a:pPr eaLnBrk="1" hangingPunct="1">
                <a:spcBef>
                  <a:spcPct val="0"/>
                </a:spcBef>
                <a:buFontTx/>
                <a:buNone/>
              </a:pPr>
              <a:t>23</a:t>
            </a:fld>
            <a:endParaRPr lang="en-US" altLang="en-US" sz="1400">
              <a:solidFill>
                <a:srgbClr val="000066"/>
              </a:solidFill>
              <a:latin typeface="Arial" panose="020B0604020202020204" pitchFamily="34" charset="0"/>
            </a:endParaRPr>
          </a:p>
        </p:txBody>
      </p:sp>
      <p:sp>
        <p:nvSpPr>
          <p:cNvPr id="105476" name="Rectangle 2">
            <a:extLst>
              <a:ext uri="{FF2B5EF4-FFF2-40B4-BE49-F238E27FC236}">
                <a16:creationId xmlns:a16="http://schemas.microsoft.com/office/drawing/2014/main" id="{4F469B56-0E07-C62A-EB12-D139A1FA9151}"/>
              </a:ext>
            </a:extLst>
          </p:cNvPr>
          <p:cNvSpPr>
            <a:spLocks noGrp="1" noChangeArrowheads="1"/>
          </p:cNvSpPr>
          <p:nvPr>
            <p:ph type="title"/>
          </p:nvPr>
        </p:nvSpPr>
        <p:spPr>
          <a:xfrm>
            <a:off x="609282" y="198438"/>
            <a:ext cx="8920798" cy="1143000"/>
          </a:xfrm>
        </p:spPr>
        <p:txBody>
          <a:bodyPr>
            <a:normAutofit fontScale="90000"/>
          </a:bodyPr>
          <a:lstStyle/>
          <a:p>
            <a:pPr eaLnBrk="1" hangingPunct="1"/>
            <a:r>
              <a:rPr lang="en-US" altLang="en-US" b="1" dirty="0"/>
              <a:t>Showing timing constraints on a sequence</a:t>
            </a:r>
            <a:br>
              <a:rPr lang="en-US" altLang="en-US" b="1" dirty="0"/>
            </a:br>
            <a:r>
              <a:rPr lang="en-US" altLang="en-US" b="1" dirty="0"/>
              <a:t>diagram</a:t>
            </a:r>
            <a:br>
              <a:rPr lang="en-US" altLang="en-US" sz="2400" b="1" dirty="0"/>
            </a:br>
            <a:endParaRPr lang="en-US" altLang="en-US" sz="2400" b="1" dirty="0"/>
          </a:p>
        </p:txBody>
      </p:sp>
      <p:pic>
        <p:nvPicPr>
          <p:cNvPr id="105477" name="Picture 4">
            <a:extLst>
              <a:ext uri="{FF2B5EF4-FFF2-40B4-BE49-F238E27FC236}">
                <a16:creationId xmlns:a16="http://schemas.microsoft.com/office/drawing/2014/main" id="{E47310B2-763E-6BC3-81BB-B417EB8B7D98}"/>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774826" y="1268413"/>
            <a:ext cx="8353425" cy="4895850"/>
          </a:xfrm>
          <a:noFill/>
        </p:spPr>
      </p:pic>
      <p:sp>
        <p:nvSpPr>
          <p:cNvPr id="105478" name="Line 5">
            <a:extLst>
              <a:ext uri="{FF2B5EF4-FFF2-40B4-BE49-F238E27FC236}">
                <a16:creationId xmlns:a16="http://schemas.microsoft.com/office/drawing/2014/main" id="{63111F4F-D3B2-3FE5-2239-A056695C646F}"/>
              </a:ext>
            </a:extLst>
          </p:cNvPr>
          <p:cNvSpPr>
            <a:spLocks noChangeShapeType="1"/>
          </p:cNvSpPr>
          <p:nvPr/>
        </p:nvSpPr>
        <p:spPr bwMode="auto">
          <a:xfrm flipV="1">
            <a:off x="1992313" y="4149726"/>
            <a:ext cx="647700" cy="792163"/>
          </a:xfrm>
          <a:prstGeom prst="line">
            <a:avLst/>
          </a:prstGeom>
          <a:noFill/>
          <a:ln w="9525">
            <a:solidFill>
              <a:srgbClr val="FF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79" name="Text Box 6">
            <a:extLst>
              <a:ext uri="{FF2B5EF4-FFF2-40B4-BE49-F238E27FC236}">
                <a16:creationId xmlns:a16="http://schemas.microsoft.com/office/drawing/2014/main" id="{1A153CCC-9D84-09A1-BE81-74A50A4530A1}"/>
              </a:ext>
            </a:extLst>
          </p:cNvPr>
          <p:cNvSpPr txBox="1">
            <a:spLocks noChangeArrowheads="1"/>
          </p:cNvSpPr>
          <p:nvPr/>
        </p:nvSpPr>
        <p:spPr bwMode="auto">
          <a:xfrm>
            <a:off x="1682751" y="5387976"/>
            <a:ext cx="696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a:solidFill>
                  <a:srgbClr val="FF0000"/>
                </a:solidFill>
                <a:latin typeface="Verdana" panose="020B0604030504040204" pitchFamily="34" charset="0"/>
              </a:rPr>
              <a:t>time</a:t>
            </a:r>
            <a:endParaRPr lang="en-US" altLang="en-US" sz="1800">
              <a:solidFill>
                <a:srgbClr val="FF0000"/>
              </a:solidFill>
              <a:latin typeface="Verdana" panose="020B0604030504040204" pitchFamily="34" charset="0"/>
            </a:endParaRPr>
          </a:p>
        </p:txBody>
      </p:sp>
      <p:sp>
        <p:nvSpPr>
          <p:cNvPr id="105480" name="Line 7">
            <a:extLst>
              <a:ext uri="{FF2B5EF4-FFF2-40B4-BE49-F238E27FC236}">
                <a16:creationId xmlns:a16="http://schemas.microsoft.com/office/drawing/2014/main" id="{5A91F19B-1C76-BD7C-937A-B9B5E46FEB08}"/>
              </a:ext>
            </a:extLst>
          </p:cNvPr>
          <p:cNvSpPr>
            <a:spLocks noChangeShapeType="1"/>
          </p:cNvSpPr>
          <p:nvPr/>
        </p:nvSpPr>
        <p:spPr bwMode="auto">
          <a:xfrm>
            <a:off x="2063750" y="4868863"/>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 name="Picture 2" descr="Image result for university of birmingham, logo">
            <a:extLst>
              <a:ext uri="{FF2B5EF4-FFF2-40B4-BE49-F238E27FC236}">
                <a16:creationId xmlns:a16="http://schemas.microsoft.com/office/drawing/2014/main" id="{6723AA15-4A30-EB30-234A-E6962F40EB9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31AFEC93-990E-5105-FCEF-096AD7152BBD}"/>
              </a:ext>
            </a:extLst>
          </p:cNvPr>
          <p:cNvSpPr>
            <a:spLocks noGrp="1"/>
          </p:cNvSpPr>
          <p:nvPr>
            <p:ph type="ftr" sz="quarter" idx="10"/>
          </p:nvPr>
        </p:nvSpPr>
        <p:spPr/>
        <p:txBody>
          <a:bodyPr/>
          <a:lstStyle/>
          <a:p>
            <a:pPr>
              <a:defRPr/>
            </a:pPr>
            <a:r>
              <a:rPr lang="en-GB" altLang="en-US"/>
              <a:t>Software Engineering, R. Bahsoon</a:t>
            </a:r>
            <a:endParaRPr lang="en-US" altLang="en-US"/>
          </a:p>
        </p:txBody>
      </p:sp>
      <p:sp>
        <p:nvSpPr>
          <p:cNvPr id="106499" name="Slide Number Placeholder 4">
            <a:extLst>
              <a:ext uri="{FF2B5EF4-FFF2-40B4-BE49-F238E27FC236}">
                <a16:creationId xmlns:a16="http://schemas.microsoft.com/office/drawing/2014/main" id="{86135163-BB63-3556-49B2-096AFA4D37B5}"/>
              </a:ext>
            </a:extLst>
          </p:cNvPr>
          <p:cNvSpPr>
            <a:spLocks noGrp="1"/>
          </p:cNvSpPr>
          <p:nvPr>
            <p:ph type="sldNum" sz="quarter" idx="11"/>
          </p:nvPr>
        </p:nvSpPr>
        <p:spPr>
          <a:noFill/>
        </p:spPr>
        <p:txBody>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fld id="{A6602A47-F872-DD48-BE13-1112D14F4CED}" type="slidenum">
              <a:rPr lang="en-US" altLang="en-US" sz="1400">
                <a:solidFill>
                  <a:srgbClr val="000066"/>
                </a:solidFill>
                <a:latin typeface="Arial" panose="020B0604020202020204" pitchFamily="34" charset="0"/>
              </a:rPr>
              <a:pPr eaLnBrk="1" hangingPunct="1">
                <a:spcBef>
                  <a:spcPct val="0"/>
                </a:spcBef>
                <a:buFontTx/>
                <a:buNone/>
              </a:pPr>
              <a:t>24</a:t>
            </a:fld>
            <a:endParaRPr lang="en-US" altLang="en-US" sz="1400">
              <a:solidFill>
                <a:srgbClr val="000066"/>
              </a:solidFill>
              <a:latin typeface="Arial" panose="020B0604020202020204" pitchFamily="34" charset="0"/>
            </a:endParaRPr>
          </a:p>
        </p:txBody>
      </p:sp>
      <p:sp>
        <p:nvSpPr>
          <p:cNvPr id="106500" name="Rectangle 2">
            <a:extLst>
              <a:ext uri="{FF2B5EF4-FFF2-40B4-BE49-F238E27FC236}">
                <a16:creationId xmlns:a16="http://schemas.microsoft.com/office/drawing/2014/main" id="{2AC7D5A8-09AA-C16A-1896-A32F4A38FA5A}"/>
              </a:ext>
            </a:extLst>
          </p:cNvPr>
          <p:cNvSpPr>
            <a:spLocks noGrp="1" noChangeArrowheads="1"/>
          </p:cNvSpPr>
          <p:nvPr>
            <p:ph type="title"/>
          </p:nvPr>
        </p:nvSpPr>
        <p:spPr>
          <a:xfrm>
            <a:off x="568960" y="198438"/>
            <a:ext cx="7903528" cy="1143000"/>
          </a:xfrm>
        </p:spPr>
        <p:txBody>
          <a:bodyPr>
            <a:noAutofit/>
          </a:bodyPr>
          <a:lstStyle/>
          <a:p>
            <a:pPr eaLnBrk="1" hangingPunct="1"/>
            <a:r>
              <a:rPr lang="en-GB" altLang="en-US" sz="4000" b="1" dirty="0"/>
              <a:t>Interaction types in sequence diagrams</a:t>
            </a:r>
            <a:endParaRPr lang="en-US" altLang="en-US" sz="4000" b="1" dirty="0"/>
          </a:p>
        </p:txBody>
      </p:sp>
      <p:pic>
        <p:nvPicPr>
          <p:cNvPr id="106501" name="Picture 4">
            <a:extLst>
              <a:ext uri="{FF2B5EF4-FFF2-40B4-BE49-F238E27FC236}">
                <a16:creationId xmlns:a16="http://schemas.microsoft.com/office/drawing/2014/main" id="{8AE71EBC-5F74-8007-513E-7EF7ED061E72}"/>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322638" y="1052514"/>
            <a:ext cx="7345362" cy="5113337"/>
          </a:xfrm>
          <a:noFill/>
        </p:spPr>
      </p:pic>
      <p:sp>
        <p:nvSpPr>
          <p:cNvPr id="106502" name="Text Box 6">
            <a:extLst>
              <a:ext uri="{FF2B5EF4-FFF2-40B4-BE49-F238E27FC236}">
                <a16:creationId xmlns:a16="http://schemas.microsoft.com/office/drawing/2014/main" id="{2652936A-863C-7635-26F5-C67855B2786A}"/>
              </a:ext>
            </a:extLst>
          </p:cNvPr>
          <p:cNvSpPr txBox="1">
            <a:spLocks noChangeArrowheads="1"/>
          </p:cNvSpPr>
          <p:nvPr/>
        </p:nvSpPr>
        <p:spPr bwMode="auto">
          <a:xfrm>
            <a:off x="2424113" y="42926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endParaRPr lang="en-GB" altLang="en-US" sz="1800">
              <a:latin typeface="Verdana" panose="020B0604030504040204" pitchFamily="34" charset="0"/>
            </a:endParaRPr>
          </a:p>
        </p:txBody>
      </p:sp>
      <p:sp>
        <p:nvSpPr>
          <p:cNvPr id="106503" name="Text Box 7">
            <a:extLst>
              <a:ext uri="{FF2B5EF4-FFF2-40B4-BE49-F238E27FC236}">
                <a16:creationId xmlns:a16="http://schemas.microsoft.com/office/drawing/2014/main" id="{DCB02DD9-DBC3-5714-E528-5390CA03A73A}"/>
              </a:ext>
            </a:extLst>
          </p:cNvPr>
          <p:cNvSpPr txBox="1">
            <a:spLocks noChangeArrowheads="1"/>
          </p:cNvSpPr>
          <p:nvPr/>
        </p:nvSpPr>
        <p:spPr bwMode="auto">
          <a:xfrm>
            <a:off x="1733551" y="4076701"/>
            <a:ext cx="16986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a:solidFill>
                  <a:srgbClr val="FF0000"/>
                </a:solidFill>
                <a:latin typeface="Verdana" panose="020B0604030504040204" pitchFamily="34" charset="0"/>
              </a:rPr>
              <a:t>Some UML </a:t>
            </a:r>
          </a:p>
          <a:p>
            <a:pPr eaLnBrk="1" hangingPunct="1">
              <a:spcBef>
                <a:spcPct val="0"/>
              </a:spcBef>
              <a:buFontTx/>
              <a:buNone/>
            </a:pPr>
            <a:r>
              <a:rPr lang="en-GB" altLang="en-US" sz="1800">
                <a:solidFill>
                  <a:srgbClr val="FF0000"/>
                </a:solidFill>
                <a:latin typeface="Verdana" panose="020B0604030504040204" pitchFamily="34" charset="0"/>
              </a:rPr>
              <a:t>versions use </a:t>
            </a:r>
          </a:p>
          <a:p>
            <a:pPr eaLnBrk="1" hangingPunct="1">
              <a:spcBef>
                <a:spcPct val="0"/>
              </a:spcBef>
              <a:buFontTx/>
              <a:buNone/>
            </a:pPr>
            <a:r>
              <a:rPr lang="en-GB" altLang="en-US" sz="1800">
                <a:solidFill>
                  <a:srgbClr val="FF0000"/>
                </a:solidFill>
                <a:latin typeface="Verdana" panose="020B0604030504040204" pitchFamily="34" charset="0"/>
              </a:rPr>
              <a:t>for both</a:t>
            </a:r>
          </a:p>
          <a:p>
            <a:pPr eaLnBrk="1" hangingPunct="1">
              <a:spcBef>
                <a:spcPct val="0"/>
              </a:spcBef>
              <a:buFontTx/>
              <a:buNone/>
            </a:pPr>
            <a:endParaRPr lang="en-US" altLang="en-US" sz="1800">
              <a:solidFill>
                <a:srgbClr val="FF0000"/>
              </a:solidFill>
              <a:latin typeface="Verdana" panose="020B0604030504040204" pitchFamily="34" charset="0"/>
            </a:endParaRPr>
          </a:p>
        </p:txBody>
      </p:sp>
      <p:sp>
        <p:nvSpPr>
          <p:cNvPr id="106504" name="Line 8">
            <a:extLst>
              <a:ext uri="{FF2B5EF4-FFF2-40B4-BE49-F238E27FC236}">
                <a16:creationId xmlns:a16="http://schemas.microsoft.com/office/drawing/2014/main" id="{468F313E-6133-E05C-2131-E3D3002628A1}"/>
              </a:ext>
            </a:extLst>
          </p:cNvPr>
          <p:cNvSpPr>
            <a:spLocks noChangeShapeType="1"/>
          </p:cNvSpPr>
          <p:nvPr/>
        </p:nvSpPr>
        <p:spPr bwMode="auto">
          <a:xfrm>
            <a:off x="1919288" y="5229225"/>
            <a:ext cx="1223962" cy="0"/>
          </a:xfrm>
          <a:prstGeom prst="line">
            <a:avLst/>
          </a:prstGeom>
          <a:noFill/>
          <a:ln w="22225">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505" name="AutoShape 9">
            <a:extLst>
              <a:ext uri="{FF2B5EF4-FFF2-40B4-BE49-F238E27FC236}">
                <a16:creationId xmlns:a16="http://schemas.microsoft.com/office/drawing/2014/main" id="{8981F6E8-0457-7366-B20B-8E499BB71A90}"/>
              </a:ext>
            </a:extLst>
          </p:cNvPr>
          <p:cNvSpPr>
            <a:spLocks/>
          </p:cNvSpPr>
          <p:nvPr/>
        </p:nvSpPr>
        <p:spPr bwMode="auto">
          <a:xfrm>
            <a:off x="3432175" y="3644901"/>
            <a:ext cx="215900" cy="1871663"/>
          </a:xfrm>
          <a:prstGeom prst="rightBrace">
            <a:avLst>
              <a:gd name="adj1" fmla="val 7224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endParaRPr lang="en-GB" altLang="en-US" sz="1600">
              <a:latin typeface="Verdana" panose="020B0604030504040204" pitchFamily="34" charset="0"/>
            </a:endParaRPr>
          </a:p>
        </p:txBody>
      </p:sp>
      <p:pic>
        <p:nvPicPr>
          <p:cNvPr id="2" name="Picture 2" descr="Image result for university of birmingham, logo">
            <a:extLst>
              <a:ext uri="{FF2B5EF4-FFF2-40B4-BE49-F238E27FC236}">
                <a16:creationId xmlns:a16="http://schemas.microsoft.com/office/drawing/2014/main" id="{B3BC6D37-2969-85E5-2421-6FCE38290C9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a:extLst>
              <a:ext uri="{FF2B5EF4-FFF2-40B4-BE49-F238E27FC236}">
                <a16:creationId xmlns:a16="http://schemas.microsoft.com/office/drawing/2014/main" id="{47847F8E-A2E2-6CD9-9493-B5BA8283B235}"/>
              </a:ext>
            </a:extLst>
          </p:cNvPr>
          <p:cNvSpPr>
            <a:spLocks noGrp="1"/>
          </p:cNvSpPr>
          <p:nvPr>
            <p:ph type="ftr" sz="quarter" idx="10"/>
          </p:nvPr>
        </p:nvSpPr>
        <p:spPr/>
        <p:txBody>
          <a:bodyPr/>
          <a:lstStyle/>
          <a:p>
            <a:pPr>
              <a:defRPr/>
            </a:pPr>
            <a:r>
              <a:rPr lang="en-GB" altLang="en-US"/>
              <a:t>Software Engineering, R. Bahsoon</a:t>
            </a:r>
            <a:endParaRPr lang="en-US" altLang="en-US"/>
          </a:p>
        </p:txBody>
      </p:sp>
      <p:sp>
        <p:nvSpPr>
          <p:cNvPr id="107523" name="Slide Number Placeholder 4">
            <a:extLst>
              <a:ext uri="{FF2B5EF4-FFF2-40B4-BE49-F238E27FC236}">
                <a16:creationId xmlns:a16="http://schemas.microsoft.com/office/drawing/2014/main" id="{B395F35A-AFB7-54BE-43BA-476DC0A658C4}"/>
              </a:ext>
            </a:extLst>
          </p:cNvPr>
          <p:cNvSpPr>
            <a:spLocks noGrp="1"/>
          </p:cNvSpPr>
          <p:nvPr>
            <p:ph type="sldNum" sz="quarter" idx="11"/>
          </p:nvPr>
        </p:nvSpPr>
        <p:spPr>
          <a:noFill/>
        </p:spPr>
        <p:txBody>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fld id="{CB6BDCB2-53F0-8B4A-B350-31C1F054A069}" type="slidenum">
              <a:rPr lang="en-US" altLang="en-US" sz="1400">
                <a:solidFill>
                  <a:srgbClr val="000066"/>
                </a:solidFill>
                <a:latin typeface="Arial" panose="020B0604020202020204" pitchFamily="34" charset="0"/>
              </a:rPr>
              <a:pPr eaLnBrk="1" hangingPunct="1">
                <a:spcBef>
                  <a:spcPct val="0"/>
                </a:spcBef>
                <a:buFontTx/>
                <a:buNone/>
              </a:pPr>
              <a:t>25</a:t>
            </a:fld>
            <a:endParaRPr lang="en-US" altLang="en-US" sz="1400">
              <a:solidFill>
                <a:srgbClr val="000066"/>
              </a:solidFill>
              <a:latin typeface="Arial" panose="020B0604020202020204" pitchFamily="34" charset="0"/>
            </a:endParaRPr>
          </a:p>
        </p:txBody>
      </p:sp>
      <p:sp>
        <p:nvSpPr>
          <p:cNvPr id="107524" name="Rectangle 1026">
            <a:extLst>
              <a:ext uri="{FF2B5EF4-FFF2-40B4-BE49-F238E27FC236}">
                <a16:creationId xmlns:a16="http://schemas.microsoft.com/office/drawing/2014/main" id="{C4E40B86-F3A8-49DB-0A03-39BF065D008C}"/>
              </a:ext>
            </a:extLst>
          </p:cNvPr>
          <p:cNvSpPr>
            <a:spLocks noGrp="1" noChangeArrowheads="1"/>
          </p:cNvSpPr>
          <p:nvPr>
            <p:ph type="title"/>
          </p:nvPr>
        </p:nvSpPr>
        <p:spPr>
          <a:xfrm>
            <a:off x="1503362" y="188913"/>
            <a:ext cx="6969126" cy="1143000"/>
          </a:xfrm>
        </p:spPr>
        <p:txBody>
          <a:bodyPr/>
          <a:lstStyle/>
          <a:p>
            <a:pPr eaLnBrk="1" hangingPunct="1"/>
            <a:r>
              <a:rPr lang="en-GB" altLang="en-US" dirty="0"/>
              <a:t>Example</a:t>
            </a:r>
            <a:endParaRPr lang="en-US" altLang="en-US" dirty="0"/>
          </a:p>
        </p:txBody>
      </p:sp>
      <p:pic>
        <p:nvPicPr>
          <p:cNvPr id="107525" name="Picture 1028">
            <a:extLst>
              <a:ext uri="{FF2B5EF4-FFF2-40B4-BE49-F238E27FC236}">
                <a16:creationId xmlns:a16="http://schemas.microsoft.com/office/drawing/2014/main" id="{D6ED04B7-C3D1-B8C9-B8EB-C33016AD4214}"/>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703389" y="1268413"/>
            <a:ext cx="8713787" cy="4824412"/>
          </a:xfrm>
          <a:noFill/>
        </p:spPr>
      </p:pic>
      <p:sp>
        <p:nvSpPr>
          <p:cNvPr id="107526" name="Text Box 1029">
            <a:extLst>
              <a:ext uri="{FF2B5EF4-FFF2-40B4-BE49-F238E27FC236}">
                <a16:creationId xmlns:a16="http://schemas.microsoft.com/office/drawing/2014/main" id="{4534499A-5E3D-C94B-D5C0-29E08807AF47}"/>
              </a:ext>
            </a:extLst>
          </p:cNvPr>
          <p:cNvSpPr txBox="1">
            <a:spLocks noChangeArrowheads="1"/>
          </p:cNvSpPr>
          <p:nvPr/>
        </p:nvSpPr>
        <p:spPr bwMode="auto">
          <a:xfrm>
            <a:off x="7464426" y="5589588"/>
            <a:ext cx="17827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a:solidFill>
                  <a:srgbClr val="FF0000"/>
                </a:solidFill>
                <a:latin typeface="Verdana" panose="020B0604030504040204" pitchFamily="34" charset="0"/>
              </a:rPr>
              <a:t>Asynchronous</a:t>
            </a:r>
            <a:endParaRPr lang="en-US" altLang="en-US" sz="1800">
              <a:solidFill>
                <a:srgbClr val="FF0000"/>
              </a:solidFill>
              <a:latin typeface="Verdana" panose="020B0604030504040204" pitchFamily="34" charset="0"/>
            </a:endParaRPr>
          </a:p>
        </p:txBody>
      </p:sp>
      <p:sp>
        <p:nvSpPr>
          <p:cNvPr id="107527" name="Line 1031">
            <a:extLst>
              <a:ext uri="{FF2B5EF4-FFF2-40B4-BE49-F238E27FC236}">
                <a16:creationId xmlns:a16="http://schemas.microsoft.com/office/drawing/2014/main" id="{87C29BB2-E5A0-B036-28EA-8D495E45E152}"/>
              </a:ext>
            </a:extLst>
          </p:cNvPr>
          <p:cNvSpPr>
            <a:spLocks noChangeShapeType="1"/>
          </p:cNvSpPr>
          <p:nvPr/>
        </p:nvSpPr>
        <p:spPr bwMode="auto">
          <a:xfrm flipH="1" flipV="1">
            <a:off x="5664201" y="4724401"/>
            <a:ext cx="504825" cy="792163"/>
          </a:xfrm>
          <a:prstGeom prst="line">
            <a:avLst/>
          </a:prstGeom>
          <a:noFill/>
          <a:ln w="9525">
            <a:solidFill>
              <a:srgbClr val="FF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28" name="Text Box 1032">
            <a:extLst>
              <a:ext uri="{FF2B5EF4-FFF2-40B4-BE49-F238E27FC236}">
                <a16:creationId xmlns:a16="http://schemas.microsoft.com/office/drawing/2014/main" id="{F995EC48-96E8-EB4E-4F39-FF0B420F3E58}"/>
              </a:ext>
            </a:extLst>
          </p:cNvPr>
          <p:cNvSpPr txBox="1">
            <a:spLocks noChangeArrowheads="1"/>
          </p:cNvSpPr>
          <p:nvPr/>
        </p:nvSpPr>
        <p:spPr bwMode="auto">
          <a:xfrm>
            <a:off x="5591176" y="5589588"/>
            <a:ext cx="8937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a:solidFill>
                  <a:srgbClr val="FF0000"/>
                </a:solidFill>
                <a:latin typeface="Verdana" panose="020B0604030504040204" pitchFamily="34" charset="0"/>
              </a:rPr>
              <a:t>return</a:t>
            </a:r>
            <a:endParaRPr lang="en-US" altLang="en-US" sz="1800">
              <a:solidFill>
                <a:srgbClr val="FF0000"/>
              </a:solidFill>
              <a:latin typeface="Verdana" panose="020B0604030504040204" pitchFamily="34" charset="0"/>
            </a:endParaRPr>
          </a:p>
        </p:txBody>
      </p:sp>
      <p:sp>
        <p:nvSpPr>
          <p:cNvPr id="107529" name="Text Box 1033">
            <a:extLst>
              <a:ext uri="{FF2B5EF4-FFF2-40B4-BE49-F238E27FC236}">
                <a16:creationId xmlns:a16="http://schemas.microsoft.com/office/drawing/2014/main" id="{9DB6653A-C9B9-5EA7-86F0-1EBC0C951075}"/>
              </a:ext>
            </a:extLst>
          </p:cNvPr>
          <p:cNvSpPr txBox="1">
            <a:spLocks noChangeArrowheads="1"/>
          </p:cNvSpPr>
          <p:nvPr/>
        </p:nvSpPr>
        <p:spPr bwMode="auto">
          <a:xfrm>
            <a:off x="2135189" y="5373689"/>
            <a:ext cx="28797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600" b="1">
                <a:solidFill>
                  <a:srgbClr val="000066"/>
                </a:solidFill>
                <a:latin typeface="Verdana" panose="020B0604030504040204" pitchFamily="34" charset="0"/>
              </a:rPr>
              <a:t>Student </a:t>
            </a:r>
            <a:r>
              <a:rPr lang="en-GB" altLang="en-US" sz="1400" b="1">
                <a:solidFill>
                  <a:srgbClr val="000066"/>
                </a:solidFill>
                <a:latin typeface="Verdana" panose="020B0604030504040204" pitchFamily="34" charset="0"/>
              </a:rPr>
              <a:t>submitting</a:t>
            </a:r>
            <a:r>
              <a:rPr lang="en-GB" altLang="en-US" sz="1600" b="1">
                <a:solidFill>
                  <a:srgbClr val="000066"/>
                </a:solidFill>
                <a:latin typeface="Verdana" panose="020B0604030504040204" pitchFamily="34" charset="0"/>
              </a:rPr>
              <a:t> a choice to the web</a:t>
            </a:r>
            <a:endParaRPr lang="en-US" altLang="en-US" sz="1600" b="1">
              <a:solidFill>
                <a:srgbClr val="000066"/>
              </a:solidFill>
              <a:latin typeface="Verdana" panose="020B0604030504040204" pitchFamily="34" charset="0"/>
            </a:endParaRPr>
          </a:p>
        </p:txBody>
      </p:sp>
      <p:sp>
        <p:nvSpPr>
          <p:cNvPr id="107530" name="Text Box 1034">
            <a:extLst>
              <a:ext uri="{FF2B5EF4-FFF2-40B4-BE49-F238E27FC236}">
                <a16:creationId xmlns:a16="http://schemas.microsoft.com/office/drawing/2014/main" id="{3392EADE-4BBE-95C3-C48F-599538C6C819}"/>
              </a:ext>
            </a:extLst>
          </p:cNvPr>
          <p:cNvSpPr txBox="1">
            <a:spLocks noChangeArrowheads="1"/>
          </p:cNvSpPr>
          <p:nvPr/>
        </p:nvSpPr>
        <p:spPr bwMode="auto">
          <a:xfrm>
            <a:off x="8183564" y="4292601"/>
            <a:ext cx="28797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600" b="1">
                <a:solidFill>
                  <a:srgbClr val="FF0000"/>
                </a:solidFill>
                <a:latin typeface="Verdana" panose="020B0604030504040204" pitchFamily="34" charset="0"/>
              </a:rPr>
              <a:t>An e-mail sent to the system</a:t>
            </a:r>
            <a:endParaRPr lang="en-US" altLang="en-US" sz="1600" b="1">
              <a:solidFill>
                <a:srgbClr val="FF0000"/>
              </a:solidFill>
              <a:latin typeface="Verdana" panose="020B0604030504040204" pitchFamily="34" charset="0"/>
            </a:endParaRPr>
          </a:p>
        </p:txBody>
      </p:sp>
      <p:sp>
        <p:nvSpPr>
          <p:cNvPr id="107531" name="Text Box 1035">
            <a:extLst>
              <a:ext uri="{FF2B5EF4-FFF2-40B4-BE49-F238E27FC236}">
                <a16:creationId xmlns:a16="http://schemas.microsoft.com/office/drawing/2014/main" id="{448658B5-27EE-F151-EE43-AF2E85436377}"/>
              </a:ext>
            </a:extLst>
          </p:cNvPr>
          <p:cNvSpPr txBox="1">
            <a:spLocks noChangeArrowheads="1"/>
          </p:cNvSpPr>
          <p:nvPr/>
        </p:nvSpPr>
        <p:spPr bwMode="auto">
          <a:xfrm>
            <a:off x="4953000" y="2590801"/>
            <a:ext cx="1627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a:solidFill>
                  <a:srgbClr val="FF0000"/>
                </a:solidFill>
                <a:latin typeface="Verdana" panose="020B0604030504040204" pitchFamily="34" charset="0"/>
              </a:rPr>
              <a:t>synchronous</a:t>
            </a:r>
            <a:endParaRPr lang="en-US" altLang="en-US" sz="1800">
              <a:solidFill>
                <a:srgbClr val="FF0000"/>
              </a:solidFill>
              <a:latin typeface="Verdana" panose="020B0604030504040204" pitchFamily="34" charset="0"/>
            </a:endParaRPr>
          </a:p>
        </p:txBody>
      </p:sp>
      <p:sp>
        <p:nvSpPr>
          <p:cNvPr id="107532" name="Line 1036">
            <a:extLst>
              <a:ext uri="{FF2B5EF4-FFF2-40B4-BE49-F238E27FC236}">
                <a16:creationId xmlns:a16="http://schemas.microsoft.com/office/drawing/2014/main" id="{8F63D691-6433-BD6D-591F-DA8DACAD95CF}"/>
              </a:ext>
            </a:extLst>
          </p:cNvPr>
          <p:cNvSpPr>
            <a:spLocks noChangeShapeType="1"/>
          </p:cNvSpPr>
          <p:nvPr/>
        </p:nvSpPr>
        <p:spPr bwMode="auto">
          <a:xfrm flipH="1" flipV="1">
            <a:off x="8543926" y="5013326"/>
            <a:ext cx="504825" cy="792163"/>
          </a:xfrm>
          <a:prstGeom prst="line">
            <a:avLst/>
          </a:prstGeom>
          <a:noFill/>
          <a:ln w="9525">
            <a:solidFill>
              <a:srgbClr val="FF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33" name="Line 1037">
            <a:extLst>
              <a:ext uri="{FF2B5EF4-FFF2-40B4-BE49-F238E27FC236}">
                <a16:creationId xmlns:a16="http://schemas.microsoft.com/office/drawing/2014/main" id="{DB7DD740-5486-57F5-290B-81F61915BD66}"/>
              </a:ext>
            </a:extLst>
          </p:cNvPr>
          <p:cNvSpPr>
            <a:spLocks noChangeShapeType="1"/>
          </p:cNvSpPr>
          <p:nvPr/>
        </p:nvSpPr>
        <p:spPr bwMode="auto">
          <a:xfrm flipH="1" flipV="1">
            <a:off x="5791201" y="2895601"/>
            <a:ext cx="428625" cy="563563"/>
          </a:xfrm>
          <a:prstGeom prst="line">
            <a:avLst/>
          </a:prstGeom>
          <a:noFill/>
          <a:ln w="9525">
            <a:solidFill>
              <a:srgbClr val="FF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 name="Picture 2" descr="Image result for university of birmingham, logo">
            <a:extLst>
              <a:ext uri="{FF2B5EF4-FFF2-40B4-BE49-F238E27FC236}">
                <a16:creationId xmlns:a16="http://schemas.microsoft.com/office/drawing/2014/main" id="{B9174BBF-4FAD-2D5F-E5B4-2619723F8A0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84E0-6D4A-1A45-8766-C7774207F83C}"/>
              </a:ext>
            </a:extLst>
          </p:cNvPr>
          <p:cNvSpPr>
            <a:spLocks noGrp="1"/>
          </p:cNvSpPr>
          <p:nvPr>
            <p:ph type="title"/>
          </p:nvPr>
        </p:nvSpPr>
        <p:spPr/>
        <p:txBody>
          <a:bodyPr/>
          <a:lstStyle/>
          <a:p>
            <a:r>
              <a:rPr lang="en-GB" dirty="0"/>
              <a:t>Asynchronous Call Example</a:t>
            </a:r>
            <a:endParaRPr lang="en-US" dirty="0"/>
          </a:p>
        </p:txBody>
      </p:sp>
      <p:pic>
        <p:nvPicPr>
          <p:cNvPr id="4" name="Picture 3">
            <a:extLst>
              <a:ext uri="{FF2B5EF4-FFF2-40B4-BE49-F238E27FC236}">
                <a16:creationId xmlns:a16="http://schemas.microsoft.com/office/drawing/2014/main" id="{7DC8BEC6-1D26-1A45-947D-BB9649F762E1}"/>
              </a:ext>
            </a:extLst>
          </p:cNvPr>
          <p:cNvPicPr>
            <a:picLocks noChangeAspect="1"/>
          </p:cNvPicPr>
          <p:nvPr/>
        </p:nvPicPr>
        <p:blipFill>
          <a:blip r:embed="rId2"/>
          <a:stretch>
            <a:fillRect/>
          </a:stretch>
        </p:blipFill>
        <p:spPr>
          <a:xfrm>
            <a:off x="3164264" y="2107971"/>
            <a:ext cx="6019800" cy="3416300"/>
          </a:xfrm>
          <a:prstGeom prst="rect">
            <a:avLst/>
          </a:prstGeom>
        </p:spPr>
      </p:pic>
      <p:pic>
        <p:nvPicPr>
          <p:cNvPr id="5" name="Picture 2" descr="Image result for university of birmingham, logo">
            <a:extLst>
              <a:ext uri="{FF2B5EF4-FFF2-40B4-BE49-F238E27FC236}">
                <a16:creationId xmlns:a16="http://schemas.microsoft.com/office/drawing/2014/main" id="{982D6D59-6587-BF41-9D17-8300BF5A3A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2479F0D-A4D0-7643-AE7C-2E0F17460556}"/>
              </a:ext>
            </a:extLst>
          </p:cNvPr>
          <p:cNvSpPr/>
          <p:nvPr/>
        </p:nvSpPr>
        <p:spPr>
          <a:xfrm>
            <a:off x="2916024" y="5597413"/>
            <a:ext cx="6859572" cy="646331"/>
          </a:xfrm>
          <a:prstGeom prst="rect">
            <a:avLst/>
          </a:prstGeom>
        </p:spPr>
        <p:txBody>
          <a:bodyPr wrap="square">
            <a:spAutoFit/>
          </a:bodyPr>
          <a:lstStyle/>
          <a:p>
            <a:r>
              <a:rPr lang="en-GB" b="1" dirty="0">
                <a:solidFill>
                  <a:srgbClr val="222222"/>
                </a:solidFill>
                <a:latin typeface="arial" panose="020B0604020202020204" pitchFamily="34" charset="0"/>
              </a:rPr>
              <a:t>Asynchronous messages</a:t>
            </a:r>
            <a:r>
              <a:rPr lang="en-GB" dirty="0">
                <a:solidFill>
                  <a:srgbClr val="222222"/>
                </a:solidFill>
                <a:latin typeface="arial" panose="020B0604020202020204" pitchFamily="34" charset="0"/>
              </a:rPr>
              <a:t> are sent from an object that will not wait for a response from the receiver before continuing its tasks.</a:t>
            </a:r>
            <a:endParaRPr lang="en-US" dirty="0"/>
          </a:p>
        </p:txBody>
      </p:sp>
    </p:spTree>
    <p:extLst>
      <p:ext uri="{BB962C8B-B14F-4D97-AF65-F5344CB8AC3E}">
        <p14:creationId xmlns:p14="http://schemas.microsoft.com/office/powerpoint/2010/main" val="3772290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E4EA28E1-3E24-8402-563D-A8A899D89571}"/>
              </a:ext>
            </a:extLst>
          </p:cNvPr>
          <p:cNvSpPr>
            <a:spLocks noGrp="1"/>
          </p:cNvSpPr>
          <p:nvPr>
            <p:ph type="ftr" sz="quarter" idx="10"/>
          </p:nvPr>
        </p:nvSpPr>
        <p:spPr/>
        <p:txBody>
          <a:bodyPr/>
          <a:lstStyle/>
          <a:p>
            <a:pPr>
              <a:defRPr/>
            </a:pPr>
            <a:r>
              <a:rPr lang="en-GB" altLang="en-US"/>
              <a:t>Software Engineering, R. Bahsoon</a:t>
            </a:r>
            <a:endParaRPr lang="en-US" altLang="en-US"/>
          </a:p>
        </p:txBody>
      </p:sp>
      <p:sp>
        <p:nvSpPr>
          <p:cNvPr id="108547" name="Slide Number Placeholder 4">
            <a:extLst>
              <a:ext uri="{FF2B5EF4-FFF2-40B4-BE49-F238E27FC236}">
                <a16:creationId xmlns:a16="http://schemas.microsoft.com/office/drawing/2014/main" id="{5A10B453-654F-E3DC-A268-96C4F40EE423}"/>
              </a:ext>
            </a:extLst>
          </p:cNvPr>
          <p:cNvSpPr>
            <a:spLocks noGrp="1"/>
          </p:cNvSpPr>
          <p:nvPr>
            <p:ph type="sldNum" sz="quarter" idx="11"/>
          </p:nvPr>
        </p:nvSpPr>
        <p:spPr>
          <a:noFill/>
        </p:spPr>
        <p:txBody>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fld id="{6E2C71EB-6A21-9E4B-9F4C-1AF792AC1151}" type="slidenum">
              <a:rPr lang="en-US" altLang="en-US" sz="1400">
                <a:solidFill>
                  <a:srgbClr val="000066"/>
                </a:solidFill>
                <a:latin typeface="Arial" panose="020B0604020202020204" pitchFamily="34" charset="0"/>
              </a:rPr>
              <a:pPr eaLnBrk="1" hangingPunct="1">
                <a:spcBef>
                  <a:spcPct val="0"/>
                </a:spcBef>
                <a:buFontTx/>
                <a:buNone/>
              </a:pPr>
              <a:t>27</a:t>
            </a:fld>
            <a:endParaRPr lang="en-US" altLang="en-US" sz="1400">
              <a:solidFill>
                <a:srgbClr val="000066"/>
              </a:solidFill>
              <a:latin typeface="Arial" panose="020B0604020202020204" pitchFamily="34" charset="0"/>
            </a:endParaRPr>
          </a:p>
        </p:txBody>
      </p:sp>
      <p:sp>
        <p:nvSpPr>
          <p:cNvPr id="108548" name="Rectangle 2">
            <a:extLst>
              <a:ext uri="{FF2B5EF4-FFF2-40B4-BE49-F238E27FC236}">
                <a16:creationId xmlns:a16="http://schemas.microsoft.com/office/drawing/2014/main" id="{20C69345-49F7-09E0-ACB9-3A11FC5A2AA0}"/>
              </a:ext>
            </a:extLst>
          </p:cNvPr>
          <p:cNvSpPr>
            <a:spLocks noGrp="1" noChangeArrowheads="1"/>
          </p:cNvSpPr>
          <p:nvPr>
            <p:ph type="title"/>
          </p:nvPr>
        </p:nvSpPr>
        <p:spPr>
          <a:xfrm>
            <a:off x="1503362" y="188913"/>
            <a:ext cx="6969126" cy="1143000"/>
          </a:xfrm>
        </p:spPr>
        <p:txBody>
          <a:bodyPr/>
          <a:lstStyle/>
          <a:p>
            <a:pPr eaLnBrk="1" hangingPunct="1"/>
            <a:r>
              <a:rPr lang="en-GB" altLang="en-US"/>
              <a:t>Other notions: Branching</a:t>
            </a:r>
            <a:endParaRPr lang="en-US" altLang="en-US"/>
          </a:p>
        </p:txBody>
      </p:sp>
      <p:pic>
        <p:nvPicPr>
          <p:cNvPr id="108549" name="Picture 4">
            <a:extLst>
              <a:ext uri="{FF2B5EF4-FFF2-40B4-BE49-F238E27FC236}">
                <a16:creationId xmlns:a16="http://schemas.microsoft.com/office/drawing/2014/main" id="{35ADD3D8-CF01-AD90-A672-FF427D2F5E1B}"/>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495550" y="2060575"/>
            <a:ext cx="7943850" cy="4032250"/>
          </a:xfrm>
          <a:noFill/>
        </p:spPr>
      </p:pic>
      <p:sp>
        <p:nvSpPr>
          <p:cNvPr id="108550" name="Text Box 5">
            <a:extLst>
              <a:ext uri="{FF2B5EF4-FFF2-40B4-BE49-F238E27FC236}">
                <a16:creationId xmlns:a16="http://schemas.microsoft.com/office/drawing/2014/main" id="{14C9F96B-892F-015C-D72A-FD56CDF31089}"/>
              </a:ext>
            </a:extLst>
          </p:cNvPr>
          <p:cNvSpPr txBox="1">
            <a:spLocks noChangeArrowheads="1"/>
          </p:cNvSpPr>
          <p:nvPr/>
        </p:nvSpPr>
        <p:spPr bwMode="auto">
          <a:xfrm>
            <a:off x="3454400" y="1341439"/>
            <a:ext cx="63134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2000" b="1">
                <a:solidFill>
                  <a:srgbClr val="FF0000"/>
                </a:solidFill>
                <a:latin typeface="Arial" panose="020B0604020202020204" pitchFamily="34" charset="0"/>
              </a:rPr>
              <a:t>The life time of any object which could be affected </a:t>
            </a:r>
          </a:p>
          <a:p>
            <a:pPr eaLnBrk="1" hangingPunct="1">
              <a:spcBef>
                <a:spcPct val="0"/>
              </a:spcBef>
              <a:buFontTx/>
              <a:buNone/>
            </a:pPr>
            <a:r>
              <a:rPr lang="en-GB" altLang="en-US" sz="2000" b="1">
                <a:solidFill>
                  <a:srgbClr val="FF0000"/>
                </a:solidFill>
                <a:latin typeface="Arial" panose="020B0604020202020204" pitchFamily="34" charset="0"/>
              </a:rPr>
              <a:t>by a conditional message is split into branches</a:t>
            </a:r>
            <a:endParaRPr lang="en-US" altLang="en-US" sz="2000" b="1">
              <a:solidFill>
                <a:srgbClr val="FF0000"/>
              </a:solidFill>
              <a:latin typeface="Arial" panose="020B0604020202020204" pitchFamily="34" charset="0"/>
            </a:endParaRPr>
          </a:p>
        </p:txBody>
      </p:sp>
      <p:sp>
        <p:nvSpPr>
          <p:cNvPr id="108551" name="Freeform 8">
            <a:extLst>
              <a:ext uri="{FF2B5EF4-FFF2-40B4-BE49-F238E27FC236}">
                <a16:creationId xmlns:a16="http://schemas.microsoft.com/office/drawing/2014/main" id="{AE6B67AA-270E-7348-88CF-39D2AA14D323}"/>
              </a:ext>
            </a:extLst>
          </p:cNvPr>
          <p:cNvSpPr>
            <a:spLocks/>
          </p:cNvSpPr>
          <p:nvPr/>
        </p:nvSpPr>
        <p:spPr bwMode="auto">
          <a:xfrm>
            <a:off x="9767889" y="1196976"/>
            <a:ext cx="407987" cy="2892425"/>
          </a:xfrm>
          <a:custGeom>
            <a:avLst/>
            <a:gdLst>
              <a:gd name="T0" fmla="*/ 0 w 257"/>
              <a:gd name="T1" fmla="*/ 2147483647 h 1822"/>
              <a:gd name="T2" fmla="*/ 2147483647 w 257"/>
              <a:gd name="T3" fmla="*/ 2147483647 h 1822"/>
              <a:gd name="T4" fmla="*/ 2147483647 w 257"/>
              <a:gd name="T5" fmla="*/ 2147483647 h 1822"/>
              <a:gd name="T6" fmla="*/ 0 60000 65536"/>
              <a:gd name="T7" fmla="*/ 0 60000 65536"/>
              <a:gd name="T8" fmla="*/ 0 60000 65536"/>
            </a:gdLst>
            <a:ahLst/>
            <a:cxnLst>
              <a:cxn ang="T6">
                <a:pos x="T0" y="T1"/>
              </a:cxn>
              <a:cxn ang="T7">
                <a:pos x="T2" y="T3"/>
              </a:cxn>
              <a:cxn ang="T8">
                <a:pos x="T4" y="T5"/>
              </a:cxn>
            </a:cxnLst>
            <a:rect l="0" t="0" r="r" b="b"/>
            <a:pathLst>
              <a:path w="257" h="1822">
                <a:moveTo>
                  <a:pt x="0" y="144"/>
                </a:moveTo>
                <a:cubicBezTo>
                  <a:pt x="98" y="72"/>
                  <a:pt x="197" y="0"/>
                  <a:pt x="227" y="280"/>
                </a:cubicBezTo>
                <a:cubicBezTo>
                  <a:pt x="257" y="560"/>
                  <a:pt x="219" y="1191"/>
                  <a:pt x="181" y="1822"/>
                </a:cubicBezTo>
              </a:path>
            </a:pathLst>
          </a:custGeom>
          <a:noFill/>
          <a:ln w="9525">
            <a:solidFill>
              <a:srgbClr val="FF0000"/>
            </a:solidFill>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 name="Picture 2" descr="Image result for university of birmingham, logo">
            <a:extLst>
              <a:ext uri="{FF2B5EF4-FFF2-40B4-BE49-F238E27FC236}">
                <a16:creationId xmlns:a16="http://schemas.microsoft.com/office/drawing/2014/main" id="{709576A6-3BBE-4E36-E1D0-03C5F7CB777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521916" y="2633818"/>
            <a:ext cx="5262967" cy="4087657"/>
          </a:xfrm>
          <a:prstGeom prst="rect">
            <a:avLst/>
          </a:prstGeom>
        </p:spPr>
      </p:pic>
      <p:sp>
        <p:nvSpPr>
          <p:cNvPr id="2" name="Title 1"/>
          <p:cNvSpPr>
            <a:spLocks noGrp="1"/>
          </p:cNvSpPr>
          <p:nvPr>
            <p:ph type="title"/>
          </p:nvPr>
        </p:nvSpPr>
        <p:spPr/>
        <p:txBody>
          <a:bodyPr/>
          <a:lstStyle/>
          <a:p>
            <a:r>
              <a:rPr lang="en-GB" dirty="0"/>
              <a:t>Nested Activation</a:t>
            </a:r>
          </a:p>
        </p:txBody>
      </p:sp>
      <p:sp>
        <p:nvSpPr>
          <p:cNvPr id="3" name="Content Placeholder 2"/>
          <p:cNvSpPr>
            <a:spLocks noGrp="1"/>
          </p:cNvSpPr>
          <p:nvPr>
            <p:ph idx="1"/>
          </p:nvPr>
        </p:nvSpPr>
        <p:spPr>
          <a:xfrm>
            <a:off x="838200" y="1575929"/>
            <a:ext cx="10515600" cy="4351338"/>
          </a:xfrm>
        </p:spPr>
        <p:txBody>
          <a:bodyPr/>
          <a:lstStyle/>
          <a:p>
            <a:r>
              <a:rPr lang="en-GB" dirty="0"/>
              <a:t>Self Message (self-call)</a:t>
            </a:r>
            <a:br>
              <a:rPr lang="en-GB" dirty="0"/>
            </a:br>
            <a:r>
              <a:rPr lang="en-GB" dirty="0"/>
              <a:t>A message an object sends to itself, usually shown as a U shaped arrow pointing back to itself.</a:t>
            </a:r>
          </a:p>
        </p:txBody>
      </p:sp>
      <p:pic>
        <p:nvPicPr>
          <p:cNvPr id="1026" name="Picture 2" descr="Image result for university of birmingham,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S Wang</a:t>
            </a:r>
          </a:p>
        </p:txBody>
      </p:sp>
      <p:pic>
        <p:nvPicPr>
          <p:cNvPr id="5" name="Picture 4"/>
          <p:cNvPicPr>
            <a:picLocks noChangeAspect="1"/>
          </p:cNvPicPr>
          <p:nvPr/>
        </p:nvPicPr>
        <p:blipFill>
          <a:blip r:embed="rId5"/>
          <a:stretch>
            <a:fillRect/>
          </a:stretch>
        </p:blipFill>
        <p:spPr>
          <a:xfrm>
            <a:off x="2123925" y="3581297"/>
            <a:ext cx="2152950" cy="1467055"/>
          </a:xfrm>
          <a:prstGeom prst="rect">
            <a:avLst/>
          </a:prstGeom>
        </p:spPr>
      </p:pic>
      <p:sp>
        <p:nvSpPr>
          <p:cNvPr id="7" name="Rectangle 6"/>
          <p:cNvSpPr/>
          <p:nvPr/>
        </p:nvSpPr>
        <p:spPr>
          <a:xfrm>
            <a:off x="6213513" y="3581297"/>
            <a:ext cx="198304" cy="2533064"/>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7B12E33-2EA1-7944-AFB5-ACFE63598FE8}"/>
              </a:ext>
            </a:extLst>
          </p:cNvPr>
          <p:cNvSpPr/>
          <p:nvPr/>
        </p:nvSpPr>
        <p:spPr>
          <a:xfrm>
            <a:off x="1068372" y="5265859"/>
            <a:ext cx="4453544" cy="923330"/>
          </a:xfrm>
          <a:prstGeom prst="rect">
            <a:avLst/>
          </a:prstGeom>
        </p:spPr>
        <p:txBody>
          <a:bodyPr wrap="square">
            <a:spAutoFit/>
          </a:bodyPr>
          <a:lstStyle/>
          <a:p>
            <a:r>
              <a:rPr lang="en-GB" dirty="0">
                <a:solidFill>
                  <a:srgbClr val="595959"/>
                </a:solidFill>
                <a:latin typeface="Arial" panose="020B0604020202020204" pitchFamily="34" charset="0"/>
              </a:rPr>
              <a:t>One method calling another method belonging to the same object;</a:t>
            </a:r>
          </a:p>
          <a:p>
            <a:r>
              <a:rPr lang="en-GB" dirty="0">
                <a:solidFill>
                  <a:srgbClr val="595959"/>
                </a:solidFill>
                <a:latin typeface="Arial" panose="020B0604020202020204" pitchFamily="34" charset="0"/>
              </a:rPr>
              <a:t>or a recursive call of an operation</a:t>
            </a:r>
            <a:endParaRPr lang="en-US" dirty="0">
              <a:solidFill>
                <a:srgbClr val="595959"/>
              </a:solidFill>
              <a:latin typeface="Arial" panose="020B0604020202020204" pitchFamily="34" charset="0"/>
            </a:endParaRPr>
          </a:p>
        </p:txBody>
      </p:sp>
    </p:spTree>
    <p:extLst>
      <p:ext uri="{BB962C8B-B14F-4D97-AF65-F5344CB8AC3E}">
        <p14:creationId xmlns:p14="http://schemas.microsoft.com/office/powerpoint/2010/main" val="2015618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Interaction Frame Operators</a:t>
            </a:r>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dirty="0" err="1"/>
              <a:t>Dr.</a:t>
            </a:r>
            <a:r>
              <a:rPr lang="en-GB" dirty="0"/>
              <a:t> S Wang</a:t>
            </a:r>
          </a:p>
        </p:txBody>
      </p:sp>
      <p:graphicFrame>
        <p:nvGraphicFramePr>
          <p:cNvPr id="7" name="Group 71"/>
          <p:cNvGraphicFramePr>
            <a:graphicFrameLocks/>
          </p:cNvGraphicFramePr>
          <p:nvPr/>
        </p:nvGraphicFramePr>
        <p:xfrm>
          <a:off x="2190750" y="1422092"/>
          <a:ext cx="8231188" cy="5299383"/>
        </p:xfrm>
        <a:graphic>
          <a:graphicData uri="http://schemas.openxmlformats.org/drawingml/2006/table">
            <a:tbl>
              <a:tblPr/>
              <a:tblGrid>
                <a:gridCol w="2024330">
                  <a:extLst>
                    <a:ext uri="{9D8B030D-6E8A-4147-A177-3AD203B41FA5}">
                      <a16:colId xmlns:a16="http://schemas.microsoft.com/office/drawing/2014/main" val="20000"/>
                    </a:ext>
                  </a:extLst>
                </a:gridCol>
                <a:gridCol w="6206858">
                  <a:extLst>
                    <a:ext uri="{9D8B030D-6E8A-4147-A177-3AD203B41FA5}">
                      <a16:colId xmlns:a16="http://schemas.microsoft.com/office/drawing/2014/main" val="20001"/>
                    </a:ext>
                  </a:extLst>
                </a:gridCol>
              </a:tblGrid>
              <a:tr h="389574">
                <a:tc>
                  <a:txBody>
                    <a:bodyPr/>
                    <a:lstStyle>
                      <a:lvl1pPr>
                        <a:spcBef>
                          <a:spcPct val="20000"/>
                        </a:spcBef>
                        <a:buClr>
                          <a:schemeClr val="tx2"/>
                        </a:buClr>
                        <a:buFont typeface="Wingdings" pitchFamily="2" charset="2"/>
                        <a:defRPr sz="2800">
                          <a:solidFill>
                            <a:schemeClr val="tx1"/>
                          </a:solidFill>
                          <a:latin typeface="Arial" charset="0"/>
                          <a:cs typeface="Arial" charset="0"/>
                        </a:defRPr>
                      </a:lvl1pPr>
                      <a:lvl2pPr>
                        <a:spcBef>
                          <a:spcPct val="20000"/>
                        </a:spcBef>
                        <a:buClr>
                          <a:schemeClr val="tx2"/>
                        </a:buClr>
                        <a:defRPr sz="2400">
                          <a:solidFill>
                            <a:schemeClr val="tx1"/>
                          </a:solidFill>
                          <a:latin typeface="Arial" charset="0"/>
                          <a:cs typeface="Arial" charset="0"/>
                        </a:defRPr>
                      </a:lvl2pPr>
                      <a:lvl3pPr>
                        <a:spcBef>
                          <a:spcPct val="20000"/>
                        </a:spcBef>
                        <a:buClr>
                          <a:schemeClr val="tx2"/>
                        </a:buClr>
                        <a:defRPr sz="2000">
                          <a:solidFill>
                            <a:schemeClr val="tx1"/>
                          </a:solidFill>
                          <a:latin typeface="Arial" charset="0"/>
                          <a:cs typeface="Arial" charset="0"/>
                        </a:defRPr>
                      </a:lvl3pPr>
                      <a:lvl4pPr>
                        <a:spcBef>
                          <a:spcPct val="20000"/>
                        </a:spcBef>
                        <a:buClr>
                          <a:schemeClr val="tx2"/>
                        </a:buClr>
                        <a:defRPr>
                          <a:solidFill>
                            <a:schemeClr val="tx1"/>
                          </a:solidFill>
                          <a:latin typeface="Arial" charset="0"/>
                          <a:cs typeface="Arial" charset="0"/>
                        </a:defRPr>
                      </a:lvl4pPr>
                      <a:lvl5pPr>
                        <a:spcBef>
                          <a:spcPct val="20000"/>
                        </a:spcBef>
                        <a:buClr>
                          <a:schemeClr val="tx2"/>
                        </a:buClr>
                        <a:defRPr>
                          <a:solidFill>
                            <a:schemeClr val="tx1"/>
                          </a:solidFill>
                          <a:latin typeface="Arial" charset="0"/>
                          <a:cs typeface="Arial" charset="0"/>
                        </a:defRPr>
                      </a:lvl5pPr>
                      <a:lvl6pPr fontAlgn="base">
                        <a:spcBef>
                          <a:spcPct val="20000"/>
                        </a:spcBef>
                        <a:spcAft>
                          <a:spcPct val="0"/>
                        </a:spcAft>
                        <a:buClr>
                          <a:schemeClr val="tx2"/>
                        </a:buClr>
                        <a:defRPr>
                          <a:solidFill>
                            <a:schemeClr val="tx1"/>
                          </a:solidFill>
                          <a:latin typeface="Arial" charset="0"/>
                          <a:cs typeface="Arial" charset="0"/>
                        </a:defRPr>
                      </a:lvl6pPr>
                      <a:lvl7pPr fontAlgn="base">
                        <a:spcBef>
                          <a:spcPct val="20000"/>
                        </a:spcBef>
                        <a:spcAft>
                          <a:spcPct val="0"/>
                        </a:spcAft>
                        <a:buClr>
                          <a:schemeClr val="tx2"/>
                        </a:buClr>
                        <a:defRPr>
                          <a:solidFill>
                            <a:schemeClr val="tx1"/>
                          </a:solidFill>
                          <a:latin typeface="Arial" charset="0"/>
                          <a:cs typeface="Arial" charset="0"/>
                        </a:defRPr>
                      </a:lvl7pPr>
                      <a:lvl8pPr fontAlgn="base">
                        <a:spcBef>
                          <a:spcPct val="20000"/>
                        </a:spcBef>
                        <a:spcAft>
                          <a:spcPct val="0"/>
                        </a:spcAft>
                        <a:buClr>
                          <a:schemeClr val="tx2"/>
                        </a:buClr>
                        <a:defRPr>
                          <a:solidFill>
                            <a:schemeClr val="tx1"/>
                          </a:solidFill>
                          <a:latin typeface="Arial" charset="0"/>
                          <a:cs typeface="Arial" charset="0"/>
                        </a:defRPr>
                      </a:lvl8pPr>
                      <a:lvl9pPr fontAlgn="base">
                        <a:spcBef>
                          <a:spcPct val="20000"/>
                        </a:spcBef>
                        <a:spcAft>
                          <a:spcPct val="0"/>
                        </a:spcAft>
                        <a:buClr>
                          <a:schemeClr val="tx2"/>
                        </a:buClr>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ts val="0"/>
                        </a:spcBef>
                        <a:spcAft>
                          <a:spcPct val="0"/>
                        </a:spcAft>
                        <a:buClr>
                          <a:schemeClr val="tx2"/>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cs typeface="Arial" charset="0"/>
                        </a:rPr>
                        <a:t>Operator</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itchFamily="2" charset="2"/>
                        <a:defRPr sz="2800">
                          <a:solidFill>
                            <a:schemeClr val="tx1"/>
                          </a:solidFill>
                          <a:latin typeface="Arial" charset="0"/>
                          <a:cs typeface="Arial" charset="0"/>
                        </a:defRPr>
                      </a:lvl1pPr>
                      <a:lvl2pPr>
                        <a:spcBef>
                          <a:spcPct val="20000"/>
                        </a:spcBef>
                        <a:buClr>
                          <a:schemeClr val="tx2"/>
                        </a:buClr>
                        <a:defRPr sz="2400">
                          <a:solidFill>
                            <a:schemeClr val="tx1"/>
                          </a:solidFill>
                          <a:latin typeface="Arial" charset="0"/>
                          <a:cs typeface="Arial" charset="0"/>
                        </a:defRPr>
                      </a:lvl2pPr>
                      <a:lvl3pPr>
                        <a:spcBef>
                          <a:spcPct val="20000"/>
                        </a:spcBef>
                        <a:buClr>
                          <a:schemeClr val="tx2"/>
                        </a:buClr>
                        <a:defRPr sz="2000">
                          <a:solidFill>
                            <a:schemeClr val="tx1"/>
                          </a:solidFill>
                          <a:latin typeface="Arial" charset="0"/>
                          <a:cs typeface="Arial" charset="0"/>
                        </a:defRPr>
                      </a:lvl3pPr>
                      <a:lvl4pPr>
                        <a:spcBef>
                          <a:spcPct val="20000"/>
                        </a:spcBef>
                        <a:buClr>
                          <a:schemeClr val="tx2"/>
                        </a:buClr>
                        <a:defRPr>
                          <a:solidFill>
                            <a:schemeClr val="tx1"/>
                          </a:solidFill>
                          <a:latin typeface="Arial" charset="0"/>
                          <a:cs typeface="Arial" charset="0"/>
                        </a:defRPr>
                      </a:lvl4pPr>
                      <a:lvl5pPr>
                        <a:spcBef>
                          <a:spcPct val="20000"/>
                        </a:spcBef>
                        <a:buClr>
                          <a:schemeClr val="tx2"/>
                        </a:buClr>
                        <a:defRPr>
                          <a:solidFill>
                            <a:schemeClr val="tx1"/>
                          </a:solidFill>
                          <a:latin typeface="Arial" charset="0"/>
                          <a:cs typeface="Arial" charset="0"/>
                        </a:defRPr>
                      </a:lvl5pPr>
                      <a:lvl6pPr fontAlgn="base">
                        <a:spcBef>
                          <a:spcPct val="20000"/>
                        </a:spcBef>
                        <a:spcAft>
                          <a:spcPct val="0"/>
                        </a:spcAft>
                        <a:buClr>
                          <a:schemeClr val="tx2"/>
                        </a:buClr>
                        <a:defRPr>
                          <a:solidFill>
                            <a:schemeClr val="tx1"/>
                          </a:solidFill>
                          <a:latin typeface="Arial" charset="0"/>
                          <a:cs typeface="Arial" charset="0"/>
                        </a:defRPr>
                      </a:lvl6pPr>
                      <a:lvl7pPr fontAlgn="base">
                        <a:spcBef>
                          <a:spcPct val="20000"/>
                        </a:spcBef>
                        <a:spcAft>
                          <a:spcPct val="0"/>
                        </a:spcAft>
                        <a:buClr>
                          <a:schemeClr val="tx2"/>
                        </a:buClr>
                        <a:defRPr>
                          <a:solidFill>
                            <a:schemeClr val="tx1"/>
                          </a:solidFill>
                          <a:latin typeface="Arial" charset="0"/>
                          <a:cs typeface="Arial" charset="0"/>
                        </a:defRPr>
                      </a:lvl7pPr>
                      <a:lvl8pPr fontAlgn="base">
                        <a:spcBef>
                          <a:spcPct val="20000"/>
                        </a:spcBef>
                        <a:spcAft>
                          <a:spcPct val="0"/>
                        </a:spcAft>
                        <a:buClr>
                          <a:schemeClr val="tx2"/>
                        </a:buClr>
                        <a:defRPr>
                          <a:solidFill>
                            <a:schemeClr val="tx1"/>
                          </a:solidFill>
                          <a:latin typeface="Arial" charset="0"/>
                          <a:cs typeface="Arial" charset="0"/>
                        </a:defRPr>
                      </a:lvl8pPr>
                      <a:lvl9pPr fontAlgn="base">
                        <a:spcBef>
                          <a:spcPct val="20000"/>
                        </a:spcBef>
                        <a:spcAft>
                          <a:spcPct val="0"/>
                        </a:spcAft>
                        <a:buClr>
                          <a:schemeClr val="tx2"/>
                        </a:buClr>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ts val="0"/>
                        </a:spcBef>
                        <a:spcAft>
                          <a:spcPct val="0"/>
                        </a:spcAft>
                        <a:buClr>
                          <a:schemeClr val="tx2"/>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cs typeface="Arial" charset="0"/>
                        </a:rPr>
                        <a:t>Meaning</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557">
                <a:tc>
                  <a:txBody>
                    <a:bodyPr/>
                    <a:lstStyle>
                      <a:lvl1pPr>
                        <a:spcBef>
                          <a:spcPct val="20000"/>
                        </a:spcBef>
                        <a:buClr>
                          <a:schemeClr val="tx2"/>
                        </a:buClr>
                        <a:buFont typeface="Wingdings" pitchFamily="2" charset="2"/>
                        <a:defRPr sz="2800">
                          <a:solidFill>
                            <a:schemeClr val="tx1"/>
                          </a:solidFill>
                          <a:latin typeface="Arial" charset="0"/>
                          <a:cs typeface="Arial" charset="0"/>
                        </a:defRPr>
                      </a:lvl1pPr>
                      <a:lvl2pPr>
                        <a:spcBef>
                          <a:spcPct val="20000"/>
                        </a:spcBef>
                        <a:buClr>
                          <a:schemeClr val="tx2"/>
                        </a:buClr>
                        <a:defRPr sz="2400">
                          <a:solidFill>
                            <a:schemeClr val="tx1"/>
                          </a:solidFill>
                          <a:latin typeface="Arial" charset="0"/>
                          <a:cs typeface="Arial" charset="0"/>
                        </a:defRPr>
                      </a:lvl2pPr>
                      <a:lvl3pPr>
                        <a:spcBef>
                          <a:spcPct val="20000"/>
                        </a:spcBef>
                        <a:buClr>
                          <a:schemeClr val="tx2"/>
                        </a:buClr>
                        <a:defRPr sz="2000">
                          <a:solidFill>
                            <a:schemeClr val="tx1"/>
                          </a:solidFill>
                          <a:latin typeface="Arial" charset="0"/>
                          <a:cs typeface="Arial" charset="0"/>
                        </a:defRPr>
                      </a:lvl3pPr>
                      <a:lvl4pPr>
                        <a:spcBef>
                          <a:spcPct val="20000"/>
                        </a:spcBef>
                        <a:buClr>
                          <a:schemeClr val="tx2"/>
                        </a:buClr>
                        <a:defRPr>
                          <a:solidFill>
                            <a:schemeClr val="tx1"/>
                          </a:solidFill>
                          <a:latin typeface="Arial" charset="0"/>
                          <a:cs typeface="Arial" charset="0"/>
                        </a:defRPr>
                      </a:lvl4pPr>
                      <a:lvl5pPr>
                        <a:spcBef>
                          <a:spcPct val="20000"/>
                        </a:spcBef>
                        <a:buClr>
                          <a:schemeClr val="tx2"/>
                        </a:buClr>
                        <a:defRPr>
                          <a:solidFill>
                            <a:schemeClr val="tx1"/>
                          </a:solidFill>
                          <a:latin typeface="Arial" charset="0"/>
                          <a:cs typeface="Arial" charset="0"/>
                        </a:defRPr>
                      </a:lvl5pPr>
                      <a:lvl6pPr fontAlgn="base">
                        <a:spcBef>
                          <a:spcPct val="20000"/>
                        </a:spcBef>
                        <a:spcAft>
                          <a:spcPct val="0"/>
                        </a:spcAft>
                        <a:buClr>
                          <a:schemeClr val="tx2"/>
                        </a:buClr>
                        <a:defRPr>
                          <a:solidFill>
                            <a:schemeClr val="tx1"/>
                          </a:solidFill>
                          <a:latin typeface="Arial" charset="0"/>
                          <a:cs typeface="Arial" charset="0"/>
                        </a:defRPr>
                      </a:lvl6pPr>
                      <a:lvl7pPr fontAlgn="base">
                        <a:spcBef>
                          <a:spcPct val="20000"/>
                        </a:spcBef>
                        <a:spcAft>
                          <a:spcPct val="0"/>
                        </a:spcAft>
                        <a:buClr>
                          <a:schemeClr val="tx2"/>
                        </a:buClr>
                        <a:defRPr>
                          <a:solidFill>
                            <a:schemeClr val="tx1"/>
                          </a:solidFill>
                          <a:latin typeface="Arial" charset="0"/>
                          <a:cs typeface="Arial" charset="0"/>
                        </a:defRPr>
                      </a:lvl7pPr>
                      <a:lvl8pPr fontAlgn="base">
                        <a:spcBef>
                          <a:spcPct val="20000"/>
                        </a:spcBef>
                        <a:spcAft>
                          <a:spcPct val="0"/>
                        </a:spcAft>
                        <a:buClr>
                          <a:schemeClr val="tx2"/>
                        </a:buClr>
                        <a:defRPr>
                          <a:solidFill>
                            <a:schemeClr val="tx1"/>
                          </a:solidFill>
                          <a:latin typeface="Arial" charset="0"/>
                          <a:cs typeface="Arial" charset="0"/>
                        </a:defRPr>
                      </a:lvl8pPr>
                      <a:lvl9pPr fontAlgn="base">
                        <a:spcBef>
                          <a:spcPct val="20000"/>
                        </a:spcBef>
                        <a:spcAft>
                          <a:spcPct val="0"/>
                        </a:spcAft>
                        <a:buClr>
                          <a:schemeClr val="tx2"/>
                        </a:buClr>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ts val="0"/>
                        </a:spcBef>
                        <a:spcAft>
                          <a:spcPct val="0"/>
                        </a:spcAft>
                        <a:buClr>
                          <a:schemeClr val="tx2"/>
                        </a:buClr>
                        <a:buSzTx/>
                        <a:buFont typeface="Wingdings" pitchFamily="2" charset="2"/>
                        <a:buNone/>
                        <a:tabLst/>
                      </a:pPr>
                      <a:r>
                        <a:rPr kumimoji="0" lang="en-US" altLang="en-US" sz="2000" b="0" i="0" u="none" strike="noStrike" cap="none" normalizeH="0" baseline="0" dirty="0">
                          <a:ln>
                            <a:noFill/>
                          </a:ln>
                          <a:solidFill>
                            <a:schemeClr val="tx1"/>
                          </a:solidFill>
                          <a:effectLst/>
                          <a:latin typeface="Arial" charset="0"/>
                          <a:cs typeface="Arial" charset="0"/>
                        </a:rPr>
                        <a:t>alt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itchFamily="2" charset="2"/>
                        <a:defRPr sz="2800">
                          <a:solidFill>
                            <a:schemeClr val="tx1"/>
                          </a:solidFill>
                          <a:latin typeface="Arial" charset="0"/>
                          <a:cs typeface="Arial" charset="0"/>
                        </a:defRPr>
                      </a:lvl1pPr>
                      <a:lvl2pPr>
                        <a:spcBef>
                          <a:spcPct val="20000"/>
                        </a:spcBef>
                        <a:buClr>
                          <a:schemeClr val="tx2"/>
                        </a:buClr>
                        <a:defRPr sz="2400">
                          <a:solidFill>
                            <a:schemeClr val="tx1"/>
                          </a:solidFill>
                          <a:latin typeface="Arial" charset="0"/>
                          <a:cs typeface="Arial" charset="0"/>
                        </a:defRPr>
                      </a:lvl2pPr>
                      <a:lvl3pPr>
                        <a:spcBef>
                          <a:spcPct val="20000"/>
                        </a:spcBef>
                        <a:buClr>
                          <a:schemeClr val="tx2"/>
                        </a:buClr>
                        <a:defRPr sz="2000">
                          <a:solidFill>
                            <a:schemeClr val="tx1"/>
                          </a:solidFill>
                          <a:latin typeface="Arial" charset="0"/>
                          <a:cs typeface="Arial" charset="0"/>
                        </a:defRPr>
                      </a:lvl3pPr>
                      <a:lvl4pPr>
                        <a:spcBef>
                          <a:spcPct val="20000"/>
                        </a:spcBef>
                        <a:buClr>
                          <a:schemeClr val="tx2"/>
                        </a:buClr>
                        <a:defRPr>
                          <a:solidFill>
                            <a:schemeClr val="tx1"/>
                          </a:solidFill>
                          <a:latin typeface="Arial" charset="0"/>
                          <a:cs typeface="Arial" charset="0"/>
                        </a:defRPr>
                      </a:lvl4pPr>
                      <a:lvl5pPr>
                        <a:spcBef>
                          <a:spcPct val="20000"/>
                        </a:spcBef>
                        <a:buClr>
                          <a:schemeClr val="tx2"/>
                        </a:buClr>
                        <a:defRPr>
                          <a:solidFill>
                            <a:schemeClr val="tx1"/>
                          </a:solidFill>
                          <a:latin typeface="Arial" charset="0"/>
                          <a:cs typeface="Arial" charset="0"/>
                        </a:defRPr>
                      </a:lvl5pPr>
                      <a:lvl6pPr fontAlgn="base">
                        <a:spcBef>
                          <a:spcPct val="20000"/>
                        </a:spcBef>
                        <a:spcAft>
                          <a:spcPct val="0"/>
                        </a:spcAft>
                        <a:buClr>
                          <a:schemeClr val="tx2"/>
                        </a:buClr>
                        <a:defRPr>
                          <a:solidFill>
                            <a:schemeClr val="tx1"/>
                          </a:solidFill>
                          <a:latin typeface="Arial" charset="0"/>
                          <a:cs typeface="Arial" charset="0"/>
                        </a:defRPr>
                      </a:lvl6pPr>
                      <a:lvl7pPr fontAlgn="base">
                        <a:spcBef>
                          <a:spcPct val="20000"/>
                        </a:spcBef>
                        <a:spcAft>
                          <a:spcPct val="0"/>
                        </a:spcAft>
                        <a:buClr>
                          <a:schemeClr val="tx2"/>
                        </a:buClr>
                        <a:defRPr>
                          <a:solidFill>
                            <a:schemeClr val="tx1"/>
                          </a:solidFill>
                          <a:latin typeface="Arial" charset="0"/>
                          <a:cs typeface="Arial" charset="0"/>
                        </a:defRPr>
                      </a:lvl7pPr>
                      <a:lvl8pPr fontAlgn="base">
                        <a:spcBef>
                          <a:spcPct val="20000"/>
                        </a:spcBef>
                        <a:spcAft>
                          <a:spcPct val="0"/>
                        </a:spcAft>
                        <a:buClr>
                          <a:schemeClr val="tx2"/>
                        </a:buClr>
                        <a:defRPr>
                          <a:solidFill>
                            <a:schemeClr val="tx1"/>
                          </a:solidFill>
                          <a:latin typeface="Arial" charset="0"/>
                          <a:cs typeface="Arial" charset="0"/>
                        </a:defRPr>
                      </a:lvl8pPr>
                      <a:lvl9pPr fontAlgn="base">
                        <a:spcBef>
                          <a:spcPct val="20000"/>
                        </a:spcBef>
                        <a:spcAft>
                          <a:spcPct val="0"/>
                        </a:spcAft>
                        <a:buClr>
                          <a:schemeClr val="tx2"/>
                        </a:buClr>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ts val="0"/>
                        </a:spcBef>
                        <a:spcAft>
                          <a:spcPct val="0"/>
                        </a:spcAft>
                        <a:buClr>
                          <a:schemeClr val="tx2"/>
                        </a:buClr>
                        <a:buSzTx/>
                        <a:buFont typeface="Wingdings" pitchFamily="2" charset="2"/>
                        <a:buNone/>
                        <a:tabLst/>
                      </a:pPr>
                      <a:r>
                        <a:rPr kumimoji="0" lang="en-US" altLang="en-US" sz="2000" b="0" i="0" u="none" strike="noStrike" cap="none" normalizeH="0" baseline="0" dirty="0">
                          <a:ln>
                            <a:noFill/>
                          </a:ln>
                          <a:solidFill>
                            <a:schemeClr val="tx1"/>
                          </a:solidFill>
                          <a:effectLst/>
                          <a:latin typeface="Arial" charset="0"/>
                          <a:cs typeface="Arial" charset="0"/>
                        </a:rPr>
                        <a:t>Alternative; only the frame whose guard is true will execute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5227">
                <a:tc>
                  <a:txBody>
                    <a:bodyPr/>
                    <a:lstStyle>
                      <a:lvl1pPr>
                        <a:spcBef>
                          <a:spcPct val="20000"/>
                        </a:spcBef>
                        <a:buClr>
                          <a:schemeClr val="tx2"/>
                        </a:buClr>
                        <a:buFont typeface="Wingdings" pitchFamily="2" charset="2"/>
                        <a:defRPr sz="2800">
                          <a:solidFill>
                            <a:schemeClr val="tx1"/>
                          </a:solidFill>
                          <a:latin typeface="Arial" charset="0"/>
                          <a:cs typeface="Arial" charset="0"/>
                        </a:defRPr>
                      </a:lvl1pPr>
                      <a:lvl2pPr>
                        <a:spcBef>
                          <a:spcPct val="20000"/>
                        </a:spcBef>
                        <a:buClr>
                          <a:schemeClr val="tx2"/>
                        </a:buClr>
                        <a:defRPr sz="2400">
                          <a:solidFill>
                            <a:schemeClr val="tx1"/>
                          </a:solidFill>
                          <a:latin typeface="Arial" charset="0"/>
                          <a:cs typeface="Arial" charset="0"/>
                        </a:defRPr>
                      </a:lvl2pPr>
                      <a:lvl3pPr>
                        <a:spcBef>
                          <a:spcPct val="20000"/>
                        </a:spcBef>
                        <a:buClr>
                          <a:schemeClr val="tx2"/>
                        </a:buClr>
                        <a:defRPr sz="2000">
                          <a:solidFill>
                            <a:schemeClr val="tx1"/>
                          </a:solidFill>
                          <a:latin typeface="Arial" charset="0"/>
                          <a:cs typeface="Arial" charset="0"/>
                        </a:defRPr>
                      </a:lvl3pPr>
                      <a:lvl4pPr>
                        <a:spcBef>
                          <a:spcPct val="20000"/>
                        </a:spcBef>
                        <a:buClr>
                          <a:schemeClr val="tx2"/>
                        </a:buClr>
                        <a:defRPr>
                          <a:solidFill>
                            <a:schemeClr val="tx1"/>
                          </a:solidFill>
                          <a:latin typeface="Arial" charset="0"/>
                          <a:cs typeface="Arial" charset="0"/>
                        </a:defRPr>
                      </a:lvl4pPr>
                      <a:lvl5pPr>
                        <a:spcBef>
                          <a:spcPct val="20000"/>
                        </a:spcBef>
                        <a:buClr>
                          <a:schemeClr val="tx2"/>
                        </a:buClr>
                        <a:defRPr>
                          <a:solidFill>
                            <a:schemeClr val="tx1"/>
                          </a:solidFill>
                          <a:latin typeface="Arial" charset="0"/>
                          <a:cs typeface="Arial" charset="0"/>
                        </a:defRPr>
                      </a:lvl5pPr>
                      <a:lvl6pPr fontAlgn="base">
                        <a:spcBef>
                          <a:spcPct val="20000"/>
                        </a:spcBef>
                        <a:spcAft>
                          <a:spcPct val="0"/>
                        </a:spcAft>
                        <a:buClr>
                          <a:schemeClr val="tx2"/>
                        </a:buClr>
                        <a:defRPr>
                          <a:solidFill>
                            <a:schemeClr val="tx1"/>
                          </a:solidFill>
                          <a:latin typeface="Arial" charset="0"/>
                          <a:cs typeface="Arial" charset="0"/>
                        </a:defRPr>
                      </a:lvl6pPr>
                      <a:lvl7pPr fontAlgn="base">
                        <a:spcBef>
                          <a:spcPct val="20000"/>
                        </a:spcBef>
                        <a:spcAft>
                          <a:spcPct val="0"/>
                        </a:spcAft>
                        <a:buClr>
                          <a:schemeClr val="tx2"/>
                        </a:buClr>
                        <a:defRPr>
                          <a:solidFill>
                            <a:schemeClr val="tx1"/>
                          </a:solidFill>
                          <a:latin typeface="Arial" charset="0"/>
                          <a:cs typeface="Arial" charset="0"/>
                        </a:defRPr>
                      </a:lvl7pPr>
                      <a:lvl8pPr fontAlgn="base">
                        <a:spcBef>
                          <a:spcPct val="20000"/>
                        </a:spcBef>
                        <a:spcAft>
                          <a:spcPct val="0"/>
                        </a:spcAft>
                        <a:buClr>
                          <a:schemeClr val="tx2"/>
                        </a:buClr>
                        <a:defRPr>
                          <a:solidFill>
                            <a:schemeClr val="tx1"/>
                          </a:solidFill>
                          <a:latin typeface="Arial" charset="0"/>
                          <a:cs typeface="Arial" charset="0"/>
                        </a:defRPr>
                      </a:lvl8pPr>
                      <a:lvl9pPr fontAlgn="base">
                        <a:spcBef>
                          <a:spcPct val="20000"/>
                        </a:spcBef>
                        <a:spcAft>
                          <a:spcPct val="0"/>
                        </a:spcAft>
                        <a:buClr>
                          <a:schemeClr val="tx2"/>
                        </a:buClr>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ts val="0"/>
                        </a:spcBef>
                        <a:spcAft>
                          <a:spcPct val="0"/>
                        </a:spcAft>
                        <a:buClr>
                          <a:schemeClr val="tx2"/>
                        </a:buClr>
                        <a:buSzTx/>
                        <a:buFont typeface="Wingdings" pitchFamily="2" charset="2"/>
                        <a:buNone/>
                        <a:tabLst/>
                      </a:pPr>
                      <a:r>
                        <a:rPr kumimoji="0" lang="en-US" altLang="en-US" sz="2000" b="0" i="0" u="none" strike="noStrike" cap="none" normalizeH="0" baseline="0" dirty="0">
                          <a:ln>
                            <a:noFill/>
                          </a:ln>
                          <a:solidFill>
                            <a:schemeClr val="tx1"/>
                          </a:solidFill>
                          <a:effectLst/>
                          <a:latin typeface="Arial" charset="0"/>
                          <a:cs typeface="Arial" charset="0"/>
                        </a:rPr>
                        <a:t>opt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itchFamily="2" charset="2"/>
                        <a:defRPr sz="2800">
                          <a:solidFill>
                            <a:schemeClr val="tx1"/>
                          </a:solidFill>
                          <a:latin typeface="Arial" charset="0"/>
                          <a:cs typeface="Arial" charset="0"/>
                        </a:defRPr>
                      </a:lvl1pPr>
                      <a:lvl2pPr>
                        <a:spcBef>
                          <a:spcPct val="20000"/>
                        </a:spcBef>
                        <a:buClr>
                          <a:schemeClr val="tx2"/>
                        </a:buClr>
                        <a:defRPr sz="2400">
                          <a:solidFill>
                            <a:schemeClr val="tx1"/>
                          </a:solidFill>
                          <a:latin typeface="Arial" charset="0"/>
                          <a:cs typeface="Arial" charset="0"/>
                        </a:defRPr>
                      </a:lvl2pPr>
                      <a:lvl3pPr>
                        <a:spcBef>
                          <a:spcPct val="20000"/>
                        </a:spcBef>
                        <a:buClr>
                          <a:schemeClr val="tx2"/>
                        </a:buClr>
                        <a:defRPr sz="2000">
                          <a:solidFill>
                            <a:schemeClr val="tx1"/>
                          </a:solidFill>
                          <a:latin typeface="Arial" charset="0"/>
                          <a:cs typeface="Arial" charset="0"/>
                        </a:defRPr>
                      </a:lvl3pPr>
                      <a:lvl4pPr>
                        <a:spcBef>
                          <a:spcPct val="20000"/>
                        </a:spcBef>
                        <a:buClr>
                          <a:schemeClr val="tx2"/>
                        </a:buClr>
                        <a:defRPr>
                          <a:solidFill>
                            <a:schemeClr val="tx1"/>
                          </a:solidFill>
                          <a:latin typeface="Arial" charset="0"/>
                          <a:cs typeface="Arial" charset="0"/>
                        </a:defRPr>
                      </a:lvl4pPr>
                      <a:lvl5pPr>
                        <a:spcBef>
                          <a:spcPct val="20000"/>
                        </a:spcBef>
                        <a:buClr>
                          <a:schemeClr val="tx2"/>
                        </a:buClr>
                        <a:defRPr>
                          <a:solidFill>
                            <a:schemeClr val="tx1"/>
                          </a:solidFill>
                          <a:latin typeface="Arial" charset="0"/>
                          <a:cs typeface="Arial" charset="0"/>
                        </a:defRPr>
                      </a:lvl5pPr>
                      <a:lvl6pPr fontAlgn="base">
                        <a:spcBef>
                          <a:spcPct val="20000"/>
                        </a:spcBef>
                        <a:spcAft>
                          <a:spcPct val="0"/>
                        </a:spcAft>
                        <a:buClr>
                          <a:schemeClr val="tx2"/>
                        </a:buClr>
                        <a:defRPr>
                          <a:solidFill>
                            <a:schemeClr val="tx1"/>
                          </a:solidFill>
                          <a:latin typeface="Arial" charset="0"/>
                          <a:cs typeface="Arial" charset="0"/>
                        </a:defRPr>
                      </a:lvl6pPr>
                      <a:lvl7pPr fontAlgn="base">
                        <a:spcBef>
                          <a:spcPct val="20000"/>
                        </a:spcBef>
                        <a:spcAft>
                          <a:spcPct val="0"/>
                        </a:spcAft>
                        <a:buClr>
                          <a:schemeClr val="tx2"/>
                        </a:buClr>
                        <a:defRPr>
                          <a:solidFill>
                            <a:schemeClr val="tx1"/>
                          </a:solidFill>
                          <a:latin typeface="Arial" charset="0"/>
                          <a:cs typeface="Arial" charset="0"/>
                        </a:defRPr>
                      </a:lvl7pPr>
                      <a:lvl8pPr fontAlgn="base">
                        <a:spcBef>
                          <a:spcPct val="20000"/>
                        </a:spcBef>
                        <a:spcAft>
                          <a:spcPct val="0"/>
                        </a:spcAft>
                        <a:buClr>
                          <a:schemeClr val="tx2"/>
                        </a:buClr>
                        <a:defRPr>
                          <a:solidFill>
                            <a:schemeClr val="tx1"/>
                          </a:solidFill>
                          <a:latin typeface="Arial" charset="0"/>
                          <a:cs typeface="Arial" charset="0"/>
                        </a:defRPr>
                      </a:lvl8pPr>
                      <a:lvl9pPr fontAlgn="base">
                        <a:spcBef>
                          <a:spcPct val="20000"/>
                        </a:spcBef>
                        <a:spcAft>
                          <a:spcPct val="0"/>
                        </a:spcAft>
                        <a:buClr>
                          <a:schemeClr val="tx2"/>
                        </a:buClr>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ts val="0"/>
                        </a:spcBef>
                        <a:spcAft>
                          <a:spcPct val="0"/>
                        </a:spcAft>
                        <a:buClr>
                          <a:schemeClr val="tx2"/>
                        </a:buClr>
                        <a:buSzTx/>
                        <a:buFont typeface="Wingdings" pitchFamily="2" charset="2"/>
                        <a:buNone/>
                        <a:tabLst/>
                      </a:pPr>
                      <a:r>
                        <a:rPr kumimoji="0" lang="en-US" altLang="en-US" sz="2000" b="0" i="0" u="none" strike="noStrike" cap="none" normalizeH="0" baseline="0" dirty="0">
                          <a:ln>
                            <a:noFill/>
                          </a:ln>
                          <a:solidFill>
                            <a:schemeClr val="tx1"/>
                          </a:solidFill>
                          <a:effectLst/>
                          <a:latin typeface="Arial" charset="0"/>
                          <a:cs typeface="Arial" charset="0"/>
                        </a:rPr>
                        <a:t>Optional; only executes if the guard is true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6493">
                <a:tc>
                  <a:txBody>
                    <a:bodyPr/>
                    <a:lstStyle>
                      <a:lvl1pPr>
                        <a:spcBef>
                          <a:spcPct val="20000"/>
                        </a:spcBef>
                        <a:buClr>
                          <a:schemeClr val="tx2"/>
                        </a:buClr>
                        <a:buFont typeface="Wingdings" pitchFamily="2" charset="2"/>
                        <a:defRPr sz="2800">
                          <a:solidFill>
                            <a:schemeClr val="tx1"/>
                          </a:solidFill>
                          <a:latin typeface="Arial" charset="0"/>
                          <a:cs typeface="Arial" charset="0"/>
                        </a:defRPr>
                      </a:lvl1pPr>
                      <a:lvl2pPr>
                        <a:spcBef>
                          <a:spcPct val="20000"/>
                        </a:spcBef>
                        <a:buClr>
                          <a:schemeClr val="tx2"/>
                        </a:buClr>
                        <a:defRPr sz="2400">
                          <a:solidFill>
                            <a:schemeClr val="tx1"/>
                          </a:solidFill>
                          <a:latin typeface="Arial" charset="0"/>
                          <a:cs typeface="Arial" charset="0"/>
                        </a:defRPr>
                      </a:lvl2pPr>
                      <a:lvl3pPr>
                        <a:spcBef>
                          <a:spcPct val="20000"/>
                        </a:spcBef>
                        <a:buClr>
                          <a:schemeClr val="tx2"/>
                        </a:buClr>
                        <a:defRPr sz="2000">
                          <a:solidFill>
                            <a:schemeClr val="tx1"/>
                          </a:solidFill>
                          <a:latin typeface="Arial" charset="0"/>
                          <a:cs typeface="Arial" charset="0"/>
                        </a:defRPr>
                      </a:lvl3pPr>
                      <a:lvl4pPr>
                        <a:spcBef>
                          <a:spcPct val="20000"/>
                        </a:spcBef>
                        <a:buClr>
                          <a:schemeClr val="tx2"/>
                        </a:buClr>
                        <a:defRPr>
                          <a:solidFill>
                            <a:schemeClr val="tx1"/>
                          </a:solidFill>
                          <a:latin typeface="Arial" charset="0"/>
                          <a:cs typeface="Arial" charset="0"/>
                        </a:defRPr>
                      </a:lvl4pPr>
                      <a:lvl5pPr>
                        <a:spcBef>
                          <a:spcPct val="20000"/>
                        </a:spcBef>
                        <a:buClr>
                          <a:schemeClr val="tx2"/>
                        </a:buClr>
                        <a:defRPr>
                          <a:solidFill>
                            <a:schemeClr val="tx1"/>
                          </a:solidFill>
                          <a:latin typeface="Arial" charset="0"/>
                          <a:cs typeface="Arial" charset="0"/>
                        </a:defRPr>
                      </a:lvl5pPr>
                      <a:lvl6pPr fontAlgn="base">
                        <a:spcBef>
                          <a:spcPct val="20000"/>
                        </a:spcBef>
                        <a:spcAft>
                          <a:spcPct val="0"/>
                        </a:spcAft>
                        <a:buClr>
                          <a:schemeClr val="tx2"/>
                        </a:buClr>
                        <a:defRPr>
                          <a:solidFill>
                            <a:schemeClr val="tx1"/>
                          </a:solidFill>
                          <a:latin typeface="Arial" charset="0"/>
                          <a:cs typeface="Arial" charset="0"/>
                        </a:defRPr>
                      </a:lvl6pPr>
                      <a:lvl7pPr fontAlgn="base">
                        <a:spcBef>
                          <a:spcPct val="20000"/>
                        </a:spcBef>
                        <a:spcAft>
                          <a:spcPct val="0"/>
                        </a:spcAft>
                        <a:buClr>
                          <a:schemeClr val="tx2"/>
                        </a:buClr>
                        <a:defRPr>
                          <a:solidFill>
                            <a:schemeClr val="tx1"/>
                          </a:solidFill>
                          <a:latin typeface="Arial" charset="0"/>
                          <a:cs typeface="Arial" charset="0"/>
                        </a:defRPr>
                      </a:lvl7pPr>
                      <a:lvl8pPr fontAlgn="base">
                        <a:spcBef>
                          <a:spcPct val="20000"/>
                        </a:spcBef>
                        <a:spcAft>
                          <a:spcPct val="0"/>
                        </a:spcAft>
                        <a:buClr>
                          <a:schemeClr val="tx2"/>
                        </a:buClr>
                        <a:defRPr>
                          <a:solidFill>
                            <a:schemeClr val="tx1"/>
                          </a:solidFill>
                          <a:latin typeface="Arial" charset="0"/>
                          <a:cs typeface="Arial" charset="0"/>
                        </a:defRPr>
                      </a:lvl8pPr>
                      <a:lvl9pPr fontAlgn="base">
                        <a:spcBef>
                          <a:spcPct val="20000"/>
                        </a:spcBef>
                        <a:spcAft>
                          <a:spcPct val="0"/>
                        </a:spcAft>
                        <a:buClr>
                          <a:schemeClr val="tx2"/>
                        </a:buClr>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ts val="0"/>
                        </a:spcBef>
                        <a:spcAft>
                          <a:spcPct val="0"/>
                        </a:spcAft>
                        <a:buClr>
                          <a:schemeClr val="tx2"/>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cs typeface="Arial" charset="0"/>
                        </a:rPr>
                        <a:t>par</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itchFamily="2" charset="2"/>
                        <a:defRPr sz="2800">
                          <a:solidFill>
                            <a:schemeClr val="tx1"/>
                          </a:solidFill>
                          <a:latin typeface="Arial" charset="0"/>
                          <a:cs typeface="Arial" charset="0"/>
                        </a:defRPr>
                      </a:lvl1pPr>
                      <a:lvl2pPr>
                        <a:spcBef>
                          <a:spcPct val="20000"/>
                        </a:spcBef>
                        <a:buClr>
                          <a:schemeClr val="tx2"/>
                        </a:buClr>
                        <a:defRPr sz="2400">
                          <a:solidFill>
                            <a:schemeClr val="tx1"/>
                          </a:solidFill>
                          <a:latin typeface="Arial" charset="0"/>
                          <a:cs typeface="Arial" charset="0"/>
                        </a:defRPr>
                      </a:lvl2pPr>
                      <a:lvl3pPr>
                        <a:spcBef>
                          <a:spcPct val="20000"/>
                        </a:spcBef>
                        <a:buClr>
                          <a:schemeClr val="tx2"/>
                        </a:buClr>
                        <a:defRPr sz="2000">
                          <a:solidFill>
                            <a:schemeClr val="tx1"/>
                          </a:solidFill>
                          <a:latin typeface="Arial" charset="0"/>
                          <a:cs typeface="Arial" charset="0"/>
                        </a:defRPr>
                      </a:lvl3pPr>
                      <a:lvl4pPr>
                        <a:spcBef>
                          <a:spcPct val="20000"/>
                        </a:spcBef>
                        <a:buClr>
                          <a:schemeClr val="tx2"/>
                        </a:buClr>
                        <a:defRPr>
                          <a:solidFill>
                            <a:schemeClr val="tx1"/>
                          </a:solidFill>
                          <a:latin typeface="Arial" charset="0"/>
                          <a:cs typeface="Arial" charset="0"/>
                        </a:defRPr>
                      </a:lvl4pPr>
                      <a:lvl5pPr>
                        <a:spcBef>
                          <a:spcPct val="20000"/>
                        </a:spcBef>
                        <a:buClr>
                          <a:schemeClr val="tx2"/>
                        </a:buClr>
                        <a:defRPr>
                          <a:solidFill>
                            <a:schemeClr val="tx1"/>
                          </a:solidFill>
                          <a:latin typeface="Arial" charset="0"/>
                          <a:cs typeface="Arial" charset="0"/>
                        </a:defRPr>
                      </a:lvl5pPr>
                      <a:lvl6pPr fontAlgn="base">
                        <a:spcBef>
                          <a:spcPct val="20000"/>
                        </a:spcBef>
                        <a:spcAft>
                          <a:spcPct val="0"/>
                        </a:spcAft>
                        <a:buClr>
                          <a:schemeClr val="tx2"/>
                        </a:buClr>
                        <a:defRPr>
                          <a:solidFill>
                            <a:schemeClr val="tx1"/>
                          </a:solidFill>
                          <a:latin typeface="Arial" charset="0"/>
                          <a:cs typeface="Arial" charset="0"/>
                        </a:defRPr>
                      </a:lvl6pPr>
                      <a:lvl7pPr fontAlgn="base">
                        <a:spcBef>
                          <a:spcPct val="20000"/>
                        </a:spcBef>
                        <a:spcAft>
                          <a:spcPct val="0"/>
                        </a:spcAft>
                        <a:buClr>
                          <a:schemeClr val="tx2"/>
                        </a:buClr>
                        <a:defRPr>
                          <a:solidFill>
                            <a:schemeClr val="tx1"/>
                          </a:solidFill>
                          <a:latin typeface="Arial" charset="0"/>
                          <a:cs typeface="Arial" charset="0"/>
                        </a:defRPr>
                      </a:lvl7pPr>
                      <a:lvl8pPr fontAlgn="base">
                        <a:spcBef>
                          <a:spcPct val="20000"/>
                        </a:spcBef>
                        <a:spcAft>
                          <a:spcPct val="0"/>
                        </a:spcAft>
                        <a:buClr>
                          <a:schemeClr val="tx2"/>
                        </a:buClr>
                        <a:defRPr>
                          <a:solidFill>
                            <a:schemeClr val="tx1"/>
                          </a:solidFill>
                          <a:latin typeface="Arial" charset="0"/>
                          <a:cs typeface="Arial" charset="0"/>
                        </a:defRPr>
                      </a:lvl8pPr>
                      <a:lvl9pPr fontAlgn="base">
                        <a:spcBef>
                          <a:spcPct val="20000"/>
                        </a:spcBef>
                        <a:spcAft>
                          <a:spcPct val="0"/>
                        </a:spcAft>
                        <a:buClr>
                          <a:schemeClr val="tx2"/>
                        </a:buClr>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ts val="0"/>
                        </a:spcBef>
                        <a:spcAft>
                          <a:spcPct val="0"/>
                        </a:spcAft>
                        <a:buClr>
                          <a:schemeClr val="tx2"/>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cs typeface="Arial" charset="0"/>
                        </a:rPr>
                        <a:t>Parallel; frames execute in parallel</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8557">
                <a:tc>
                  <a:txBody>
                    <a:bodyPr/>
                    <a:lstStyle>
                      <a:lvl1pPr>
                        <a:spcBef>
                          <a:spcPct val="20000"/>
                        </a:spcBef>
                        <a:buClr>
                          <a:schemeClr val="tx2"/>
                        </a:buClr>
                        <a:buFont typeface="Wingdings" pitchFamily="2" charset="2"/>
                        <a:defRPr sz="2800">
                          <a:solidFill>
                            <a:schemeClr val="tx1"/>
                          </a:solidFill>
                          <a:latin typeface="Arial" charset="0"/>
                          <a:cs typeface="Arial" charset="0"/>
                        </a:defRPr>
                      </a:lvl1pPr>
                      <a:lvl2pPr>
                        <a:spcBef>
                          <a:spcPct val="20000"/>
                        </a:spcBef>
                        <a:buClr>
                          <a:schemeClr val="tx2"/>
                        </a:buClr>
                        <a:defRPr sz="2400">
                          <a:solidFill>
                            <a:schemeClr val="tx1"/>
                          </a:solidFill>
                          <a:latin typeface="Arial" charset="0"/>
                          <a:cs typeface="Arial" charset="0"/>
                        </a:defRPr>
                      </a:lvl2pPr>
                      <a:lvl3pPr>
                        <a:spcBef>
                          <a:spcPct val="20000"/>
                        </a:spcBef>
                        <a:buClr>
                          <a:schemeClr val="tx2"/>
                        </a:buClr>
                        <a:defRPr sz="2000">
                          <a:solidFill>
                            <a:schemeClr val="tx1"/>
                          </a:solidFill>
                          <a:latin typeface="Arial" charset="0"/>
                          <a:cs typeface="Arial" charset="0"/>
                        </a:defRPr>
                      </a:lvl3pPr>
                      <a:lvl4pPr>
                        <a:spcBef>
                          <a:spcPct val="20000"/>
                        </a:spcBef>
                        <a:buClr>
                          <a:schemeClr val="tx2"/>
                        </a:buClr>
                        <a:defRPr>
                          <a:solidFill>
                            <a:schemeClr val="tx1"/>
                          </a:solidFill>
                          <a:latin typeface="Arial" charset="0"/>
                          <a:cs typeface="Arial" charset="0"/>
                        </a:defRPr>
                      </a:lvl4pPr>
                      <a:lvl5pPr>
                        <a:spcBef>
                          <a:spcPct val="20000"/>
                        </a:spcBef>
                        <a:buClr>
                          <a:schemeClr val="tx2"/>
                        </a:buClr>
                        <a:defRPr>
                          <a:solidFill>
                            <a:schemeClr val="tx1"/>
                          </a:solidFill>
                          <a:latin typeface="Arial" charset="0"/>
                          <a:cs typeface="Arial" charset="0"/>
                        </a:defRPr>
                      </a:lvl5pPr>
                      <a:lvl6pPr fontAlgn="base">
                        <a:spcBef>
                          <a:spcPct val="20000"/>
                        </a:spcBef>
                        <a:spcAft>
                          <a:spcPct val="0"/>
                        </a:spcAft>
                        <a:buClr>
                          <a:schemeClr val="tx2"/>
                        </a:buClr>
                        <a:defRPr>
                          <a:solidFill>
                            <a:schemeClr val="tx1"/>
                          </a:solidFill>
                          <a:latin typeface="Arial" charset="0"/>
                          <a:cs typeface="Arial" charset="0"/>
                        </a:defRPr>
                      </a:lvl6pPr>
                      <a:lvl7pPr fontAlgn="base">
                        <a:spcBef>
                          <a:spcPct val="20000"/>
                        </a:spcBef>
                        <a:spcAft>
                          <a:spcPct val="0"/>
                        </a:spcAft>
                        <a:buClr>
                          <a:schemeClr val="tx2"/>
                        </a:buClr>
                        <a:defRPr>
                          <a:solidFill>
                            <a:schemeClr val="tx1"/>
                          </a:solidFill>
                          <a:latin typeface="Arial" charset="0"/>
                          <a:cs typeface="Arial" charset="0"/>
                        </a:defRPr>
                      </a:lvl7pPr>
                      <a:lvl8pPr fontAlgn="base">
                        <a:spcBef>
                          <a:spcPct val="20000"/>
                        </a:spcBef>
                        <a:spcAft>
                          <a:spcPct val="0"/>
                        </a:spcAft>
                        <a:buClr>
                          <a:schemeClr val="tx2"/>
                        </a:buClr>
                        <a:defRPr>
                          <a:solidFill>
                            <a:schemeClr val="tx1"/>
                          </a:solidFill>
                          <a:latin typeface="Arial" charset="0"/>
                          <a:cs typeface="Arial" charset="0"/>
                        </a:defRPr>
                      </a:lvl8pPr>
                      <a:lvl9pPr fontAlgn="base">
                        <a:spcBef>
                          <a:spcPct val="20000"/>
                        </a:spcBef>
                        <a:spcAft>
                          <a:spcPct val="0"/>
                        </a:spcAft>
                        <a:buClr>
                          <a:schemeClr val="tx2"/>
                        </a:buClr>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ts val="0"/>
                        </a:spcBef>
                        <a:spcAft>
                          <a:spcPct val="0"/>
                        </a:spcAft>
                        <a:buClr>
                          <a:schemeClr val="tx2"/>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cs typeface="Arial" charset="0"/>
                        </a:rPr>
                        <a:t>loop</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itchFamily="2" charset="2"/>
                        <a:defRPr sz="2800">
                          <a:solidFill>
                            <a:schemeClr val="tx1"/>
                          </a:solidFill>
                          <a:latin typeface="Arial" charset="0"/>
                          <a:cs typeface="Arial" charset="0"/>
                        </a:defRPr>
                      </a:lvl1pPr>
                      <a:lvl2pPr>
                        <a:spcBef>
                          <a:spcPct val="20000"/>
                        </a:spcBef>
                        <a:buClr>
                          <a:schemeClr val="tx2"/>
                        </a:buClr>
                        <a:defRPr sz="2400">
                          <a:solidFill>
                            <a:schemeClr val="tx1"/>
                          </a:solidFill>
                          <a:latin typeface="Arial" charset="0"/>
                          <a:cs typeface="Arial" charset="0"/>
                        </a:defRPr>
                      </a:lvl2pPr>
                      <a:lvl3pPr>
                        <a:spcBef>
                          <a:spcPct val="20000"/>
                        </a:spcBef>
                        <a:buClr>
                          <a:schemeClr val="tx2"/>
                        </a:buClr>
                        <a:defRPr sz="2000">
                          <a:solidFill>
                            <a:schemeClr val="tx1"/>
                          </a:solidFill>
                          <a:latin typeface="Arial" charset="0"/>
                          <a:cs typeface="Arial" charset="0"/>
                        </a:defRPr>
                      </a:lvl3pPr>
                      <a:lvl4pPr>
                        <a:spcBef>
                          <a:spcPct val="20000"/>
                        </a:spcBef>
                        <a:buClr>
                          <a:schemeClr val="tx2"/>
                        </a:buClr>
                        <a:defRPr>
                          <a:solidFill>
                            <a:schemeClr val="tx1"/>
                          </a:solidFill>
                          <a:latin typeface="Arial" charset="0"/>
                          <a:cs typeface="Arial" charset="0"/>
                        </a:defRPr>
                      </a:lvl4pPr>
                      <a:lvl5pPr>
                        <a:spcBef>
                          <a:spcPct val="20000"/>
                        </a:spcBef>
                        <a:buClr>
                          <a:schemeClr val="tx2"/>
                        </a:buClr>
                        <a:defRPr>
                          <a:solidFill>
                            <a:schemeClr val="tx1"/>
                          </a:solidFill>
                          <a:latin typeface="Arial" charset="0"/>
                          <a:cs typeface="Arial" charset="0"/>
                        </a:defRPr>
                      </a:lvl5pPr>
                      <a:lvl6pPr fontAlgn="base">
                        <a:spcBef>
                          <a:spcPct val="20000"/>
                        </a:spcBef>
                        <a:spcAft>
                          <a:spcPct val="0"/>
                        </a:spcAft>
                        <a:buClr>
                          <a:schemeClr val="tx2"/>
                        </a:buClr>
                        <a:defRPr>
                          <a:solidFill>
                            <a:schemeClr val="tx1"/>
                          </a:solidFill>
                          <a:latin typeface="Arial" charset="0"/>
                          <a:cs typeface="Arial" charset="0"/>
                        </a:defRPr>
                      </a:lvl6pPr>
                      <a:lvl7pPr fontAlgn="base">
                        <a:spcBef>
                          <a:spcPct val="20000"/>
                        </a:spcBef>
                        <a:spcAft>
                          <a:spcPct val="0"/>
                        </a:spcAft>
                        <a:buClr>
                          <a:schemeClr val="tx2"/>
                        </a:buClr>
                        <a:defRPr>
                          <a:solidFill>
                            <a:schemeClr val="tx1"/>
                          </a:solidFill>
                          <a:latin typeface="Arial" charset="0"/>
                          <a:cs typeface="Arial" charset="0"/>
                        </a:defRPr>
                      </a:lvl7pPr>
                      <a:lvl8pPr fontAlgn="base">
                        <a:spcBef>
                          <a:spcPct val="20000"/>
                        </a:spcBef>
                        <a:spcAft>
                          <a:spcPct val="0"/>
                        </a:spcAft>
                        <a:buClr>
                          <a:schemeClr val="tx2"/>
                        </a:buClr>
                        <a:defRPr>
                          <a:solidFill>
                            <a:schemeClr val="tx1"/>
                          </a:solidFill>
                          <a:latin typeface="Arial" charset="0"/>
                          <a:cs typeface="Arial" charset="0"/>
                        </a:defRPr>
                      </a:lvl8pPr>
                      <a:lvl9pPr fontAlgn="base">
                        <a:spcBef>
                          <a:spcPct val="20000"/>
                        </a:spcBef>
                        <a:spcAft>
                          <a:spcPct val="0"/>
                        </a:spcAft>
                        <a:buClr>
                          <a:schemeClr val="tx2"/>
                        </a:buClr>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ts val="0"/>
                        </a:spcBef>
                        <a:spcAft>
                          <a:spcPct val="0"/>
                        </a:spcAft>
                        <a:buClr>
                          <a:schemeClr val="tx2"/>
                        </a:buClr>
                        <a:buSzTx/>
                        <a:buFont typeface="Wingdings" pitchFamily="2" charset="2"/>
                        <a:buNone/>
                        <a:tabLst/>
                      </a:pPr>
                      <a:r>
                        <a:rPr kumimoji="0" lang="en-US" altLang="en-US" sz="2000" b="0" i="0" u="none" strike="noStrike" cap="none" normalizeH="0" baseline="0" dirty="0">
                          <a:ln>
                            <a:noFill/>
                          </a:ln>
                          <a:solidFill>
                            <a:schemeClr val="tx1"/>
                          </a:solidFill>
                          <a:effectLst/>
                          <a:latin typeface="Arial" charset="0"/>
                          <a:cs typeface="Arial" charset="0"/>
                        </a:rPr>
                        <a:t>Frame executes multiple times, guard indicates how many</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8557">
                <a:tc>
                  <a:txBody>
                    <a:bodyPr/>
                    <a:lstStyle>
                      <a:lvl1pPr>
                        <a:spcBef>
                          <a:spcPct val="20000"/>
                        </a:spcBef>
                        <a:buClr>
                          <a:schemeClr val="tx2"/>
                        </a:buClr>
                        <a:buFont typeface="Wingdings" pitchFamily="2" charset="2"/>
                        <a:defRPr sz="2800">
                          <a:solidFill>
                            <a:schemeClr val="tx1"/>
                          </a:solidFill>
                          <a:latin typeface="Arial" charset="0"/>
                          <a:cs typeface="Arial" charset="0"/>
                        </a:defRPr>
                      </a:lvl1pPr>
                      <a:lvl2pPr>
                        <a:spcBef>
                          <a:spcPct val="20000"/>
                        </a:spcBef>
                        <a:buClr>
                          <a:schemeClr val="tx2"/>
                        </a:buClr>
                        <a:defRPr sz="2400">
                          <a:solidFill>
                            <a:schemeClr val="tx1"/>
                          </a:solidFill>
                          <a:latin typeface="Arial" charset="0"/>
                          <a:cs typeface="Arial" charset="0"/>
                        </a:defRPr>
                      </a:lvl2pPr>
                      <a:lvl3pPr>
                        <a:spcBef>
                          <a:spcPct val="20000"/>
                        </a:spcBef>
                        <a:buClr>
                          <a:schemeClr val="tx2"/>
                        </a:buClr>
                        <a:defRPr sz="2000">
                          <a:solidFill>
                            <a:schemeClr val="tx1"/>
                          </a:solidFill>
                          <a:latin typeface="Arial" charset="0"/>
                          <a:cs typeface="Arial" charset="0"/>
                        </a:defRPr>
                      </a:lvl3pPr>
                      <a:lvl4pPr>
                        <a:spcBef>
                          <a:spcPct val="20000"/>
                        </a:spcBef>
                        <a:buClr>
                          <a:schemeClr val="tx2"/>
                        </a:buClr>
                        <a:defRPr>
                          <a:solidFill>
                            <a:schemeClr val="tx1"/>
                          </a:solidFill>
                          <a:latin typeface="Arial" charset="0"/>
                          <a:cs typeface="Arial" charset="0"/>
                        </a:defRPr>
                      </a:lvl4pPr>
                      <a:lvl5pPr>
                        <a:spcBef>
                          <a:spcPct val="20000"/>
                        </a:spcBef>
                        <a:buClr>
                          <a:schemeClr val="tx2"/>
                        </a:buClr>
                        <a:defRPr>
                          <a:solidFill>
                            <a:schemeClr val="tx1"/>
                          </a:solidFill>
                          <a:latin typeface="Arial" charset="0"/>
                          <a:cs typeface="Arial" charset="0"/>
                        </a:defRPr>
                      </a:lvl5pPr>
                      <a:lvl6pPr fontAlgn="base">
                        <a:spcBef>
                          <a:spcPct val="20000"/>
                        </a:spcBef>
                        <a:spcAft>
                          <a:spcPct val="0"/>
                        </a:spcAft>
                        <a:buClr>
                          <a:schemeClr val="tx2"/>
                        </a:buClr>
                        <a:defRPr>
                          <a:solidFill>
                            <a:schemeClr val="tx1"/>
                          </a:solidFill>
                          <a:latin typeface="Arial" charset="0"/>
                          <a:cs typeface="Arial" charset="0"/>
                        </a:defRPr>
                      </a:lvl6pPr>
                      <a:lvl7pPr fontAlgn="base">
                        <a:spcBef>
                          <a:spcPct val="20000"/>
                        </a:spcBef>
                        <a:spcAft>
                          <a:spcPct val="0"/>
                        </a:spcAft>
                        <a:buClr>
                          <a:schemeClr val="tx2"/>
                        </a:buClr>
                        <a:defRPr>
                          <a:solidFill>
                            <a:schemeClr val="tx1"/>
                          </a:solidFill>
                          <a:latin typeface="Arial" charset="0"/>
                          <a:cs typeface="Arial" charset="0"/>
                        </a:defRPr>
                      </a:lvl7pPr>
                      <a:lvl8pPr fontAlgn="base">
                        <a:spcBef>
                          <a:spcPct val="20000"/>
                        </a:spcBef>
                        <a:spcAft>
                          <a:spcPct val="0"/>
                        </a:spcAft>
                        <a:buClr>
                          <a:schemeClr val="tx2"/>
                        </a:buClr>
                        <a:defRPr>
                          <a:solidFill>
                            <a:schemeClr val="tx1"/>
                          </a:solidFill>
                          <a:latin typeface="Arial" charset="0"/>
                          <a:cs typeface="Arial" charset="0"/>
                        </a:defRPr>
                      </a:lvl8pPr>
                      <a:lvl9pPr fontAlgn="base">
                        <a:spcBef>
                          <a:spcPct val="20000"/>
                        </a:spcBef>
                        <a:spcAft>
                          <a:spcPct val="0"/>
                        </a:spcAft>
                        <a:buClr>
                          <a:schemeClr val="tx2"/>
                        </a:buClr>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ts val="0"/>
                        </a:spcBef>
                        <a:spcAft>
                          <a:spcPct val="0"/>
                        </a:spcAft>
                        <a:buClr>
                          <a:schemeClr val="tx2"/>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cs typeface="Arial" charset="0"/>
                        </a:rPr>
                        <a:t>region</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itchFamily="2" charset="2"/>
                        <a:defRPr sz="2800">
                          <a:solidFill>
                            <a:schemeClr val="tx1"/>
                          </a:solidFill>
                          <a:latin typeface="Arial" charset="0"/>
                          <a:cs typeface="Arial" charset="0"/>
                        </a:defRPr>
                      </a:lvl1pPr>
                      <a:lvl2pPr>
                        <a:spcBef>
                          <a:spcPct val="20000"/>
                        </a:spcBef>
                        <a:buClr>
                          <a:schemeClr val="tx2"/>
                        </a:buClr>
                        <a:defRPr sz="2400">
                          <a:solidFill>
                            <a:schemeClr val="tx1"/>
                          </a:solidFill>
                          <a:latin typeface="Arial" charset="0"/>
                          <a:cs typeface="Arial" charset="0"/>
                        </a:defRPr>
                      </a:lvl2pPr>
                      <a:lvl3pPr>
                        <a:spcBef>
                          <a:spcPct val="20000"/>
                        </a:spcBef>
                        <a:buClr>
                          <a:schemeClr val="tx2"/>
                        </a:buClr>
                        <a:defRPr sz="2000">
                          <a:solidFill>
                            <a:schemeClr val="tx1"/>
                          </a:solidFill>
                          <a:latin typeface="Arial" charset="0"/>
                          <a:cs typeface="Arial" charset="0"/>
                        </a:defRPr>
                      </a:lvl3pPr>
                      <a:lvl4pPr>
                        <a:spcBef>
                          <a:spcPct val="20000"/>
                        </a:spcBef>
                        <a:buClr>
                          <a:schemeClr val="tx2"/>
                        </a:buClr>
                        <a:defRPr>
                          <a:solidFill>
                            <a:schemeClr val="tx1"/>
                          </a:solidFill>
                          <a:latin typeface="Arial" charset="0"/>
                          <a:cs typeface="Arial" charset="0"/>
                        </a:defRPr>
                      </a:lvl4pPr>
                      <a:lvl5pPr>
                        <a:spcBef>
                          <a:spcPct val="20000"/>
                        </a:spcBef>
                        <a:buClr>
                          <a:schemeClr val="tx2"/>
                        </a:buClr>
                        <a:defRPr>
                          <a:solidFill>
                            <a:schemeClr val="tx1"/>
                          </a:solidFill>
                          <a:latin typeface="Arial" charset="0"/>
                          <a:cs typeface="Arial" charset="0"/>
                        </a:defRPr>
                      </a:lvl5pPr>
                      <a:lvl6pPr fontAlgn="base">
                        <a:spcBef>
                          <a:spcPct val="20000"/>
                        </a:spcBef>
                        <a:spcAft>
                          <a:spcPct val="0"/>
                        </a:spcAft>
                        <a:buClr>
                          <a:schemeClr val="tx2"/>
                        </a:buClr>
                        <a:defRPr>
                          <a:solidFill>
                            <a:schemeClr val="tx1"/>
                          </a:solidFill>
                          <a:latin typeface="Arial" charset="0"/>
                          <a:cs typeface="Arial" charset="0"/>
                        </a:defRPr>
                      </a:lvl6pPr>
                      <a:lvl7pPr fontAlgn="base">
                        <a:spcBef>
                          <a:spcPct val="20000"/>
                        </a:spcBef>
                        <a:spcAft>
                          <a:spcPct val="0"/>
                        </a:spcAft>
                        <a:buClr>
                          <a:schemeClr val="tx2"/>
                        </a:buClr>
                        <a:defRPr>
                          <a:solidFill>
                            <a:schemeClr val="tx1"/>
                          </a:solidFill>
                          <a:latin typeface="Arial" charset="0"/>
                          <a:cs typeface="Arial" charset="0"/>
                        </a:defRPr>
                      </a:lvl7pPr>
                      <a:lvl8pPr fontAlgn="base">
                        <a:spcBef>
                          <a:spcPct val="20000"/>
                        </a:spcBef>
                        <a:spcAft>
                          <a:spcPct val="0"/>
                        </a:spcAft>
                        <a:buClr>
                          <a:schemeClr val="tx2"/>
                        </a:buClr>
                        <a:defRPr>
                          <a:solidFill>
                            <a:schemeClr val="tx1"/>
                          </a:solidFill>
                          <a:latin typeface="Arial" charset="0"/>
                          <a:cs typeface="Arial" charset="0"/>
                        </a:defRPr>
                      </a:lvl8pPr>
                      <a:lvl9pPr fontAlgn="base">
                        <a:spcBef>
                          <a:spcPct val="20000"/>
                        </a:spcBef>
                        <a:spcAft>
                          <a:spcPct val="0"/>
                        </a:spcAft>
                        <a:buClr>
                          <a:schemeClr val="tx2"/>
                        </a:buClr>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ts val="0"/>
                        </a:spcBef>
                        <a:spcAft>
                          <a:spcPct val="0"/>
                        </a:spcAft>
                        <a:buClr>
                          <a:schemeClr val="tx2"/>
                        </a:buClr>
                        <a:buSzTx/>
                        <a:buFont typeface="Wingdings" pitchFamily="2" charset="2"/>
                        <a:buNone/>
                        <a:tabLst/>
                      </a:pPr>
                      <a:r>
                        <a:rPr kumimoji="0" lang="en-US" altLang="en-US" sz="2000" b="0" i="0" u="none" strike="noStrike" cap="none" normalizeH="0" baseline="0" dirty="0">
                          <a:ln>
                            <a:noFill/>
                          </a:ln>
                          <a:solidFill>
                            <a:schemeClr val="tx1"/>
                          </a:solidFill>
                          <a:effectLst/>
                          <a:latin typeface="Arial" charset="0"/>
                          <a:cs typeface="Arial" charset="0"/>
                        </a:rPr>
                        <a:t>Critical region; only one thread can execute this frame at a time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5227">
                <a:tc>
                  <a:txBody>
                    <a:bodyPr/>
                    <a:lstStyle>
                      <a:lvl1pPr>
                        <a:spcBef>
                          <a:spcPct val="20000"/>
                        </a:spcBef>
                        <a:buClr>
                          <a:schemeClr val="tx2"/>
                        </a:buClr>
                        <a:buFont typeface="Wingdings" pitchFamily="2" charset="2"/>
                        <a:defRPr sz="2800">
                          <a:solidFill>
                            <a:schemeClr val="tx1"/>
                          </a:solidFill>
                          <a:latin typeface="Arial" charset="0"/>
                          <a:cs typeface="Arial" charset="0"/>
                        </a:defRPr>
                      </a:lvl1pPr>
                      <a:lvl2pPr>
                        <a:spcBef>
                          <a:spcPct val="20000"/>
                        </a:spcBef>
                        <a:buClr>
                          <a:schemeClr val="tx2"/>
                        </a:buClr>
                        <a:defRPr sz="2400">
                          <a:solidFill>
                            <a:schemeClr val="tx1"/>
                          </a:solidFill>
                          <a:latin typeface="Arial" charset="0"/>
                          <a:cs typeface="Arial" charset="0"/>
                        </a:defRPr>
                      </a:lvl2pPr>
                      <a:lvl3pPr>
                        <a:spcBef>
                          <a:spcPct val="20000"/>
                        </a:spcBef>
                        <a:buClr>
                          <a:schemeClr val="tx2"/>
                        </a:buClr>
                        <a:defRPr sz="2000">
                          <a:solidFill>
                            <a:schemeClr val="tx1"/>
                          </a:solidFill>
                          <a:latin typeface="Arial" charset="0"/>
                          <a:cs typeface="Arial" charset="0"/>
                        </a:defRPr>
                      </a:lvl3pPr>
                      <a:lvl4pPr>
                        <a:spcBef>
                          <a:spcPct val="20000"/>
                        </a:spcBef>
                        <a:buClr>
                          <a:schemeClr val="tx2"/>
                        </a:buClr>
                        <a:defRPr>
                          <a:solidFill>
                            <a:schemeClr val="tx1"/>
                          </a:solidFill>
                          <a:latin typeface="Arial" charset="0"/>
                          <a:cs typeface="Arial" charset="0"/>
                        </a:defRPr>
                      </a:lvl4pPr>
                      <a:lvl5pPr>
                        <a:spcBef>
                          <a:spcPct val="20000"/>
                        </a:spcBef>
                        <a:buClr>
                          <a:schemeClr val="tx2"/>
                        </a:buClr>
                        <a:defRPr>
                          <a:solidFill>
                            <a:schemeClr val="tx1"/>
                          </a:solidFill>
                          <a:latin typeface="Arial" charset="0"/>
                          <a:cs typeface="Arial" charset="0"/>
                        </a:defRPr>
                      </a:lvl5pPr>
                      <a:lvl6pPr fontAlgn="base">
                        <a:spcBef>
                          <a:spcPct val="20000"/>
                        </a:spcBef>
                        <a:spcAft>
                          <a:spcPct val="0"/>
                        </a:spcAft>
                        <a:buClr>
                          <a:schemeClr val="tx2"/>
                        </a:buClr>
                        <a:defRPr>
                          <a:solidFill>
                            <a:schemeClr val="tx1"/>
                          </a:solidFill>
                          <a:latin typeface="Arial" charset="0"/>
                          <a:cs typeface="Arial" charset="0"/>
                        </a:defRPr>
                      </a:lvl6pPr>
                      <a:lvl7pPr fontAlgn="base">
                        <a:spcBef>
                          <a:spcPct val="20000"/>
                        </a:spcBef>
                        <a:spcAft>
                          <a:spcPct val="0"/>
                        </a:spcAft>
                        <a:buClr>
                          <a:schemeClr val="tx2"/>
                        </a:buClr>
                        <a:defRPr>
                          <a:solidFill>
                            <a:schemeClr val="tx1"/>
                          </a:solidFill>
                          <a:latin typeface="Arial" charset="0"/>
                          <a:cs typeface="Arial" charset="0"/>
                        </a:defRPr>
                      </a:lvl7pPr>
                      <a:lvl8pPr fontAlgn="base">
                        <a:spcBef>
                          <a:spcPct val="20000"/>
                        </a:spcBef>
                        <a:spcAft>
                          <a:spcPct val="0"/>
                        </a:spcAft>
                        <a:buClr>
                          <a:schemeClr val="tx2"/>
                        </a:buClr>
                        <a:defRPr>
                          <a:solidFill>
                            <a:schemeClr val="tx1"/>
                          </a:solidFill>
                          <a:latin typeface="Arial" charset="0"/>
                          <a:cs typeface="Arial" charset="0"/>
                        </a:defRPr>
                      </a:lvl8pPr>
                      <a:lvl9pPr fontAlgn="base">
                        <a:spcBef>
                          <a:spcPct val="20000"/>
                        </a:spcBef>
                        <a:spcAft>
                          <a:spcPct val="0"/>
                        </a:spcAft>
                        <a:buClr>
                          <a:schemeClr val="tx2"/>
                        </a:buClr>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ts val="0"/>
                        </a:spcBef>
                        <a:spcAft>
                          <a:spcPct val="0"/>
                        </a:spcAft>
                        <a:buClr>
                          <a:schemeClr val="tx2"/>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cs typeface="Arial" charset="0"/>
                        </a:rPr>
                        <a:t>neg</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itchFamily="2" charset="2"/>
                        <a:defRPr sz="2800">
                          <a:solidFill>
                            <a:schemeClr val="tx1"/>
                          </a:solidFill>
                          <a:latin typeface="Arial" charset="0"/>
                          <a:cs typeface="Arial" charset="0"/>
                        </a:defRPr>
                      </a:lvl1pPr>
                      <a:lvl2pPr>
                        <a:spcBef>
                          <a:spcPct val="20000"/>
                        </a:spcBef>
                        <a:buClr>
                          <a:schemeClr val="tx2"/>
                        </a:buClr>
                        <a:defRPr sz="2400">
                          <a:solidFill>
                            <a:schemeClr val="tx1"/>
                          </a:solidFill>
                          <a:latin typeface="Arial" charset="0"/>
                          <a:cs typeface="Arial" charset="0"/>
                        </a:defRPr>
                      </a:lvl2pPr>
                      <a:lvl3pPr>
                        <a:spcBef>
                          <a:spcPct val="20000"/>
                        </a:spcBef>
                        <a:buClr>
                          <a:schemeClr val="tx2"/>
                        </a:buClr>
                        <a:defRPr sz="2000">
                          <a:solidFill>
                            <a:schemeClr val="tx1"/>
                          </a:solidFill>
                          <a:latin typeface="Arial" charset="0"/>
                          <a:cs typeface="Arial" charset="0"/>
                        </a:defRPr>
                      </a:lvl3pPr>
                      <a:lvl4pPr>
                        <a:spcBef>
                          <a:spcPct val="20000"/>
                        </a:spcBef>
                        <a:buClr>
                          <a:schemeClr val="tx2"/>
                        </a:buClr>
                        <a:defRPr>
                          <a:solidFill>
                            <a:schemeClr val="tx1"/>
                          </a:solidFill>
                          <a:latin typeface="Arial" charset="0"/>
                          <a:cs typeface="Arial" charset="0"/>
                        </a:defRPr>
                      </a:lvl4pPr>
                      <a:lvl5pPr>
                        <a:spcBef>
                          <a:spcPct val="20000"/>
                        </a:spcBef>
                        <a:buClr>
                          <a:schemeClr val="tx2"/>
                        </a:buClr>
                        <a:defRPr>
                          <a:solidFill>
                            <a:schemeClr val="tx1"/>
                          </a:solidFill>
                          <a:latin typeface="Arial" charset="0"/>
                          <a:cs typeface="Arial" charset="0"/>
                        </a:defRPr>
                      </a:lvl5pPr>
                      <a:lvl6pPr fontAlgn="base">
                        <a:spcBef>
                          <a:spcPct val="20000"/>
                        </a:spcBef>
                        <a:spcAft>
                          <a:spcPct val="0"/>
                        </a:spcAft>
                        <a:buClr>
                          <a:schemeClr val="tx2"/>
                        </a:buClr>
                        <a:defRPr>
                          <a:solidFill>
                            <a:schemeClr val="tx1"/>
                          </a:solidFill>
                          <a:latin typeface="Arial" charset="0"/>
                          <a:cs typeface="Arial" charset="0"/>
                        </a:defRPr>
                      </a:lvl6pPr>
                      <a:lvl7pPr fontAlgn="base">
                        <a:spcBef>
                          <a:spcPct val="20000"/>
                        </a:spcBef>
                        <a:spcAft>
                          <a:spcPct val="0"/>
                        </a:spcAft>
                        <a:buClr>
                          <a:schemeClr val="tx2"/>
                        </a:buClr>
                        <a:defRPr>
                          <a:solidFill>
                            <a:schemeClr val="tx1"/>
                          </a:solidFill>
                          <a:latin typeface="Arial" charset="0"/>
                          <a:cs typeface="Arial" charset="0"/>
                        </a:defRPr>
                      </a:lvl7pPr>
                      <a:lvl8pPr fontAlgn="base">
                        <a:spcBef>
                          <a:spcPct val="20000"/>
                        </a:spcBef>
                        <a:spcAft>
                          <a:spcPct val="0"/>
                        </a:spcAft>
                        <a:buClr>
                          <a:schemeClr val="tx2"/>
                        </a:buClr>
                        <a:defRPr>
                          <a:solidFill>
                            <a:schemeClr val="tx1"/>
                          </a:solidFill>
                          <a:latin typeface="Arial" charset="0"/>
                          <a:cs typeface="Arial" charset="0"/>
                        </a:defRPr>
                      </a:lvl8pPr>
                      <a:lvl9pPr fontAlgn="base">
                        <a:spcBef>
                          <a:spcPct val="20000"/>
                        </a:spcBef>
                        <a:spcAft>
                          <a:spcPct val="0"/>
                        </a:spcAft>
                        <a:buClr>
                          <a:schemeClr val="tx2"/>
                        </a:buClr>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ts val="0"/>
                        </a:spcBef>
                        <a:spcAft>
                          <a:spcPct val="0"/>
                        </a:spcAft>
                        <a:buClr>
                          <a:schemeClr val="tx2"/>
                        </a:buClr>
                        <a:buSzTx/>
                        <a:buFont typeface="Wingdings" pitchFamily="2" charset="2"/>
                        <a:buNone/>
                        <a:tabLst/>
                      </a:pPr>
                      <a:r>
                        <a:rPr kumimoji="0" lang="en-US" altLang="en-US" sz="2000" b="0" i="0" u="none" strike="noStrike" cap="none" normalizeH="0" baseline="0" dirty="0">
                          <a:ln>
                            <a:noFill/>
                          </a:ln>
                          <a:solidFill>
                            <a:schemeClr val="tx1"/>
                          </a:solidFill>
                          <a:effectLst/>
                          <a:latin typeface="Arial" charset="0"/>
                          <a:cs typeface="Arial" charset="0"/>
                        </a:rPr>
                        <a:t>Negative; frame shows an invalid interaction</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7128">
                <a:tc>
                  <a:txBody>
                    <a:bodyPr/>
                    <a:lstStyle>
                      <a:lvl1pPr>
                        <a:spcBef>
                          <a:spcPct val="20000"/>
                        </a:spcBef>
                        <a:buClr>
                          <a:schemeClr val="tx2"/>
                        </a:buClr>
                        <a:buFont typeface="Wingdings" pitchFamily="2" charset="2"/>
                        <a:defRPr sz="2800">
                          <a:solidFill>
                            <a:schemeClr val="tx1"/>
                          </a:solidFill>
                          <a:latin typeface="Arial" charset="0"/>
                          <a:cs typeface="Arial" charset="0"/>
                        </a:defRPr>
                      </a:lvl1pPr>
                      <a:lvl2pPr>
                        <a:spcBef>
                          <a:spcPct val="20000"/>
                        </a:spcBef>
                        <a:buClr>
                          <a:schemeClr val="tx2"/>
                        </a:buClr>
                        <a:defRPr sz="2400">
                          <a:solidFill>
                            <a:schemeClr val="tx1"/>
                          </a:solidFill>
                          <a:latin typeface="Arial" charset="0"/>
                          <a:cs typeface="Arial" charset="0"/>
                        </a:defRPr>
                      </a:lvl2pPr>
                      <a:lvl3pPr>
                        <a:spcBef>
                          <a:spcPct val="20000"/>
                        </a:spcBef>
                        <a:buClr>
                          <a:schemeClr val="tx2"/>
                        </a:buClr>
                        <a:defRPr sz="2000">
                          <a:solidFill>
                            <a:schemeClr val="tx1"/>
                          </a:solidFill>
                          <a:latin typeface="Arial" charset="0"/>
                          <a:cs typeface="Arial" charset="0"/>
                        </a:defRPr>
                      </a:lvl3pPr>
                      <a:lvl4pPr>
                        <a:spcBef>
                          <a:spcPct val="20000"/>
                        </a:spcBef>
                        <a:buClr>
                          <a:schemeClr val="tx2"/>
                        </a:buClr>
                        <a:defRPr>
                          <a:solidFill>
                            <a:schemeClr val="tx1"/>
                          </a:solidFill>
                          <a:latin typeface="Arial" charset="0"/>
                          <a:cs typeface="Arial" charset="0"/>
                        </a:defRPr>
                      </a:lvl4pPr>
                      <a:lvl5pPr>
                        <a:spcBef>
                          <a:spcPct val="20000"/>
                        </a:spcBef>
                        <a:buClr>
                          <a:schemeClr val="tx2"/>
                        </a:buClr>
                        <a:defRPr>
                          <a:solidFill>
                            <a:schemeClr val="tx1"/>
                          </a:solidFill>
                          <a:latin typeface="Arial" charset="0"/>
                          <a:cs typeface="Arial" charset="0"/>
                        </a:defRPr>
                      </a:lvl5pPr>
                      <a:lvl6pPr fontAlgn="base">
                        <a:spcBef>
                          <a:spcPct val="20000"/>
                        </a:spcBef>
                        <a:spcAft>
                          <a:spcPct val="0"/>
                        </a:spcAft>
                        <a:buClr>
                          <a:schemeClr val="tx2"/>
                        </a:buClr>
                        <a:defRPr>
                          <a:solidFill>
                            <a:schemeClr val="tx1"/>
                          </a:solidFill>
                          <a:latin typeface="Arial" charset="0"/>
                          <a:cs typeface="Arial" charset="0"/>
                        </a:defRPr>
                      </a:lvl6pPr>
                      <a:lvl7pPr fontAlgn="base">
                        <a:spcBef>
                          <a:spcPct val="20000"/>
                        </a:spcBef>
                        <a:spcAft>
                          <a:spcPct val="0"/>
                        </a:spcAft>
                        <a:buClr>
                          <a:schemeClr val="tx2"/>
                        </a:buClr>
                        <a:defRPr>
                          <a:solidFill>
                            <a:schemeClr val="tx1"/>
                          </a:solidFill>
                          <a:latin typeface="Arial" charset="0"/>
                          <a:cs typeface="Arial" charset="0"/>
                        </a:defRPr>
                      </a:lvl7pPr>
                      <a:lvl8pPr fontAlgn="base">
                        <a:spcBef>
                          <a:spcPct val="20000"/>
                        </a:spcBef>
                        <a:spcAft>
                          <a:spcPct val="0"/>
                        </a:spcAft>
                        <a:buClr>
                          <a:schemeClr val="tx2"/>
                        </a:buClr>
                        <a:defRPr>
                          <a:solidFill>
                            <a:schemeClr val="tx1"/>
                          </a:solidFill>
                          <a:latin typeface="Arial" charset="0"/>
                          <a:cs typeface="Arial" charset="0"/>
                        </a:defRPr>
                      </a:lvl8pPr>
                      <a:lvl9pPr fontAlgn="base">
                        <a:spcBef>
                          <a:spcPct val="20000"/>
                        </a:spcBef>
                        <a:spcAft>
                          <a:spcPct val="0"/>
                        </a:spcAft>
                        <a:buClr>
                          <a:schemeClr val="tx2"/>
                        </a:buClr>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ts val="0"/>
                        </a:spcBef>
                        <a:spcAft>
                          <a:spcPct val="0"/>
                        </a:spcAft>
                        <a:buClr>
                          <a:schemeClr val="tx2"/>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cs typeface="Arial" charset="0"/>
                        </a:rPr>
                        <a:t>ref</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itchFamily="2" charset="2"/>
                        <a:defRPr sz="2800">
                          <a:solidFill>
                            <a:schemeClr val="tx1"/>
                          </a:solidFill>
                          <a:latin typeface="Arial" charset="0"/>
                          <a:cs typeface="Arial" charset="0"/>
                        </a:defRPr>
                      </a:lvl1pPr>
                      <a:lvl2pPr>
                        <a:spcBef>
                          <a:spcPct val="20000"/>
                        </a:spcBef>
                        <a:buClr>
                          <a:schemeClr val="tx2"/>
                        </a:buClr>
                        <a:defRPr sz="2400">
                          <a:solidFill>
                            <a:schemeClr val="tx1"/>
                          </a:solidFill>
                          <a:latin typeface="Arial" charset="0"/>
                          <a:cs typeface="Arial" charset="0"/>
                        </a:defRPr>
                      </a:lvl2pPr>
                      <a:lvl3pPr>
                        <a:spcBef>
                          <a:spcPct val="20000"/>
                        </a:spcBef>
                        <a:buClr>
                          <a:schemeClr val="tx2"/>
                        </a:buClr>
                        <a:defRPr sz="2000">
                          <a:solidFill>
                            <a:schemeClr val="tx1"/>
                          </a:solidFill>
                          <a:latin typeface="Arial" charset="0"/>
                          <a:cs typeface="Arial" charset="0"/>
                        </a:defRPr>
                      </a:lvl3pPr>
                      <a:lvl4pPr>
                        <a:spcBef>
                          <a:spcPct val="20000"/>
                        </a:spcBef>
                        <a:buClr>
                          <a:schemeClr val="tx2"/>
                        </a:buClr>
                        <a:defRPr>
                          <a:solidFill>
                            <a:schemeClr val="tx1"/>
                          </a:solidFill>
                          <a:latin typeface="Arial" charset="0"/>
                          <a:cs typeface="Arial" charset="0"/>
                        </a:defRPr>
                      </a:lvl4pPr>
                      <a:lvl5pPr>
                        <a:spcBef>
                          <a:spcPct val="20000"/>
                        </a:spcBef>
                        <a:buClr>
                          <a:schemeClr val="tx2"/>
                        </a:buClr>
                        <a:defRPr>
                          <a:solidFill>
                            <a:schemeClr val="tx1"/>
                          </a:solidFill>
                          <a:latin typeface="Arial" charset="0"/>
                          <a:cs typeface="Arial" charset="0"/>
                        </a:defRPr>
                      </a:lvl5pPr>
                      <a:lvl6pPr fontAlgn="base">
                        <a:spcBef>
                          <a:spcPct val="20000"/>
                        </a:spcBef>
                        <a:spcAft>
                          <a:spcPct val="0"/>
                        </a:spcAft>
                        <a:buClr>
                          <a:schemeClr val="tx2"/>
                        </a:buClr>
                        <a:defRPr>
                          <a:solidFill>
                            <a:schemeClr val="tx1"/>
                          </a:solidFill>
                          <a:latin typeface="Arial" charset="0"/>
                          <a:cs typeface="Arial" charset="0"/>
                        </a:defRPr>
                      </a:lvl6pPr>
                      <a:lvl7pPr fontAlgn="base">
                        <a:spcBef>
                          <a:spcPct val="20000"/>
                        </a:spcBef>
                        <a:spcAft>
                          <a:spcPct val="0"/>
                        </a:spcAft>
                        <a:buClr>
                          <a:schemeClr val="tx2"/>
                        </a:buClr>
                        <a:defRPr>
                          <a:solidFill>
                            <a:schemeClr val="tx1"/>
                          </a:solidFill>
                          <a:latin typeface="Arial" charset="0"/>
                          <a:cs typeface="Arial" charset="0"/>
                        </a:defRPr>
                      </a:lvl7pPr>
                      <a:lvl8pPr fontAlgn="base">
                        <a:spcBef>
                          <a:spcPct val="20000"/>
                        </a:spcBef>
                        <a:spcAft>
                          <a:spcPct val="0"/>
                        </a:spcAft>
                        <a:buClr>
                          <a:schemeClr val="tx2"/>
                        </a:buClr>
                        <a:defRPr>
                          <a:solidFill>
                            <a:schemeClr val="tx1"/>
                          </a:solidFill>
                          <a:latin typeface="Arial" charset="0"/>
                          <a:cs typeface="Arial" charset="0"/>
                        </a:defRPr>
                      </a:lvl8pPr>
                      <a:lvl9pPr fontAlgn="base">
                        <a:spcBef>
                          <a:spcPct val="20000"/>
                        </a:spcBef>
                        <a:spcAft>
                          <a:spcPct val="0"/>
                        </a:spcAft>
                        <a:buClr>
                          <a:schemeClr val="tx2"/>
                        </a:buClr>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ts val="0"/>
                        </a:spcBef>
                        <a:spcAft>
                          <a:spcPct val="0"/>
                        </a:spcAft>
                        <a:buClr>
                          <a:schemeClr val="tx2"/>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cs typeface="Arial" charset="0"/>
                        </a:rPr>
                        <a:t>Reference; refers to a sequence shown on another</a:t>
                      </a:r>
                    </a:p>
                    <a:p>
                      <a:pPr marL="0" marR="0" lvl="0" indent="0" algn="l" defTabSz="914400" rtl="0" eaLnBrk="1" fontAlgn="base" latinLnBrk="0" hangingPunct="1">
                        <a:lnSpc>
                          <a:spcPct val="100000"/>
                        </a:lnSpc>
                        <a:spcBef>
                          <a:spcPts val="0"/>
                        </a:spcBef>
                        <a:spcAft>
                          <a:spcPct val="0"/>
                        </a:spcAft>
                        <a:buClr>
                          <a:schemeClr val="tx2"/>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cs typeface="Arial" charset="0"/>
                        </a:rPr>
                        <a:t>Diagram</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07128">
                <a:tc>
                  <a:txBody>
                    <a:bodyPr/>
                    <a:lstStyle>
                      <a:lvl1pPr>
                        <a:spcBef>
                          <a:spcPct val="20000"/>
                        </a:spcBef>
                        <a:buClr>
                          <a:schemeClr val="tx2"/>
                        </a:buClr>
                        <a:buFont typeface="Wingdings" pitchFamily="2" charset="2"/>
                        <a:defRPr sz="2800">
                          <a:solidFill>
                            <a:schemeClr val="tx1"/>
                          </a:solidFill>
                          <a:latin typeface="Arial" charset="0"/>
                          <a:cs typeface="Arial" charset="0"/>
                        </a:defRPr>
                      </a:lvl1pPr>
                      <a:lvl2pPr>
                        <a:spcBef>
                          <a:spcPct val="20000"/>
                        </a:spcBef>
                        <a:buClr>
                          <a:schemeClr val="tx2"/>
                        </a:buClr>
                        <a:defRPr sz="2400">
                          <a:solidFill>
                            <a:schemeClr val="tx1"/>
                          </a:solidFill>
                          <a:latin typeface="Arial" charset="0"/>
                          <a:cs typeface="Arial" charset="0"/>
                        </a:defRPr>
                      </a:lvl2pPr>
                      <a:lvl3pPr>
                        <a:spcBef>
                          <a:spcPct val="20000"/>
                        </a:spcBef>
                        <a:buClr>
                          <a:schemeClr val="tx2"/>
                        </a:buClr>
                        <a:defRPr sz="2000">
                          <a:solidFill>
                            <a:schemeClr val="tx1"/>
                          </a:solidFill>
                          <a:latin typeface="Arial" charset="0"/>
                          <a:cs typeface="Arial" charset="0"/>
                        </a:defRPr>
                      </a:lvl3pPr>
                      <a:lvl4pPr>
                        <a:spcBef>
                          <a:spcPct val="20000"/>
                        </a:spcBef>
                        <a:buClr>
                          <a:schemeClr val="tx2"/>
                        </a:buClr>
                        <a:defRPr>
                          <a:solidFill>
                            <a:schemeClr val="tx1"/>
                          </a:solidFill>
                          <a:latin typeface="Arial" charset="0"/>
                          <a:cs typeface="Arial" charset="0"/>
                        </a:defRPr>
                      </a:lvl4pPr>
                      <a:lvl5pPr>
                        <a:spcBef>
                          <a:spcPct val="20000"/>
                        </a:spcBef>
                        <a:buClr>
                          <a:schemeClr val="tx2"/>
                        </a:buClr>
                        <a:defRPr>
                          <a:solidFill>
                            <a:schemeClr val="tx1"/>
                          </a:solidFill>
                          <a:latin typeface="Arial" charset="0"/>
                          <a:cs typeface="Arial" charset="0"/>
                        </a:defRPr>
                      </a:lvl5pPr>
                      <a:lvl6pPr fontAlgn="base">
                        <a:spcBef>
                          <a:spcPct val="20000"/>
                        </a:spcBef>
                        <a:spcAft>
                          <a:spcPct val="0"/>
                        </a:spcAft>
                        <a:buClr>
                          <a:schemeClr val="tx2"/>
                        </a:buClr>
                        <a:defRPr>
                          <a:solidFill>
                            <a:schemeClr val="tx1"/>
                          </a:solidFill>
                          <a:latin typeface="Arial" charset="0"/>
                          <a:cs typeface="Arial" charset="0"/>
                        </a:defRPr>
                      </a:lvl6pPr>
                      <a:lvl7pPr fontAlgn="base">
                        <a:spcBef>
                          <a:spcPct val="20000"/>
                        </a:spcBef>
                        <a:spcAft>
                          <a:spcPct val="0"/>
                        </a:spcAft>
                        <a:buClr>
                          <a:schemeClr val="tx2"/>
                        </a:buClr>
                        <a:defRPr>
                          <a:solidFill>
                            <a:schemeClr val="tx1"/>
                          </a:solidFill>
                          <a:latin typeface="Arial" charset="0"/>
                          <a:cs typeface="Arial" charset="0"/>
                        </a:defRPr>
                      </a:lvl7pPr>
                      <a:lvl8pPr fontAlgn="base">
                        <a:spcBef>
                          <a:spcPct val="20000"/>
                        </a:spcBef>
                        <a:spcAft>
                          <a:spcPct val="0"/>
                        </a:spcAft>
                        <a:buClr>
                          <a:schemeClr val="tx2"/>
                        </a:buClr>
                        <a:defRPr>
                          <a:solidFill>
                            <a:schemeClr val="tx1"/>
                          </a:solidFill>
                          <a:latin typeface="Arial" charset="0"/>
                          <a:cs typeface="Arial" charset="0"/>
                        </a:defRPr>
                      </a:lvl8pPr>
                      <a:lvl9pPr fontAlgn="base">
                        <a:spcBef>
                          <a:spcPct val="20000"/>
                        </a:spcBef>
                        <a:spcAft>
                          <a:spcPct val="0"/>
                        </a:spcAft>
                        <a:buClr>
                          <a:schemeClr val="tx2"/>
                        </a:buClr>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ts val="0"/>
                        </a:spcBef>
                        <a:spcAft>
                          <a:spcPct val="0"/>
                        </a:spcAft>
                        <a:buClr>
                          <a:schemeClr val="tx2"/>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cs typeface="Arial" charset="0"/>
                        </a:rPr>
                        <a:t>sd</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itchFamily="2" charset="2"/>
                        <a:defRPr sz="2800">
                          <a:solidFill>
                            <a:schemeClr val="tx1"/>
                          </a:solidFill>
                          <a:latin typeface="Arial" charset="0"/>
                          <a:cs typeface="Arial" charset="0"/>
                        </a:defRPr>
                      </a:lvl1pPr>
                      <a:lvl2pPr>
                        <a:spcBef>
                          <a:spcPct val="20000"/>
                        </a:spcBef>
                        <a:buClr>
                          <a:schemeClr val="tx2"/>
                        </a:buClr>
                        <a:defRPr sz="2400">
                          <a:solidFill>
                            <a:schemeClr val="tx1"/>
                          </a:solidFill>
                          <a:latin typeface="Arial" charset="0"/>
                          <a:cs typeface="Arial" charset="0"/>
                        </a:defRPr>
                      </a:lvl2pPr>
                      <a:lvl3pPr>
                        <a:spcBef>
                          <a:spcPct val="20000"/>
                        </a:spcBef>
                        <a:buClr>
                          <a:schemeClr val="tx2"/>
                        </a:buClr>
                        <a:defRPr sz="2000">
                          <a:solidFill>
                            <a:schemeClr val="tx1"/>
                          </a:solidFill>
                          <a:latin typeface="Arial" charset="0"/>
                          <a:cs typeface="Arial" charset="0"/>
                        </a:defRPr>
                      </a:lvl3pPr>
                      <a:lvl4pPr>
                        <a:spcBef>
                          <a:spcPct val="20000"/>
                        </a:spcBef>
                        <a:buClr>
                          <a:schemeClr val="tx2"/>
                        </a:buClr>
                        <a:defRPr>
                          <a:solidFill>
                            <a:schemeClr val="tx1"/>
                          </a:solidFill>
                          <a:latin typeface="Arial" charset="0"/>
                          <a:cs typeface="Arial" charset="0"/>
                        </a:defRPr>
                      </a:lvl4pPr>
                      <a:lvl5pPr>
                        <a:spcBef>
                          <a:spcPct val="20000"/>
                        </a:spcBef>
                        <a:buClr>
                          <a:schemeClr val="tx2"/>
                        </a:buClr>
                        <a:defRPr>
                          <a:solidFill>
                            <a:schemeClr val="tx1"/>
                          </a:solidFill>
                          <a:latin typeface="Arial" charset="0"/>
                          <a:cs typeface="Arial" charset="0"/>
                        </a:defRPr>
                      </a:lvl5pPr>
                      <a:lvl6pPr fontAlgn="base">
                        <a:spcBef>
                          <a:spcPct val="20000"/>
                        </a:spcBef>
                        <a:spcAft>
                          <a:spcPct val="0"/>
                        </a:spcAft>
                        <a:buClr>
                          <a:schemeClr val="tx2"/>
                        </a:buClr>
                        <a:defRPr>
                          <a:solidFill>
                            <a:schemeClr val="tx1"/>
                          </a:solidFill>
                          <a:latin typeface="Arial" charset="0"/>
                          <a:cs typeface="Arial" charset="0"/>
                        </a:defRPr>
                      </a:lvl6pPr>
                      <a:lvl7pPr fontAlgn="base">
                        <a:spcBef>
                          <a:spcPct val="20000"/>
                        </a:spcBef>
                        <a:spcAft>
                          <a:spcPct val="0"/>
                        </a:spcAft>
                        <a:buClr>
                          <a:schemeClr val="tx2"/>
                        </a:buClr>
                        <a:defRPr>
                          <a:solidFill>
                            <a:schemeClr val="tx1"/>
                          </a:solidFill>
                          <a:latin typeface="Arial" charset="0"/>
                          <a:cs typeface="Arial" charset="0"/>
                        </a:defRPr>
                      </a:lvl7pPr>
                      <a:lvl8pPr fontAlgn="base">
                        <a:spcBef>
                          <a:spcPct val="20000"/>
                        </a:spcBef>
                        <a:spcAft>
                          <a:spcPct val="0"/>
                        </a:spcAft>
                        <a:buClr>
                          <a:schemeClr val="tx2"/>
                        </a:buClr>
                        <a:defRPr>
                          <a:solidFill>
                            <a:schemeClr val="tx1"/>
                          </a:solidFill>
                          <a:latin typeface="Arial" charset="0"/>
                          <a:cs typeface="Arial" charset="0"/>
                        </a:defRPr>
                      </a:lvl8pPr>
                      <a:lvl9pPr fontAlgn="base">
                        <a:spcBef>
                          <a:spcPct val="20000"/>
                        </a:spcBef>
                        <a:spcAft>
                          <a:spcPct val="0"/>
                        </a:spcAft>
                        <a:buClr>
                          <a:schemeClr val="tx2"/>
                        </a:buClr>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ts val="0"/>
                        </a:spcBef>
                        <a:spcAft>
                          <a:spcPct val="0"/>
                        </a:spcAft>
                        <a:buClr>
                          <a:schemeClr val="tx2"/>
                        </a:buClr>
                        <a:buSzTx/>
                        <a:buFont typeface="Wingdings" pitchFamily="2" charset="2"/>
                        <a:buNone/>
                        <a:tabLst/>
                      </a:pPr>
                      <a:r>
                        <a:rPr kumimoji="0" lang="en-US" altLang="en-US" sz="2000" b="0" i="0" u="none" strike="noStrike" cap="none" normalizeH="0" baseline="0" dirty="0">
                          <a:ln>
                            <a:noFill/>
                          </a:ln>
                          <a:solidFill>
                            <a:schemeClr val="tx1"/>
                          </a:solidFill>
                          <a:effectLst/>
                          <a:latin typeface="Arial" charset="0"/>
                          <a:cs typeface="Arial" charset="0"/>
                        </a:rPr>
                        <a:t>Sequence Diagram; used to surround the whole</a:t>
                      </a:r>
                    </a:p>
                    <a:p>
                      <a:pPr marL="0" marR="0" lvl="0" indent="0" algn="l" defTabSz="914400" rtl="0" eaLnBrk="1" fontAlgn="base" latinLnBrk="0" hangingPunct="1">
                        <a:lnSpc>
                          <a:spcPct val="100000"/>
                        </a:lnSpc>
                        <a:spcBef>
                          <a:spcPts val="0"/>
                        </a:spcBef>
                        <a:spcAft>
                          <a:spcPct val="0"/>
                        </a:spcAft>
                        <a:buClr>
                          <a:schemeClr val="tx2"/>
                        </a:buClr>
                        <a:buSzTx/>
                        <a:buFont typeface="Wingdings" pitchFamily="2" charset="2"/>
                        <a:buNone/>
                        <a:tabLst/>
                      </a:pPr>
                      <a:r>
                        <a:rPr kumimoji="0" lang="en-US" altLang="en-US" sz="2000" b="0" i="0" u="none" strike="noStrike" cap="none" normalizeH="0" baseline="0" dirty="0">
                          <a:ln>
                            <a:noFill/>
                          </a:ln>
                          <a:solidFill>
                            <a:schemeClr val="tx1"/>
                          </a:solidFill>
                          <a:effectLst/>
                          <a:latin typeface="Arial" charset="0"/>
                          <a:cs typeface="Arial" charset="0"/>
                        </a:rPr>
                        <a:t>diagram (optional)</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206164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Sequence Diagram</a:t>
            </a:r>
          </a:p>
        </p:txBody>
      </p:sp>
      <p:sp>
        <p:nvSpPr>
          <p:cNvPr id="3" name="Content Placeholder 2"/>
          <p:cNvSpPr>
            <a:spLocks noGrp="1"/>
          </p:cNvSpPr>
          <p:nvPr>
            <p:ph idx="1"/>
          </p:nvPr>
        </p:nvSpPr>
        <p:spPr>
          <a:xfrm>
            <a:off x="838200" y="1506538"/>
            <a:ext cx="10515600" cy="4351338"/>
          </a:xfrm>
        </p:spPr>
        <p:txBody>
          <a:bodyPr>
            <a:normAutofit/>
          </a:bodyPr>
          <a:lstStyle/>
          <a:p>
            <a:r>
              <a:rPr lang="en-GB" sz="2400" dirty="0"/>
              <a:t>An “interaction diagram” that models </a:t>
            </a:r>
            <a:r>
              <a:rPr lang="en-GB" sz="2400" dirty="0">
                <a:solidFill>
                  <a:srgbClr val="FF0000"/>
                </a:solidFill>
              </a:rPr>
              <a:t>a single scenario </a:t>
            </a:r>
            <a:r>
              <a:rPr lang="en-GB" sz="2400" dirty="0"/>
              <a:t>(i.e. a use case) executing in the system</a:t>
            </a:r>
          </a:p>
          <a:p>
            <a:pPr marL="0" indent="0">
              <a:buNone/>
            </a:pPr>
            <a:r>
              <a:rPr lang="en-GB" sz="2400" dirty="0"/>
              <a:t>	– one of the most common UML diagrams</a:t>
            </a:r>
          </a:p>
          <a:p>
            <a:r>
              <a:rPr lang="en-US" altLang="en-US" sz="2400" dirty="0"/>
              <a:t>Demonstrate the </a:t>
            </a:r>
            <a:r>
              <a:rPr lang="en-US" altLang="en-US" sz="2400" dirty="0">
                <a:solidFill>
                  <a:srgbClr val="FF0000"/>
                </a:solidFill>
              </a:rPr>
              <a:t>behavior</a:t>
            </a:r>
            <a:r>
              <a:rPr lang="en-US" altLang="en-US" sz="2400" dirty="0"/>
              <a:t> of objects in a use case by </a:t>
            </a:r>
            <a:r>
              <a:rPr lang="en-US" altLang="en-US" sz="2400" dirty="0">
                <a:solidFill>
                  <a:srgbClr val="003399"/>
                </a:solidFill>
              </a:rPr>
              <a:t>describing the objects</a:t>
            </a:r>
            <a:r>
              <a:rPr lang="en-US" altLang="en-US" sz="2400" dirty="0"/>
              <a:t> and the </a:t>
            </a:r>
            <a:r>
              <a:rPr lang="en-US" altLang="en-US" sz="2400" dirty="0">
                <a:solidFill>
                  <a:srgbClr val="003399"/>
                </a:solidFill>
              </a:rPr>
              <a:t>messages they pass</a:t>
            </a:r>
            <a:r>
              <a:rPr lang="en-US" altLang="en-US" sz="2400" dirty="0"/>
              <a:t>.  </a:t>
            </a:r>
          </a:p>
          <a:p>
            <a:r>
              <a:rPr lang="en-US" altLang="en-US" sz="2400" dirty="0"/>
              <a:t>The diagrams are read left to right and descending.</a:t>
            </a:r>
          </a:p>
          <a:p>
            <a:r>
              <a:rPr lang="en-US" altLang="en-US" sz="2400" dirty="0"/>
              <a:t>Object interactions arranged </a:t>
            </a:r>
            <a:r>
              <a:rPr lang="en-US" altLang="en-US" sz="2400" dirty="0">
                <a:solidFill>
                  <a:srgbClr val="003399"/>
                </a:solidFill>
              </a:rPr>
              <a:t>in a time sequence</a:t>
            </a:r>
            <a:r>
              <a:rPr lang="en-US" altLang="en-US" sz="2400" dirty="0"/>
              <a:t> (i.e. time-oriented)</a:t>
            </a:r>
          </a:p>
          <a:p>
            <a:endParaRPr lang="en-GB" sz="2400" dirty="0"/>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S Wang</a:t>
            </a:r>
          </a:p>
        </p:txBody>
      </p:sp>
      <p:grpSp>
        <p:nvGrpSpPr>
          <p:cNvPr id="6" name="Group 5">
            <a:extLst>
              <a:ext uri="{FF2B5EF4-FFF2-40B4-BE49-F238E27FC236}">
                <a16:creationId xmlns:a16="http://schemas.microsoft.com/office/drawing/2014/main" id="{B054DFC4-EF74-5E41-B621-1154993393CE}"/>
              </a:ext>
            </a:extLst>
          </p:cNvPr>
          <p:cNvGrpSpPr/>
          <p:nvPr/>
        </p:nvGrpSpPr>
        <p:grpSpPr>
          <a:xfrm>
            <a:off x="1326924" y="4418013"/>
            <a:ext cx="8742362" cy="2303462"/>
            <a:chOff x="401638" y="3789363"/>
            <a:chExt cx="8742362" cy="2303462"/>
          </a:xfrm>
        </p:grpSpPr>
        <p:pic>
          <p:nvPicPr>
            <p:cNvPr id="7" name="Picture 4" descr="seq1">
              <a:extLst>
                <a:ext uri="{FF2B5EF4-FFF2-40B4-BE49-F238E27FC236}">
                  <a16:creationId xmlns:a16="http://schemas.microsoft.com/office/drawing/2014/main" id="{FFDAB04B-BA7E-2A45-9909-46FE9F0042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3789363"/>
              <a:ext cx="4284662"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6">
              <a:extLst>
                <a:ext uri="{FF2B5EF4-FFF2-40B4-BE49-F238E27FC236}">
                  <a16:creationId xmlns:a16="http://schemas.microsoft.com/office/drawing/2014/main" id="{42731053-93FF-674C-BDC4-0AA32284DBAD}"/>
                </a:ext>
              </a:extLst>
            </p:cNvPr>
            <p:cNvSpPr>
              <a:spLocks/>
            </p:cNvSpPr>
            <p:nvPr/>
          </p:nvSpPr>
          <p:spPr bwMode="auto">
            <a:xfrm>
              <a:off x="3132138" y="5084763"/>
              <a:ext cx="2016125" cy="360362"/>
            </a:xfrm>
            <a:custGeom>
              <a:avLst/>
              <a:gdLst>
                <a:gd name="T0" fmla="*/ 0 w 1633"/>
                <a:gd name="T1" fmla="*/ 2147483647 h 347"/>
                <a:gd name="T2" fmla="*/ 2147483647 w 1633"/>
                <a:gd name="T3" fmla="*/ 2147483647 h 347"/>
                <a:gd name="T4" fmla="*/ 2147483647 w 1633"/>
                <a:gd name="T5" fmla="*/ 2147483647 h 347"/>
                <a:gd name="T6" fmla="*/ 0 60000 65536"/>
                <a:gd name="T7" fmla="*/ 0 60000 65536"/>
                <a:gd name="T8" fmla="*/ 0 60000 65536"/>
              </a:gdLst>
              <a:ahLst/>
              <a:cxnLst>
                <a:cxn ang="T6">
                  <a:pos x="T0" y="T1"/>
                </a:cxn>
                <a:cxn ang="T7">
                  <a:pos x="T2" y="T3"/>
                </a:cxn>
                <a:cxn ang="T8">
                  <a:pos x="T4" y="T5"/>
                </a:cxn>
              </a:cxnLst>
              <a:rect l="0" t="0" r="r" b="b"/>
              <a:pathLst>
                <a:path w="1633" h="347">
                  <a:moveTo>
                    <a:pt x="0" y="347"/>
                  </a:moveTo>
                  <a:cubicBezTo>
                    <a:pt x="294" y="203"/>
                    <a:pt x="589" y="60"/>
                    <a:pt x="861" y="30"/>
                  </a:cubicBezTo>
                  <a:cubicBezTo>
                    <a:pt x="1133" y="0"/>
                    <a:pt x="1383" y="83"/>
                    <a:pt x="1633" y="166"/>
                  </a:cubicBezTo>
                </a:path>
              </a:pathLst>
            </a:custGeom>
            <a:noFill/>
            <a:ln w="9525">
              <a:solidFill>
                <a:srgbClr val="FF0000"/>
              </a:solidFill>
              <a:round/>
              <a:headEnd type="oval" w="med" len="med"/>
              <a:tailEnd type="oval" w="med" len="med"/>
            </a:ln>
            <a:effectLst>
              <a:prstShdw prst="shdw17" dist="17961" dir="2700000">
                <a:srgbClr val="990000"/>
              </a:prst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9" name="Freeform 7">
              <a:extLst>
                <a:ext uri="{FF2B5EF4-FFF2-40B4-BE49-F238E27FC236}">
                  <a16:creationId xmlns:a16="http://schemas.microsoft.com/office/drawing/2014/main" id="{A0A04EE2-DF76-3148-908D-E99BAD790D17}"/>
                </a:ext>
              </a:extLst>
            </p:cNvPr>
            <p:cNvSpPr>
              <a:spLocks/>
            </p:cNvSpPr>
            <p:nvPr/>
          </p:nvSpPr>
          <p:spPr bwMode="auto">
            <a:xfrm>
              <a:off x="3059113" y="3933825"/>
              <a:ext cx="1511300" cy="360363"/>
            </a:xfrm>
            <a:custGeom>
              <a:avLst/>
              <a:gdLst>
                <a:gd name="T0" fmla="*/ 0 w 1633"/>
                <a:gd name="T1" fmla="*/ 2147483647 h 347"/>
                <a:gd name="T2" fmla="*/ 2147483647 w 1633"/>
                <a:gd name="T3" fmla="*/ 2147483647 h 347"/>
                <a:gd name="T4" fmla="*/ 2147483647 w 1633"/>
                <a:gd name="T5" fmla="*/ 2147483647 h 347"/>
                <a:gd name="T6" fmla="*/ 0 60000 65536"/>
                <a:gd name="T7" fmla="*/ 0 60000 65536"/>
                <a:gd name="T8" fmla="*/ 0 60000 65536"/>
              </a:gdLst>
              <a:ahLst/>
              <a:cxnLst>
                <a:cxn ang="T6">
                  <a:pos x="T0" y="T1"/>
                </a:cxn>
                <a:cxn ang="T7">
                  <a:pos x="T2" y="T3"/>
                </a:cxn>
                <a:cxn ang="T8">
                  <a:pos x="T4" y="T5"/>
                </a:cxn>
              </a:cxnLst>
              <a:rect l="0" t="0" r="r" b="b"/>
              <a:pathLst>
                <a:path w="1633" h="347">
                  <a:moveTo>
                    <a:pt x="0" y="347"/>
                  </a:moveTo>
                  <a:cubicBezTo>
                    <a:pt x="294" y="203"/>
                    <a:pt x="589" y="60"/>
                    <a:pt x="861" y="30"/>
                  </a:cubicBezTo>
                  <a:cubicBezTo>
                    <a:pt x="1133" y="0"/>
                    <a:pt x="1383" y="83"/>
                    <a:pt x="1633" y="166"/>
                  </a:cubicBezTo>
                </a:path>
              </a:pathLst>
            </a:custGeom>
            <a:noFill/>
            <a:ln w="9525">
              <a:solidFill>
                <a:srgbClr val="FF0000"/>
              </a:solidFill>
              <a:round/>
              <a:headEnd type="oval" w="med" len="med"/>
              <a:tailEnd type="oval" w="med" len="med"/>
            </a:ln>
            <a:effectLst>
              <a:prstShdw prst="shdw17" dist="17961" dir="2700000">
                <a:srgbClr val="990000"/>
              </a:prst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10" name="Text Box 8">
              <a:extLst>
                <a:ext uri="{FF2B5EF4-FFF2-40B4-BE49-F238E27FC236}">
                  <a16:creationId xmlns:a16="http://schemas.microsoft.com/office/drawing/2014/main" id="{B76E72A0-B51A-7F4F-BD0A-F57675699443}"/>
                </a:ext>
              </a:extLst>
            </p:cNvPr>
            <p:cNvSpPr txBox="1">
              <a:spLocks noChangeArrowheads="1"/>
            </p:cNvSpPr>
            <p:nvPr/>
          </p:nvSpPr>
          <p:spPr bwMode="auto">
            <a:xfrm>
              <a:off x="1979613" y="4221163"/>
              <a:ext cx="1009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a:latin typeface="Verdana" panose="020B0604030504040204" pitchFamily="34" charset="0"/>
                </a:rPr>
                <a:t>objects</a:t>
              </a:r>
              <a:endParaRPr lang="en-US" altLang="en-US" sz="1800">
                <a:latin typeface="Verdana" panose="020B0604030504040204" pitchFamily="34" charset="0"/>
              </a:endParaRPr>
            </a:p>
          </p:txBody>
        </p:sp>
        <p:sp>
          <p:nvSpPr>
            <p:cNvPr id="11" name="Text Box 9">
              <a:extLst>
                <a:ext uri="{FF2B5EF4-FFF2-40B4-BE49-F238E27FC236}">
                  <a16:creationId xmlns:a16="http://schemas.microsoft.com/office/drawing/2014/main" id="{6A7159A8-9901-084D-A0C5-D085FC85BA7C}"/>
                </a:ext>
              </a:extLst>
            </p:cNvPr>
            <p:cNvSpPr txBox="1">
              <a:spLocks noChangeArrowheads="1"/>
            </p:cNvSpPr>
            <p:nvPr/>
          </p:nvSpPr>
          <p:spPr bwMode="auto">
            <a:xfrm>
              <a:off x="1547813" y="5373688"/>
              <a:ext cx="247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a:latin typeface="Verdana" panose="020B0604030504040204" pitchFamily="34" charset="0"/>
                </a:rPr>
                <a:t>Activation:</a:t>
              </a:r>
            </a:p>
            <a:p>
              <a:pPr eaLnBrk="1" hangingPunct="1">
                <a:spcBef>
                  <a:spcPct val="0"/>
                </a:spcBef>
                <a:buFontTx/>
                <a:buNone/>
              </a:pPr>
              <a:r>
                <a:rPr lang="en-GB" altLang="en-US" sz="1800">
                  <a:latin typeface="Verdana" panose="020B0604030504040204" pitchFamily="34" charset="0"/>
                </a:rPr>
                <a:t>i.e., object in active</a:t>
              </a:r>
              <a:endParaRPr lang="en-US" altLang="en-US" sz="1800">
                <a:latin typeface="Verdana" panose="020B0604030504040204" pitchFamily="34" charset="0"/>
              </a:endParaRPr>
            </a:p>
          </p:txBody>
        </p:sp>
        <p:sp>
          <p:nvSpPr>
            <p:cNvPr id="12" name="Text Box 10">
              <a:extLst>
                <a:ext uri="{FF2B5EF4-FFF2-40B4-BE49-F238E27FC236}">
                  <a16:creationId xmlns:a16="http://schemas.microsoft.com/office/drawing/2014/main" id="{65D46698-DFBD-1E42-BF9E-7081AE99E6D1}"/>
                </a:ext>
              </a:extLst>
            </p:cNvPr>
            <p:cNvSpPr txBox="1">
              <a:spLocks noChangeArrowheads="1"/>
            </p:cNvSpPr>
            <p:nvPr/>
          </p:nvSpPr>
          <p:spPr bwMode="auto">
            <a:xfrm rot="16200000">
              <a:off x="113507" y="5156994"/>
              <a:ext cx="12176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dirty="0">
                  <a:latin typeface="Verdana" panose="020B0604030504040204" pitchFamily="34" charset="0"/>
                </a:rPr>
                <a:t>Life-time</a:t>
              </a:r>
            </a:p>
            <a:p>
              <a:pPr eaLnBrk="1" hangingPunct="1">
                <a:spcBef>
                  <a:spcPct val="0"/>
                </a:spcBef>
                <a:buFontTx/>
                <a:buNone/>
              </a:pPr>
              <a:endParaRPr lang="en-US" altLang="en-US" sz="1800" dirty="0">
                <a:latin typeface="Verdana" panose="020B0604030504040204" pitchFamily="34" charset="0"/>
              </a:endParaRPr>
            </a:p>
          </p:txBody>
        </p:sp>
      </p:grpSp>
      <p:cxnSp>
        <p:nvCxnSpPr>
          <p:cNvPr id="13" name="Straight Connector 12">
            <a:extLst>
              <a:ext uri="{FF2B5EF4-FFF2-40B4-BE49-F238E27FC236}">
                <a16:creationId xmlns:a16="http://schemas.microsoft.com/office/drawing/2014/main" id="{3B464869-3EFE-11A3-E28A-A371511B1DDA}"/>
              </a:ext>
            </a:extLst>
          </p:cNvPr>
          <p:cNvCxnSpPr/>
          <p:nvPr/>
        </p:nvCxnSpPr>
        <p:spPr>
          <a:xfrm>
            <a:off x="1968274" y="4672806"/>
            <a:ext cx="0" cy="2081213"/>
          </a:xfrm>
          <a:prstGeom prst="line">
            <a:avLst/>
          </a:prstGeom>
          <a:ln w="34925">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415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Synchronous and Asynchronous Calls</a:t>
            </a:r>
          </a:p>
        </p:txBody>
      </p:sp>
      <p:sp>
        <p:nvSpPr>
          <p:cNvPr id="3" name="Content Placeholder 2"/>
          <p:cNvSpPr>
            <a:spLocks noGrp="1"/>
          </p:cNvSpPr>
          <p:nvPr>
            <p:ph idx="1"/>
          </p:nvPr>
        </p:nvSpPr>
        <p:spPr/>
        <p:txBody>
          <a:bodyPr/>
          <a:lstStyle/>
          <a:p>
            <a:r>
              <a:rPr lang="en-GB" dirty="0"/>
              <a:t>Synchronous message: wait until the message is done.</a:t>
            </a:r>
          </a:p>
          <a:p>
            <a:endParaRPr lang="en-GB" dirty="0"/>
          </a:p>
          <a:p>
            <a:r>
              <a:rPr lang="en-GB" dirty="0"/>
              <a:t>Asynchronous message: continue processing and doesn't have to wait for a response.</a:t>
            </a:r>
          </a:p>
        </p:txBody>
      </p:sp>
      <p:sp>
        <p:nvSpPr>
          <p:cNvPr id="4" name="Footer Placeholder 3"/>
          <p:cNvSpPr>
            <a:spLocks noGrp="1"/>
          </p:cNvSpPr>
          <p:nvPr>
            <p:ph type="ftr" sz="quarter" idx="11"/>
          </p:nvPr>
        </p:nvSpPr>
        <p:spPr/>
        <p:txBody>
          <a:bodyPr/>
          <a:lstStyle/>
          <a:p>
            <a:r>
              <a:rPr lang="en-GB"/>
              <a:t>Dr. S Wang</a:t>
            </a:r>
          </a:p>
        </p:txBody>
      </p:sp>
      <p:pic>
        <p:nvPicPr>
          <p:cNvPr id="5"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4500391" y="2324069"/>
            <a:ext cx="2448267" cy="438211"/>
          </a:xfrm>
          <a:prstGeom prst="rect">
            <a:avLst/>
          </a:prstGeom>
        </p:spPr>
      </p:pic>
      <p:pic>
        <p:nvPicPr>
          <p:cNvPr id="8" name="Picture 7"/>
          <p:cNvPicPr>
            <a:picLocks noChangeAspect="1"/>
          </p:cNvPicPr>
          <p:nvPr/>
        </p:nvPicPr>
        <p:blipFill>
          <a:blip r:embed="rId5"/>
          <a:stretch>
            <a:fillRect/>
          </a:stretch>
        </p:blipFill>
        <p:spPr>
          <a:xfrm>
            <a:off x="4238366" y="3602725"/>
            <a:ext cx="3715268" cy="866896"/>
          </a:xfrm>
          <a:prstGeom prst="rect">
            <a:avLst/>
          </a:prstGeom>
        </p:spPr>
      </p:pic>
      <p:sp>
        <p:nvSpPr>
          <p:cNvPr id="9" name="Rectangle 8"/>
          <p:cNvSpPr/>
          <p:nvPr/>
        </p:nvSpPr>
        <p:spPr>
          <a:xfrm>
            <a:off x="2533650" y="4598147"/>
            <a:ext cx="6096000" cy="1200329"/>
          </a:xfrm>
          <a:prstGeom prst="rect">
            <a:avLst/>
          </a:prstGeom>
        </p:spPr>
        <p:txBody>
          <a:bodyPr>
            <a:spAutoFit/>
          </a:bodyPr>
          <a:lstStyle/>
          <a:p>
            <a:r>
              <a:rPr lang="en-GB" dirty="0">
                <a:solidFill>
                  <a:srgbClr val="323232"/>
                </a:solidFill>
                <a:latin typeface="ibm-plex-sans"/>
              </a:rPr>
              <a:t>e.g. A bank customer could apply for credit card but can receive banking information over the phone or request money from an ATM, while waiting to hear about the credit application.</a:t>
            </a:r>
            <a:endParaRPr lang="en-GB" dirty="0"/>
          </a:p>
        </p:txBody>
      </p:sp>
      <p:sp>
        <p:nvSpPr>
          <p:cNvPr id="7" name="Rectangle 6"/>
          <p:cNvSpPr/>
          <p:nvPr/>
        </p:nvSpPr>
        <p:spPr>
          <a:xfrm>
            <a:off x="7722094" y="2430392"/>
            <a:ext cx="1815112" cy="369332"/>
          </a:xfrm>
          <a:prstGeom prst="rect">
            <a:avLst/>
          </a:prstGeom>
        </p:spPr>
        <p:txBody>
          <a:bodyPr wrap="none">
            <a:spAutoFit/>
          </a:bodyPr>
          <a:lstStyle/>
          <a:p>
            <a:r>
              <a:rPr lang="en-GB" dirty="0"/>
              <a:t>Filled arrowhead </a:t>
            </a:r>
          </a:p>
        </p:txBody>
      </p:sp>
      <p:sp>
        <p:nvSpPr>
          <p:cNvPr id="10" name="Rectangle 9"/>
          <p:cNvSpPr/>
          <p:nvPr/>
        </p:nvSpPr>
        <p:spPr>
          <a:xfrm>
            <a:off x="7811979" y="3851507"/>
            <a:ext cx="3222229" cy="369332"/>
          </a:xfrm>
          <a:prstGeom prst="rect">
            <a:avLst/>
          </a:prstGeom>
        </p:spPr>
        <p:txBody>
          <a:bodyPr wrap="none">
            <a:spAutoFit/>
          </a:bodyPr>
          <a:lstStyle/>
          <a:p>
            <a:r>
              <a:rPr lang="en-GB" dirty="0"/>
              <a:t>and stick or half stick arrowhead</a:t>
            </a:r>
          </a:p>
        </p:txBody>
      </p:sp>
      <p:sp>
        <p:nvSpPr>
          <p:cNvPr id="11" name="Text Box 8"/>
          <p:cNvSpPr txBox="1">
            <a:spLocks noChangeArrowheads="1"/>
          </p:cNvSpPr>
          <p:nvPr/>
        </p:nvSpPr>
        <p:spPr bwMode="auto">
          <a:xfrm>
            <a:off x="8948292" y="4578308"/>
            <a:ext cx="14114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000">
                <a:solidFill>
                  <a:schemeClr val="tx1"/>
                </a:solidFill>
                <a:latin typeface="Comic Sans MS" panose="030F07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7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eaLnBrk="1" hangingPunct="1">
              <a:spcBef>
                <a:spcPct val="50000"/>
              </a:spcBef>
              <a:buFontTx/>
              <a:buNone/>
            </a:pPr>
            <a:r>
              <a:rPr lang="en-GB" altLang="en-US" sz="1800" dirty="0">
                <a:solidFill>
                  <a:srgbClr val="FF0000"/>
                </a:solidFill>
                <a:latin typeface="Verdana" panose="020B0604030504040204" pitchFamily="34" charset="0"/>
              </a:rPr>
              <a:t>preferred</a:t>
            </a:r>
            <a:endParaRPr lang="en-US" altLang="en-US" sz="1800" dirty="0">
              <a:solidFill>
                <a:srgbClr val="FF0000"/>
              </a:solidFill>
              <a:latin typeface="Verdana" panose="020B0604030504040204" pitchFamily="34" charset="0"/>
            </a:endParaRPr>
          </a:p>
        </p:txBody>
      </p:sp>
      <p:sp>
        <p:nvSpPr>
          <p:cNvPr id="12" name="Line 9"/>
          <p:cNvSpPr>
            <a:spLocks noChangeShapeType="1"/>
          </p:cNvSpPr>
          <p:nvPr/>
        </p:nvSpPr>
        <p:spPr bwMode="auto">
          <a:xfrm flipH="1" flipV="1">
            <a:off x="7271132" y="4463208"/>
            <a:ext cx="2071171" cy="141349"/>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4025569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Pay Food in Café</a:t>
            </a:r>
          </a:p>
        </p:txBody>
      </p:sp>
      <p:sp>
        <p:nvSpPr>
          <p:cNvPr id="3" name="Content Placeholder 2"/>
          <p:cNvSpPr>
            <a:spLocks noGrp="1"/>
          </p:cNvSpPr>
          <p:nvPr>
            <p:ph idx="1"/>
          </p:nvPr>
        </p:nvSpPr>
        <p:spPr/>
        <p:txBody>
          <a:bodyPr/>
          <a:lstStyle/>
          <a:p>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S Wang</a:t>
            </a:r>
          </a:p>
        </p:txBody>
      </p:sp>
      <p:pic>
        <p:nvPicPr>
          <p:cNvPr id="5" name="Picture 4"/>
          <p:cNvPicPr>
            <a:picLocks noChangeAspect="1"/>
          </p:cNvPicPr>
          <p:nvPr/>
        </p:nvPicPr>
        <p:blipFill>
          <a:blip r:embed="rId4"/>
          <a:stretch>
            <a:fillRect/>
          </a:stretch>
        </p:blipFill>
        <p:spPr>
          <a:xfrm>
            <a:off x="2117913" y="1370742"/>
            <a:ext cx="7956174" cy="5168170"/>
          </a:xfrm>
          <a:prstGeom prst="rect">
            <a:avLst/>
          </a:prstGeom>
        </p:spPr>
      </p:pic>
    </p:spTree>
    <p:extLst>
      <p:ext uri="{BB962C8B-B14F-4D97-AF65-F5344CB8AC3E}">
        <p14:creationId xmlns:p14="http://schemas.microsoft.com/office/powerpoint/2010/main" val="915585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From Use Cases to Sequence diagrams </a:t>
            </a:r>
          </a:p>
        </p:txBody>
      </p:sp>
      <p:sp>
        <p:nvSpPr>
          <p:cNvPr id="3" name="Content Placeholder 2"/>
          <p:cNvSpPr>
            <a:spLocks noGrp="1"/>
          </p:cNvSpPr>
          <p:nvPr>
            <p:ph idx="1"/>
          </p:nvPr>
        </p:nvSpPr>
        <p:spPr/>
        <p:txBody>
          <a:bodyPr/>
          <a:lstStyle/>
          <a:p>
            <a:r>
              <a:rPr lang="en-GB" dirty="0"/>
              <a:t>Sequence diagrams are </a:t>
            </a:r>
            <a:r>
              <a:rPr lang="en-GB" b="1" dirty="0">
                <a:solidFill>
                  <a:srgbClr val="FF0000"/>
                </a:solidFill>
              </a:rPr>
              <a:t>derived from flows of events </a:t>
            </a:r>
            <a:r>
              <a:rPr lang="en-GB" dirty="0"/>
              <a:t>of use cases.</a:t>
            </a:r>
          </a:p>
          <a:p>
            <a:r>
              <a:rPr lang="en-GB" dirty="0"/>
              <a:t>An event always has a </a:t>
            </a:r>
            <a:r>
              <a:rPr lang="en-GB" b="1" dirty="0">
                <a:solidFill>
                  <a:srgbClr val="FF0000"/>
                </a:solidFill>
              </a:rPr>
              <a:t>sender</a:t>
            </a:r>
            <a:r>
              <a:rPr lang="en-GB" b="1" dirty="0"/>
              <a:t> </a:t>
            </a:r>
            <a:r>
              <a:rPr lang="en-GB" dirty="0"/>
              <a:t>and a </a:t>
            </a:r>
            <a:r>
              <a:rPr lang="en-GB" b="1" dirty="0">
                <a:solidFill>
                  <a:srgbClr val="FF0000"/>
                </a:solidFill>
              </a:rPr>
              <a:t>receiver</a:t>
            </a:r>
            <a:r>
              <a:rPr lang="en-GB" b="1" dirty="0"/>
              <a:t> </a:t>
            </a:r>
            <a:endParaRPr lang="en-GB" dirty="0"/>
          </a:p>
          <a:p>
            <a:pPr marL="0" indent="0">
              <a:buNone/>
            </a:pPr>
            <a:r>
              <a:rPr lang="en-GB" dirty="0"/>
              <a:t>	- Find the objects for each event </a:t>
            </a:r>
          </a:p>
          <a:p>
            <a:r>
              <a:rPr lang="en-GB" dirty="0"/>
              <a:t>Relation to object identification </a:t>
            </a:r>
          </a:p>
          <a:p>
            <a:pPr lvl="1">
              <a:buFont typeface="Wingdings" panose="05000000000000000000" pitchFamily="2" charset="2"/>
              <a:buChar char="v"/>
            </a:pPr>
            <a:r>
              <a:rPr lang="en-GB" dirty="0"/>
              <a:t>Objects/classes have already been identified during object </a:t>
            </a:r>
            <a:r>
              <a:rPr lang="en-GB" dirty="0" err="1"/>
              <a:t>modeling</a:t>
            </a:r>
            <a:r>
              <a:rPr lang="en-GB" dirty="0"/>
              <a:t> </a:t>
            </a:r>
          </a:p>
          <a:p>
            <a:pPr lvl="1">
              <a:buFont typeface="Wingdings" panose="05000000000000000000" pitchFamily="2" charset="2"/>
              <a:buChar char="v"/>
            </a:pPr>
            <a:r>
              <a:rPr lang="en-GB" dirty="0"/>
              <a:t>Additional objects are identified as a result of dynamic </a:t>
            </a:r>
            <a:r>
              <a:rPr lang="en-GB" dirty="0" err="1"/>
              <a:t>modeling</a:t>
            </a:r>
            <a:r>
              <a:rPr lang="en-GB" dirty="0"/>
              <a:t> </a:t>
            </a:r>
          </a:p>
          <a:p>
            <a:endParaRPr lang="en-GB" dirty="0"/>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S Wang</a:t>
            </a:r>
          </a:p>
        </p:txBody>
      </p:sp>
    </p:spTree>
    <p:extLst>
      <p:ext uri="{BB962C8B-B14F-4D97-AF65-F5344CB8AC3E}">
        <p14:creationId xmlns:p14="http://schemas.microsoft.com/office/powerpoint/2010/main" val="1356995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Draw Sequence Diagram for </a:t>
            </a:r>
            <a:br>
              <a:rPr lang="en-GB" dirty="0"/>
            </a:br>
            <a:r>
              <a:rPr lang="en-GB" dirty="0"/>
              <a:t>money withdraw in </a:t>
            </a:r>
            <a:r>
              <a:rPr lang="en-GB" dirty="0" err="1"/>
              <a:t>SmartBank</a:t>
            </a:r>
            <a:endParaRPr lang="en-GB" dirty="0"/>
          </a:p>
        </p:txBody>
      </p:sp>
      <p:sp>
        <p:nvSpPr>
          <p:cNvPr id="4" name="Footer Placeholder 3"/>
          <p:cNvSpPr>
            <a:spLocks noGrp="1"/>
          </p:cNvSpPr>
          <p:nvPr>
            <p:ph type="ftr" sz="quarter" idx="11"/>
          </p:nvPr>
        </p:nvSpPr>
        <p:spPr/>
        <p:txBody>
          <a:bodyPr/>
          <a:lstStyle/>
          <a:p>
            <a:r>
              <a:rPr lang="en-GB"/>
              <a:t>Dr. S Wang</a:t>
            </a:r>
          </a:p>
        </p:txBody>
      </p:sp>
      <p:pic>
        <p:nvPicPr>
          <p:cNvPr id="5"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81312A3-3DBA-5443-8721-7D775A3AB4B0}"/>
              </a:ext>
            </a:extLst>
          </p:cNvPr>
          <p:cNvSpPr/>
          <p:nvPr/>
        </p:nvSpPr>
        <p:spPr>
          <a:xfrm>
            <a:off x="669814" y="1690688"/>
            <a:ext cx="5198249" cy="4093428"/>
          </a:xfrm>
          <a:prstGeom prst="rect">
            <a:avLst/>
          </a:prstGeom>
          <a:ln w="38100">
            <a:solidFill>
              <a:srgbClr val="FF0000"/>
            </a:solidFill>
          </a:ln>
        </p:spPr>
        <p:txBody>
          <a:bodyPr wrap="square">
            <a:spAutoFit/>
          </a:bodyPr>
          <a:lstStyle/>
          <a:p>
            <a:r>
              <a:rPr lang="en-GB" sz="2000" u="sng" dirty="0"/>
              <a:t>Overview of banking systems</a:t>
            </a:r>
          </a:p>
          <a:p>
            <a:r>
              <a:rPr lang="en-GB" sz="2000" dirty="0" err="1"/>
              <a:t>SmartBank</a:t>
            </a:r>
            <a:r>
              <a:rPr lang="en-GB" sz="2000" dirty="0"/>
              <a:t> is an online banking system that allows the customer to perform all the available actions through an ATM screen. The system can also be accessed by bank staff to perform the actions through cashiers. The system should provide basic operations such as deposit money, withdraw money, transfer money and agree to make loans to their customers. The bank cashiers can create new bank accounts to customers, search for customers’ accounts, update/view customer personal details and close customers bank account.</a:t>
            </a:r>
            <a:endParaRPr lang="en-US" sz="2000" dirty="0"/>
          </a:p>
        </p:txBody>
      </p:sp>
      <p:grpSp>
        <p:nvGrpSpPr>
          <p:cNvPr id="7" name="Group 6">
            <a:extLst>
              <a:ext uri="{FF2B5EF4-FFF2-40B4-BE49-F238E27FC236}">
                <a16:creationId xmlns:a16="http://schemas.microsoft.com/office/drawing/2014/main" id="{0C0A9BA2-00D2-3E4B-B260-8D7F16CE19A4}"/>
              </a:ext>
            </a:extLst>
          </p:cNvPr>
          <p:cNvGrpSpPr/>
          <p:nvPr/>
        </p:nvGrpSpPr>
        <p:grpSpPr>
          <a:xfrm>
            <a:off x="5788550" y="1854969"/>
            <a:ext cx="6384233" cy="3628177"/>
            <a:chOff x="625140" y="1393106"/>
            <a:chExt cx="10526781" cy="4963244"/>
          </a:xfrm>
        </p:grpSpPr>
        <p:cxnSp>
          <p:nvCxnSpPr>
            <p:cNvPr id="8" name="Straight Connector 7">
              <a:extLst>
                <a:ext uri="{FF2B5EF4-FFF2-40B4-BE49-F238E27FC236}">
                  <a16:creationId xmlns:a16="http://schemas.microsoft.com/office/drawing/2014/main" id="{275093A7-2323-A340-B74C-BDAC019B740A}"/>
                </a:ext>
              </a:extLst>
            </p:cNvPr>
            <p:cNvCxnSpPr/>
            <p:nvPr/>
          </p:nvCxnSpPr>
          <p:spPr>
            <a:xfrm>
              <a:off x="5333199" y="3191852"/>
              <a:ext cx="4353523" cy="612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69B931E-08EE-1648-B048-251B58248DA0}"/>
                </a:ext>
              </a:extLst>
            </p:cNvPr>
            <p:cNvCxnSpPr>
              <a:endCxn id="11" idx="1"/>
            </p:cNvCxnSpPr>
            <p:nvPr/>
          </p:nvCxnSpPr>
          <p:spPr>
            <a:xfrm>
              <a:off x="5196144" y="2187861"/>
              <a:ext cx="4879037" cy="14678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E45B52D-C500-2840-A43A-8431C9EABEF2}"/>
                </a:ext>
              </a:extLst>
            </p:cNvPr>
            <p:cNvPicPr>
              <a:picLocks noChangeAspect="1"/>
            </p:cNvPicPr>
            <p:nvPr/>
          </p:nvPicPr>
          <p:blipFill>
            <a:blip r:embed="rId4"/>
            <a:stretch>
              <a:fillRect/>
            </a:stretch>
          </p:blipFill>
          <p:spPr>
            <a:xfrm>
              <a:off x="727683" y="3138408"/>
              <a:ext cx="802513" cy="1114581"/>
            </a:xfrm>
            <a:prstGeom prst="rect">
              <a:avLst/>
            </a:prstGeom>
          </p:spPr>
        </p:pic>
        <p:pic>
          <p:nvPicPr>
            <p:cNvPr id="11" name="Picture 10">
              <a:extLst>
                <a:ext uri="{FF2B5EF4-FFF2-40B4-BE49-F238E27FC236}">
                  <a16:creationId xmlns:a16="http://schemas.microsoft.com/office/drawing/2014/main" id="{7C1EEAD8-9997-7846-AB7C-6EE06665BD4C}"/>
                </a:ext>
              </a:extLst>
            </p:cNvPr>
            <p:cNvPicPr>
              <a:picLocks noChangeAspect="1"/>
            </p:cNvPicPr>
            <p:nvPr/>
          </p:nvPicPr>
          <p:blipFill>
            <a:blip r:embed="rId4"/>
            <a:stretch>
              <a:fillRect/>
            </a:stretch>
          </p:blipFill>
          <p:spPr>
            <a:xfrm>
              <a:off x="10075181" y="3098447"/>
              <a:ext cx="802513" cy="1114581"/>
            </a:xfrm>
            <a:prstGeom prst="rect">
              <a:avLst/>
            </a:prstGeom>
          </p:spPr>
        </p:pic>
        <p:sp>
          <p:nvSpPr>
            <p:cNvPr id="12" name="Rectangle 11">
              <a:extLst>
                <a:ext uri="{FF2B5EF4-FFF2-40B4-BE49-F238E27FC236}">
                  <a16:creationId xmlns:a16="http://schemas.microsoft.com/office/drawing/2014/main" id="{1FC09A80-FFCD-6E44-A170-559A3915DD7D}"/>
                </a:ext>
              </a:extLst>
            </p:cNvPr>
            <p:cNvSpPr/>
            <p:nvPr/>
          </p:nvSpPr>
          <p:spPr>
            <a:xfrm>
              <a:off x="625140" y="4252988"/>
              <a:ext cx="1548779" cy="421030"/>
            </a:xfrm>
            <a:prstGeom prst="rect">
              <a:avLst/>
            </a:prstGeom>
          </p:spPr>
          <p:txBody>
            <a:bodyPr wrap="none">
              <a:spAutoFit/>
            </a:bodyPr>
            <a:lstStyle/>
            <a:p>
              <a:r>
                <a:rPr lang="en-GB" sz="1400" dirty="0"/>
                <a:t>customers</a:t>
              </a:r>
            </a:p>
          </p:txBody>
        </p:sp>
        <p:sp>
          <p:nvSpPr>
            <p:cNvPr id="13" name="Rectangle 12">
              <a:extLst>
                <a:ext uri="{FF2B5EF4-FFF2-40B4-BE49-F238E27FC236}">
                  <a16:creationId xmlns:a16="http://schemas.microsoft.com/office/drawing/2014/main" id="{44029019-0308-894D-943D-647483E63603}"/>
                </a:ext>
              </a:extLst>
            </p:cNvPr>
            <p:cNvSpPr/>
            <p:nvPr/>
          </p:nvSpPr>
          <p:spPr>
            <a:xfrm>
              <a:off x="10086204" y="4129860"/>
              <a:ext cx="1065717" cy="378927"/>
            </a:xfrm>
            <a:prstGeom prst="rect">
              <a:avLst/>
            </a:prstGeom>
          </p:spPr>
          <p:txBody>
            <a:bodyPr wrap="none">
              <a:spAutoFit/>
            </a:bodyPr>
            <a:lstStyle/>
            <a:p>
              <a:r>
                <a:rPr lang="en-GB" sz="1200" dirty="0"/>
                <a:t>Cashier</a:t>
              </a:r>
            </a:p>
          </p:txBody>
        </p:sp>
        <p:sp>
          <p:nvSpPr>
            <p:cNvPr id="14" name="Rectangle 13">
              <a:extLst>
                <a:ext uri="{FF2B5EF4-FFF2-40B4-BE49-F238E27FC236}">
                  <a16:creationId xmlns:a16="http://schemas.microsoft.com/office/drawing/2014/main" id="{F4C32D25-7160-464A-9068-B773912CF568}"/>
                </a:ext>
              </a:extLst>
            </p:cNvPr>
            <p:cNvSpPr/>
            <p:nvPr/>
          </p:nvSpPr>
          <p:spPr>
            <a:xfrm>
              <a:off x="2072940" y="1393106"/>
              <a:ext cx="7986246" cy="496324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 14">
              <a:extLst>
                <a:ext uri="{FF2B5EF4-FFF2-40B4-BE49-F238E27FC236}">
                  <a16:creationId xmlns:a16="http://schemas.microsoft.com/office/drawing/2014/main" id="{3A72D569-F0B3-964C-A0ED-F701A0E67581}"/>
                </a:ext>
              </a:extLst>
            </p:cNvPr>
            <p:cNvGrpSpPr/>
            <p:nvPr/>
          </p:nvGrpSpPr>
          <p:grpSpPr>
            <a:xfrm>
              <a:off x="3687181" y="2009734"/>
              <a:ext cx="1756573" cy="627219"/>
              <a:chOff x="4676775" y="2009735"/>
              <a:chExt cx="2026936" cy="809625"/>
            </a:xfrm>
          </p:grpSpPr>
          <p:sp>
            <p:nvSpPr>
              <p:cNvPr id="57" name="Oval 56">
                <a:extLst>
                  <a:ext uri="{FF2B5EF4-FFF2-40B4-BE49-F238E27FC236}">
                    <a16:creationId xmlns:a16="http://schemas.microsoft.com/office/drawing/2014/main" id="{F4E8B3DD-BA8C-7244-9BB3-FF4B972AFB64}"/>
                  </a:ext>
                </a:extLst>
              </p:cNvPr>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Box 57">
                <a:extLst>
                  <a:ext uri="{FF2B5EF4-FFF2-40B4-BE49-F238E27FC236}">
                    <a16:creationId xmlns:a16="http://schemas.microsoft.com/office/drawing/2014/main" id="{1FC2ED4D-0F97-4F45-BCA6-16C870560DC5}"/>
                  </a:ext>
                </a:extLst>
              </p:cNvPr>
              <p:cNvSpPr txBox="1"/>
              <p:nvPr/>
            </p:nvSpPr>
            <p:spPr>
              <a:xfrm>
                <a:off x="4938267" y="2230342"/>
                <a:ext cx="1765444" cy="543473"/>
              </a:xfrm>
              <a:prstGeom prst="rect">
                <a:avLst/>
              </a:prstGeom>
              <a:noFill/>
            </p:spPr>
            <p:txBody>
              <a:bodyPr wrap="none" rtlCol="0">
                <a:spAutoFit/>
              </a:bodyPr>
              <a:lstStyle/>
              <a:p>
                <a:r>
                  <a:rPr lang="en-GB" sz="1400" b="1" dirty="0">
                    <a:solidFill>
                      <a:srgbClr val="FF0000"/>
                    </a:solidFill>
                  </a:rPr>
                  <a:t>Withdraw</a:t>
                </a:r>
                <a:endParaRPr lang="en-GB" b="1" dirty="0">
                  <a:solidFill>
                    <a:srgbClr val="FF0000"/>
                  </a:solidFill>
                </a:endParaRPr>
              </a:p>
            </p:txBody>
          </p:sp>
        </p:grpSp>
        <p:grpSp>
          <p:nvGrpSpPr>
            <p:cNvPr id="16" name="Group 15">
              <a:extLst>
                <a:ext uri="{FF2B5EF4-FFF2-40B4-BE49-F238E27FC236}">
                  <a16:creationId xmlns:a16="http://schemas.microsoft.com/office/drawing/2014/main" id="{8F552066-5C1E-6A41-B68D-4280CEE31492}"/>
                </a:ext>
              </a:extLst>
            </p:cNvPr>
            <p:cNvGrpSpPr/>
            <p:nvPr/>
          </p:nvGrpSpPr>
          <p:grpSpPr>
            <a:xfrm>
              <a:off x="3706830" y="2809076"/>
              <a:ext cx="1547391" cy="568702"/>
              <a:chOff x="4676775" y="2009735"/>
              <a:chExt cx="1704975" cy="847815"/>
            </a:xfrm>
          </p:grpSpPr>
          <p:sp>
            <p:nvSpPr>
              <p:cNvPr id="55" name="Oval 54">
                <a:extLst>
                  <a:ext uri="{FF2B5EF4-FFF2-40B4-BE49-F238E27FC236}">
                    <a16:creationId xmlns:a16="http://schemas.microsoft.com/office/drawing/2014/main" id="{6833780E-AA2D-7144-AB32-44542F865667}"/>
                  </a:ext>
                </a:extLst>
              </p:cNvPr>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a:extLst>
                  <a:ext uri="{FF2B5EF4-FFF2-40B4-BE49-F238E27FC236}">
                    <a16:creationId xmlns:a16="http://schemas.microsoft.com/office/drawing/2014/main" id="{73960A48-15CA-3B47-B4CE-42BA9ECC1795}"/>
                  </a:ext>
                </a:extLst>
              </p:cNvPr>
              <p:cNvSpPr txBox="1"/>
              <p:nvPr/>
            </p:nvSpPr>
            <p:spPr>
              <a:xfrm>
                <a:off x="4983131" y="2229882"/>
                <a:ext cx="1357724" cy="627668"/>
              </a:xfrm>
              <a:prstGeom prst="rect">
                <a:avLst/>
              </a:prstGeom>
              <a:noFill/>
            </p:spPr>
            <p:txBody>
              <a:bodyPr wrap="none" rtlCol="0">
                <a:spAutoFit/>
              </a:bodyPr>
              <a:lstStyle/>
              <a:p>
                <a:r>
                  <a:rPr lang="en-GB" sz="1400" dirty="0"/>
                  <a:t>Deposit</a:t>
                </a:r>
              </a:p>
            </p:txBody>
          </p:sp>
        </p:grpSp>
        <p:grpSp>
          <p:nvGrpSpPr>
            <p:cNvPr id="17" name="Group 16">
              <a:extLst>
                <a:ext uri="{FF2B5EF4-FFF2-40B4-BE49-F238E27FC236}">
                  <a16:creationId xmlns:a16="http://schemas.microsoft.com/office/drawing/2014/main" id="{8379D9CC-2E3E-4543-9B0B-82E7B55C5F57}"/>
                </a:ext>
              </a:extLst>
            </p:cNvPr>
            <p:cNvGrpSpPr/>
            <p:nvPr/>
          </p:nvGrpSpPr>
          <p:grpSpPr>
            <a:xfrm>
              <a:off x="3687185" y="3457534"/>
              <a:ext cx="1581850" cy="542966"/>
              <a:chOff x="4676775" y="2009735"/>
              <a:chExt cx="1721089" cy="809625"/>
            </a:xfrm>
          </p:grpSpPr>
          <p:sp>
            <p:nvSpPr>
              <p:cNvPr id="53" name="Oval 52">
                <a:extLst>
                  <a:ext uri="{FF2B5EF4-FFF2-40B4-BE49-F238E27FC236}">
                    <a16:creationId xmlns:a16="http://schemas.microsoft.com/office/drawing/2014/main" id="{2CB20FEA-1B5B-724E-B147-445B37062230}"/>
                  </a:ext>
                </a:extLst>
              </p:cNvPr>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4247A036-B92C-D948-AE6E-EF0269110383}"/>
                  </a:ext>
                </a:extLst>
              </p:cNvPr>
              <p:cNvSpPr txBox="1"/>
              <p:nvPr/>
            </p:nvSpPr>
            <p:spPr>
              <a:xfrm>
                <a:off x="5011381" y="2175198"/>
                <a:ext cx="1386483" cy="627805"/>
              </a:xfrm>
              <a:prstGeom prst="rect">
                <a:avLst/>
              </a:prstGeom>
              <a:noFill/>
            </p:spPr>
            <p:txBody>
              <a:bodyPr wrap="none" rtlCol="0">
                <a:spAutoFit/>
              </a:bodyPr>
              <a:lstStyle/>
              <a:p>
                <a:r>
                  <a:rPr lang="en-GB" sz="1400" dirty="0"/>
                  <a:t>Transfer</a:t>
                </a:r>
                <a:endParaRPr lang="en-GB" dirty="0"/>
              </a:p>
            </p:txBody>
          </p:sp>
        </p:grpSp>
        <p:grpSp>
          <p:nvGrpSpPr>
            <p:cNvPr id="18" name="Group 17">
              <a:extLst>
                <a:ext uri="{FF2B5EF4-FFF2-40B4-BE49-F238E27FC236}">
                  <a16:creationId xmlns:a16="http://schemas.microsoft.com/office/drawing/2014/main" id="{D2BD296C-1AC5-394D-BFB5-0B8754B26A3C}"/>
                </a:ext>
              </a:extLst>
            </p:cNvPr>
            <p:cNvGrpSpPr/>
            <p:nvPr/>
          </p:nvGrpSpPr>
          <p:grpSpPr>
            <a:xfrm>
              <a:off x="3687183" y="4125273"/>
              <a:ext cx="1823944" cy="569602"/>
              <a:chOff x="4676775" y="2009735"/>
              <a:chExt cx="1893251" cy="809625"/>
            </a:xfrm>
          </p:grpSpPr>
          <p:sp>
            <p:nvSpPr>
              <p:cNvPr id="51" name="Oval 50">
                <a:extLst>
                  <a:ext uri="{FF2B5EF4-FFF2-40B4-BE49-F238E27FC236}">
                    <a16:creationId xmlns:a16="http://schemas.microsoft.com/office/drawing/2014/main" id="{B4E68B59-4D83-774C-84E8-DB8175650FE2}"/>
                  </a:ext>
                </a:extLst>
              </p:cNvPr>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47624834-6237-5C47-9A0A-3E1420837DA6}"/>
                  </a:ext>
                </a:extLst>
              </p:cNvPr>
              <p:cNvSpPr txBox="1"/>
              <p:nvPr/>
            </p:nvSpPr>
            <p:spPr>
              <a:xfrm>
                <a:off x="4946922" y="2191268"/>
                <a:ext cx="1623104" cy="598448"/>
              </a:xfrm>
              <a:prstGeom prst="rect">
                <a:avLst/>
              </a:prstGeom>
              <a:noFill/>
            </p:spPr>
            <p:txBody>
              <a:bodyPr wrap="none" rtlCol="0">
                <a:spAutoFit/>
              </a:bodyPr>
              <a:lstStyle/>
              <a:p>
                <a:r>
                  <a:rPr lang="en-GB" sz="1400" dirty="0"/>
                  <a:t>Make loan</a:t>
                </a:r>
              </a:p>
            </p:txBody>
          </p:sp>
        </p:grpSp>
        <p:grpSp>
          <p:nvGrpSpPr>
            <p:cNvPr id="19" name="Group 18">
              <a:extLst>
                <a:ext uri="{FF2B5EF4-FFF2-40B4-BE49-F238E27FC236}">
                  <a16:creationId xmlns:a16="http://schemas.microsoft.com/office/drawing/2014/main" id="{D82FAC40-2DC5-AF4D-8485-8E59A61D75DF}"/>
                </a:ext>
              </a:extLst>
            </p:cNvPr>
            <p:cNvGrpSpPr/>
            <p:nvPr/>
          </p:nvGrpSpPr>
          <p:grpSpPr>
            <a:xfrm>
              <a:off x="3706831" y="4820441"/>
              <a:ext cx="2126559" cy="569602"/>
              <a:chOff x="4676775" y="2009735"/>
              <a:chExt cx="2207365" cy="809625"/>
            </a:xfrm>
          </p:grpSpPr>
          <p:sp>
            <p:nvSpPr>
              <p:cNvPr id="49" name="Oval 48">
                <a:extLst>
                  <a:ext uri="{FF2B5EF4-FFF2-40B4-BE49-F238E27FC236}">
                    <a16:creationId xmlns:a16="http://schemas.microsoft.com/office/drawing/2014/main" id="{49EDE57E-80CB-1E46-BF35-0532C31F99A2}"/>
                  </a:ext>
                </a:extLst>
              </p:cNvPr>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TextBox 49">
                <a:extLst>
                  <a:ext uri="{FF2B5EF4-FFF2-40B4-BE49-F238E27FC236}">
                    <a16:creationId xmlns:a16="http://schemas.microsoft.com/office/drawing/2014/main" id="{1DFCEFF7-3F55-7C41-8EBB-FE762D397D9E}"/>
                  </a:ext>
                </a:extLst>
              </p:cNvPr>
              <p:cNvSpPr txBox="1"/>
              <p:nvPr/>
            </p:nvSpPr>
            <p:spPr>
              <a:xfrm>
                <a:off x="4828539" y="2152302"/>
                <a:ext cx="2055601" cy="598447"/>
              </a:xfrm>
              <a:prstGeom prst="rect">
                <a:avLst/>
              </a:prstGeom>
              <a:noFill/>
            </p:spPr>
            <p:txBody>
              <a:bodyPr wrap="none" rtlCol="0">
                <a:spAutoFit/>
              </a:bodyPr>
              <a:lstStyle/>
              <a:p>
                <a:r>
                  <a:rPr lang="en-GB" sz="1400" dirty="0"/>
                  <a:t>Open account</a:t>
                </a:r>
              </a:p>
            </p:txBody>
          </p:sp>
        </p:grpSp>
        <p:grpSp>
          <p:nvGrpSpPr>
            <p:cNvPr id="20" name="Group 19">
              <a:extLst>
                <a:ext uri="{FF2B5EF4-FFF2-40B4-BE49-F238E27FC236}">
                  <a16:creationId xmlns:a16="http://schemas.microsoft.com/office/drawing/2014/main" id="{7E263BB0-1B04-BE49-B33E-FAC94F55A3C0}"/>
                </a:ext>
              </a:extLst>
            </p:cNvPr>
            <p:cNvGrpSpPr/>
            <p:nvPr/>
          </p:nvGrpSpPr>
          <p:grpSpPr>
            <a:xfrm>
              <a:off x="3781582" y="5488820"/>
              <a:ext cx="2232680" cy="569602"/>
              <a:chOff x="4676775" y="2009735"/>
              <a:chExt cx="2317518" cy="809625"/>
            </a:xfrm>
          </p:grpSpPr>
          <p:sp>
            <p:nvSpPr>
              <p:cNvPr id="47" name="Oval 46">
                <a:extLst>
                  <a:ext uri="{FF2B5EF4-FFF2-40B4-BE49-F238E27FC236}">
                    <a16:creationId xmlns:a16="http://schemas.microsoft.com/office/drawing/2014/main" id="{01510E83-BD37-F64A-B12D-CCD2994F9082}"/>
                  </a:ext>
                </a:extLst>
              </p:cNvPr>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DC2DDA01-D8C8-7B42-A1A3-202F7468F6C6}"/>
                  </a:ext>
                </a:extLst>
              </p:cNvPr>
              <p:cNvSpPr txBox="1"/>
              <p:nvPr/>
            </p:nvSpPr>
            <p:spPr>
              <a:xfrm>
                <a:off x="4946922" y="2191268"/>
                <a:ext cx="2047371" cy="598448"/>
              </a:xfrm>
              <a:prstGeom prst="rect">
                <a:avLst/>
              </a:prstGeom>
              <a:noFill/>
            </p:spPr>
            <p:txBody>
              <a:bodyPr wrap="none" rtlCol="0">
                <a:spAutoFit/>
              </a:bodyPr>
              <a:lstStyle/>
              <a:p>
                <a:r>
                  <a:rPr lang="en-GB" sz="1400" dirty="0"/>
                  <a:t>Close account</a:t>
                </a:r>
              </a:p>
            </p:txBody>
          </p:sp>
        </p:grpSp>
        <p:grpSp>
          <p:nvGrpSpPr>
            <p:cNvPr id="21" name="Group 20">
              <a:extLst>
                <a:ext uri="{FF2B5EF4-FFF2-40B4-BE49-F238E27FC236}">
                  <a16:creationId xmlns:a16="http://schemas.microsoft.com/office/drawing/2014/main" id="{EF176ABA-48F6-FE4E-95EE-106252CD0F04}"/>
                </a:ext>
              </a:extLst>
            </p:cNvPr>
            <p:cNvGrpSpPr/>
            <p:nvPr/>
          </p:nvGrpSpPr>
          <p:grpSpPr>
            <a:xfrm>
              <a:off x="7464199" y="1592127"/>
              <a:ext cx="2175934" cy="569602"/>
              <a:chOff x="4676775" y="2009735"/>
              <a:chExt cx="2258616" cy="809625"/>
            </a:xfrm>
          </p:grpSpPr>
          <p:sp>
            <p:nvSpPr>
              <p:cNvPr id="45" name="Oval 44">
                <a:extLst>
                  <a:ext uri="{FF2B5EF4-FFF2-40B4-BE49-F238E27FC236}">
                    <a16:creationId xmlns:a16="http://schemas.microsoft.com/office/drawing/2014/main" id="{FEA86E6E-1A72-964E-AE28-E3480D1F6586}"/>
                  </a:ext>
                </a:extLst>
              </p:cNvPr>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Box 45">
                <a:extLst>
                  <a:ext uri="{FF2B5EF4-FFF2-40B4-BE49-F238E27FC236}">
                    <a16:creationId xmlns:a16="http://schemas.microsoft.com/office/drawing/2014/main" id="{413A9CBF-927F-EB44-9A34-20C777345A30}"/>
                  </a:ext>
                </a:extLst>
              </p:cNvPr>
              <p:cNvSpPr txBox="1"/>
              <p:nvPr/>
            </p:nvSpPr>
            <p:spPr>
              <a:xfrm>
                <a:off x="4725163" y="2099575"/>
                <a:ext cx="2210228" cy="598447"/>
              </a:xfrm>
              <a:prstGeom prst="rect">
                <a:avLst/>
              </a:prstGeom>
              <a:noFill/>
            </p:spPr>
            <p:txBody>
              <a:bodyPr wrap="none" rtlCol="0">
                <a:spAutoFit/>
              </a:bodyPr>
              <a:lstStyle/>
              <a:p>
                <a:r>
                  <a:rPr lang="en-GB" sz="1400" dirty="0"/>
                  <a:t>Search account</a:t>
                </a:r>
              </a:p>
            </p:txBody>
          </p:sp>
        </p:grpSp>
        <p:grpSp>
          <p:nvGrpSpPr>
            <p:cNvPr id="22" name="Group 21">
              <a:extLst>
                <a:ext uri="{FF2B5EF4-FFF2-40B4-BE49-F238E27FC236}">
                  <a16:creationId xmlns:a16="http://schemas.microsoft.com/office/drawing/2014/main" id="{302F24C2-CF5B-294A-B216-E34B6C1A91ED}"/>
                </a:ext>
              </a:extLst>
            </p:cNvPr>
            <p:cNvGrpSpPr/>
            <p:nvPr/>
          </p:nvGrpSpPr>
          <p:grpSpPr>
            <a:xfrm>
              <a:off x="7980990" y="2495343"/>
              <a:ext cx="2100342" cy="569602"/>
              <a:chOff x="4676775" y="2009735"/>
              <a:chExt cx="2180152" cy="809625"/>
            </a:xfrm>
          </p:grpSpPr>
          <p:sp>
            <p:nvSpPr>
              <p:cNvPr id="43" name="Oval 42">
                <a:extLst>
                  <a:ext uri="{FF2B5EF4-FFF2-40B4-BE49-F238E27FC236}">
                    <a16:creationId xmlns:a16="http://schemas.microsoft.com/office/drawing/2014/main" id="{42C2A348-F9AC-2648-A09D-A32F846E2A7E}"/>
                  </a:ext>
                </a:extLst>
              </p:cNvPr>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CA371628-2CC6-7147-812A-065BF9A5AD56}"/>
                  </a:ext>
                </a:extLst>
              </p:cNvPr>
              <p:cNvSpPr txBox="1"/>
              <p:nvPr/>
            </p:nvSpPr>
            <p:spPr>
              <a:xfrm>
                <a:off x="4725163" y="2099575"/>
                <a:ext cx="2131764" cy="598447"/>
              </a:xfrm>
              <a:prstGeom prst="rect">
                <a:avLst/>
              </a:prstGeom>
              <a:noFill/>
            </p:spPr>
            <p:txBody>
              <a:bodyPr wrap="none" rtlCol="0">
                <a:spAutoFit/>
              </a:bodyPr>
              <a:lstStyle/>
              <a:p>
                <a:r>
                  <a:rPr lang="en-GB" sz="1400" dirty="0"/>
                  <a:t>Update details</a:t>
                </a:r>
              </a:p>
            </p:txBody>
          </p:sp>
        </p:grpSp>
        <p:grpSp>
          <p:nvGrpSpPr>
            <p:cNvPr id="23" name="Group 22">
              <a:extLst>
                <a:ext uri="{FF2B5EF4-FFF2-40B4-BE49-F238E27FC236}">
                  <a16:creationId xmlns:a16="http://schemas.microsoft.com/office/drawing/2014/main" id="{2A9D4D32-4BF2-344C-A2B6-60CC88DA28DB}"/>
                </a:ext>
              </a:extLst>
            </p:cNvPr>
            <p:cNvGrpSpPr/>
            <p:nvPr/>
          </p:nvGrpSpPr>
          <p:grpSpPr>
            <a:xfrm>
              <a:off x="5957700" y="2161515"/>
              <a:ext cx="1808749" cy="569602"/>
              <a:chOff x="4676775" y="2009735"/>
              <a:chExt cx="1877479" cy="809625"/>
            </a:xfrm>
          </p:grpSpPr>
          <p:sp>
            <p:nvSpPr>
              <p:cNvPr id="41" name="Oval 40">
                <a:extLst>
                  <a:ext uri="{FF2B5EF4-FFF2-40B4-BE49-F238E27FC236}">
                    <a16:creationId xmlns:a16="http://schemas.microsoft.com/office/drawing/2014/main" id="{B19EA3E2-3F86-5A41-83BA-8FA0504F7A75}"/>
                  </a:ext>
                </a:extLst>
              </p:cNvPr>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extBox 41">
                <a:extLst>
                  <a:ext uri="{FF2B5EF4-FFF2-40B4-BE49-F238E27FC236}">
                    <a16:creationId xmlns:a16="http://schemas.microsoft.com/office/drawing/2014/main" id="{34FC26AA-7DA3-6C4A-8F59-313865E62865}"/>
                  </a:ext>
                </a:extLst>
              </p:cNvPr>
              <p:cNvSpPr txBox="1"/>
              <p:nvPr/>
            </p:nvSpPr>
            <p:spPr>
              <a:xfrm>
                <a:off x="4725163" y="2099575"/>
                <a:ext cx="1829091" cy="598447"/>
              </a:xfrm>
              <a:prstGeom prst="rect">
                <a:avLst/>
              </a:prstGeom>
              <a:noFill/>
            </p:spPr>
            <p:txBody>
              <a:bodyPr wrap="none" rtlCol="0">
                <a:spAutoFit/>
              </a:bodyPr>
              <a:lstStyle/>
              <a:p>
                <a:r>
                  <a:rPr lang="en-GB" sz="1400" dirty="0"/>
                  <a:t>View details</a:t>
                </a:r>
              </a:p>
            </p:txBody>
          </p:sp>
        </p:grpSp>
        <p:cxnSp>
          <p:nvCxnSpPr>
            <p:cNvPr id="24" name="Straight Connector 23">
              <a:extLst>
                <a:ext uri="{FF2B5EF4-FFF2-40B4-BE49-F238E27FC236}">
                  <a16:creationId xmlns:a16="http://schemas.microsoft.com/office/drawing/2014/main" id="{562BFFDC-ED0B-1F4A-B249-3A088E910B97}"/>
                </a:ext>
              </a:extLst>
            </p:cNvPr>
            <p:cNvCxnSpPr>
              <a:endCxn id="57" idx="2"/>
            </p:cNvCxnSpPr>
            <p:nvPr/>
          </p:nvCxnSpPr>
          <p:spPr>
            <a:xfrm flipV="1">
              <a:off x="1530195" y="2323344"/>
              <a:ext cx="2156987" cy="1166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05837AF-9F30-2345-8ABF-AE3BE3EBF4B3}"/>
                </a:ext>
              </a:extLst>
            </p:cNvPr>
            <p:cNvCxnSpPr>
              <a:endCxn id="55" idx="2"/>
            </p:cNvCxnSpPr>
            <p:nvPr/>
          </p:nvCxnSpPr>
          <p:spPr>
            <a:xfrm flipV="1">
              <a:off x="1576812" y="3080619"/>
              <a:ext cx="2130018" cy="5226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E6F7958-C2C6-BC4E-82A0-057FFF76A1DC}"/>
                </a:ext>
              </a:extLst>
            </p:cNvPr>
            <p:cNvCxnSpPr>
              <a:stCxn id="10" idx="3"/>
              <a:endCxn id="53" idx="2"/>
            </p:cNvCxnSpPr>
            <p:nvPr/>
          </p:nvCxnSpPr>
          <p:spPr>
            <a:xfrm>
              <a:off x="1530195" y="3695699"/>
              <a:ext cx="2156988" cy="333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F73D725-DF15-3446-A33C-08C5A7A4E0CA}"/>
                </a:ext>
              </a:extLst>
            </p:cNvPr>
            <p:cNvCxnSpPr>
              <a:endCxn id="51" idx="2"/>
            </p:cNvCxnSpPr>
            <p:nvPr/>
          </p:nvCxnSpPr>
          <p:spPr>
            <a:xfrm>
              <a:off x="1570528" y="3813306"/>
              <a:ext cx="2116654" cy="5967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B55C5E7-AA35-B54D-974C-35977EBFCCCB}"/>
                </a:ext>
              </a:extLst>
            </p:cNvPr>
            <p:cNvCxnSpPr/>
            <p:nvPr/>
          </p:nvCxnSpPr>
          <p:spPr>
            <a:xfrm>
              <a:off x="1567702" y="3916191"/>
              <a:ext cx="2052629" cy="11458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04BFA0-4F62-0A4E-A2A2-7227E93921BB}"/>
                </a:ext>
              </a:extLst>
            </p:cNvPr>
            <p:cNvCxnSpPr/>
            <p:nvPr/>
          </p:nvCxnSpPr>
          <p:spPr>
            <a:xfrm>
              <a:off x="1577637" y="4051846"/>
              <a:ext cx="2095768" cy="1721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74AD04E-86D5-5A4C-A245-6A9BDFD69148}"/>
                </a:ext>
              </a:extLst>
            </p:cNvPr>
            <p:cNvCxnSpPr>
              <a:endCxn id="13" idx="1"/>
            </p:cNvCxnSpPr>
            <p:nvPr/>
          </p:nvCxnSpPr>
          <p:spPr>
            <a:xfrm flipV="1">
              <a:off x="5733021" y="4319324"/>
              <a:ext cx="4353183" cy="13019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DE6D48D-998E-5C46-9486-986630C9C2A4}"/>
                </a:ext>
              </a:extLst>
            </p:cNvPr>
            <p:cNvCxnSpPr>
              <a:stCxn id="50" idx="3"/>
            </p:cNvCxnSpPr>
            <p:nvPr/>
          </p:nvCxnSpPr>
          <p:spPr>
            <a:xfrm flipV="1">
              <a:off x="5833391" y="4111692"/>
              <a:ext cx="4109793" cy="10195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3E6D19-92B5-5C4E-AAE8-A5FD55DF933E}"/>
                </a:ext>
              </a:extLst>
            </p:cNvPr>
            <p:cNvCxnSpPr/>
            <p:nvPr/>
          </p:nvCxnSpPr>
          <p:spPr>
            <a:xfrm flipV="1">
              <a:off x="5435164" y="4012588"/>
              <a:ext cx="4508020" cy="370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B6AF7ED-6C23-654C-8EF0-B0E2CA1CD1EB}"/>
                </a:ext>
              </a:extLst>
            </p:cNvPr>
            <p:cNvCxnSpPr>
              <a:stCxn id="46" idx="3"/>
            </p:cNvCxnSpPr>
            <p:nvPr/>
          </p:nvCxnSpPr>
          <p:spPr>
            <a:xfrm>
              <a:off x="9640133" y="1865848"/>
              <a:ext cx="183958" cy="13227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DFA93D7A-35A7-654A-8601-642C5C70838A}"/>
                </a:ext>
              </a:extLst>
            </p:cNvPr>
            <p:cNvGrpSpPr/>
            <p:nvPr/>
          </p:nvGrpSpPr>
          <p:grpSpPr>
            <a:xfrm>
              <a:off x="8366082" y="2069396"/>
              <a:ext cx="1896830" cy="505236"/>
              <a:chOff x="8194992" y="2709551"/>
              <a:chExt cx="1913908" cy="505236"/>
            </a:xfrm>
          </p:grpSpPr>
          <p:cxnSp>
            <p:nvCxnSpPr>
              <p:cNvPr id="39" name="Straight Arrow Connector 38">
                <a:extLst>
                  <a:ext uri="{FF2B5EF4-FFF2-40B4-BE49-F238E27FC236}">
                    <a16:creationId xmlns:a16="http://schemas.microsoft.com/office/drawing/2014/main" id="{FCF2D252-7ED5-424E-BCCD-7CFFC7DB76BD}"/>
                  </a:ext>
                </a:extLst>
              </p:cNvPr>
              <p:cNvCxnSpPr/>
              <p:nvPr/>
            </p:nvCxnSpPr>
            <p:spPr>
              <a:xfrm flipH="1" flipV="1">
                <a:off x="8481847" y="2727691"/>
                <a:ext cx="374859" cy="221566"/>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81A58DE-03E8-1A40-8ED6-ED8AD6BC2E08}"/>
                  </a:ext>
                </a:extLst>
              </p:cNvPr>
              <p:cNvSpPr txBox="1"/>
              <p:nvPr/>
            </p:nvSpPr>
            <p:spPr>
              <a:xfrm>
                <a:off x="8194992" y="2709551"/>
                <a:ext cx="1913908" cy="505236"/>
              </a:xfrm>
              <a:prstGeom prst="rect">
                <a:avLst/>
              </a:prstGeom>
              <a:noFill/>
            </p:spPr>
            <p:txBody>
              <a:bodyPr wrap="none" rtlCol="0">
                <a:spAutoFit/>
              </a:bodyPr>
              <a:lstStyle/>
              <a:p>
                <a:r>
                  <a:rPr lang="en-GB" dirty="0"/>
                  <a:t>&lt;&lt;</a:t>
                </a:r>
                <a:r>
                  <a:rPr lang="en-GB" sz="1400" dirty="0"/>
                  <a:t>extend</a:t>
                </a:r>
                <a:r>
                  <a:rPr lang="en-GB" dirty="0"/>
                  <a:t>&gt;&gt;</a:t>
                </a:r>
              </a:p>
            </p:txBody>
          </p:sp>
        </p:grpSp>
        <p:grpSp>
          <p:nvGrpSpPr>
            <p:cNvPr id="35" name="Group 34">
              <a:extLst>
                <a:ext uri="{FF2B5EF4-FFF2-40B4-BE49-F238E27FC236}">
                  <a16:creationId xmlns:a16="http://schemas.microsoft.com/office/drawing/2014/main" id="{4B7A950B-8963-6F43-B6B8-C6CE5CAF4EAD}"/>
                </a:ext>
              </a:extLst>
            </p:cNvPr>
            <p:cNvGrpSpPr/>
            <p:nvPr/>
          </p:nvGrpSpPr>
          <p:grpSpPr>
            <a:xfrm>
              <a:off x="6474164" y="1819836"/>
              <a:ext cx="1727666" cy="480778"/>
              <a:chOff x="8365324" y="2724113"/>
              <a:chExt cx="1743222" cy="480778"/>
            </a:xfrm>
          </p:grpSpPr>
          <p:cxnSp>
            <p:nvCxnSpPr>
              <p:cNvPr id="37" name="Straight Arrow Connector 36">
                <a:extLst>
                  <a:ext uri="{FF2B5EF4-FFF2-40B4-BE49-F238E27FC236}">
                    <a16:creationId xmlns:a16="http://schemas.microsoft.com/office/drawing/2014/main" id="{2655668E-EAD3-1146-9336-78629B9ACD60}"/>
                  </a:ext>
                </a:extLst>
              </p:cNvPr>
              <p:cNvCxnSpPr/>
              <p:nvPr/>
            </p:nvCxnSpPr>
            <p:spPr>
              <a:xfrm flipV="1">
                <a:off x="9056259" y="2724113"/>
                <a:ext cx="229372" cy="452796"/>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6C15D2C-C6FC-0742-84E8-E8739C629BE0}"/>
                  </a:ext>
                </a:extLst>
              </p:cNvPr>
              <p:cNvSpPr txBox="1"/>
              <p:nvPr/>
            </p:nvSpPr>
            <p:spPr>
              <a:xfrm>
                <a:off x="8365324" y="2783861"/>
                <a:ext cx="1743222" cy="421030"/>
              </a:xfrm>
              <a:prstGeom prst="rect">
                <a:avLst/>
              </a:prstGeom>
              <a:noFill/>
            </p:spPr>
            <p:txBody>
              <a:bodyPr wrap="none" rtlCol="0">
                <a:spAutoFit/>
              </a:bodyPr>
              <a:lstStyle/>
              <a:p>
                <a:r>
                  <a:rPr lang="en-GB" sz="1400" dirty="0"/>
                  <a:t>&lt;&lt;extend&gt;&gt;</a:t>
                </a:r>
              </a:p>
            </p:txBody>
          </p:sp>
        </p:grpSp>
        <p:cxnSp>
          <p:nvCxnSpPr>
            <p:cNvPr id="36" name="Straight Connector 35">
              <a:extLst>
                <a:ext uri="{FF2B5EF4-FFF2-40B4-BE49-F238E27FC236}">
                  <a16:creationId xmlns:a16="http://schemas.microsoft.com/office/drawing/2014/main" id="{A9376E21-C05C-6D4D-ADBE-145E87EB85C2}"/>
                </a:ext>
              </a:extLst>
            </p:cNvPr>
            <p:cNvCxnSpPr/>
            <p:nvPr/>
          </p:nvCxnSpPr>
          <p:spPr>
            <a:xfrm>
              <a:off x="5399944" y="3726720"/>
              <a:ext cx="4223606" cy="1295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4462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Money withdraw sequences</a:t>
            </a:r>
          </a:p>
        </p:txBody>
      </p:sp>
      <p:sp>
        <p:nvSpPr>
          <p:cNvPr id="3" name="Content Placeholder 2"/>
          <p:cNvSpPr>
            <a:spLocks noGrp="1"/>
          </p:cNvSpPr>
          <p:nvPr>
            <p:ph idx="1"/>
          </p:nvPr>
        </p:nvSpPr>
        <p:spPr>
          <a:xfrm>
            <a:off x="838200" y="2847975"/>
            <a:ext cx="10515600" cy="3328988"/>
          </a:xfrm>
        </p:spPr>
        <p:txBody>
          <a:bodyPr>
            <a:normAutofit fontScale="92500" lnSpcReduction="20000"/>
          </a:bodyPr>
          <a:lstStyle/>
          <a:p>
            <a:pPr marL="266700" lvl="1" indent="-266700"/>
            <a:r>
              <a:rPr lang="en-US" altLang="en-US" b="1" dirty="0"/>
              <a:t>1. </a:t>
            </a:r>
            <a:r>
              <a:rPr lang="en-US" altLang="en-US" dirty="0"/>
              <a:t>The cashier inputs withdraw amount</a:t>
            </a:r>
          </a:p>
          <a:p>
            <a:pPr marL="266700" lvl="1" indent="-266700"/>
            <a:r>
              <a:rPr lang="en-US" altLang="en-US" b="1" dirty="0"/>
              <a:t>2. </a:t>
            </a:r>
            <a:r>
              <a:rPr lang="en-US" altLang="en-US" dirty="0"/>
              <a:t>The request is sent to the corresponding account</a:t>
            </a:r>
          </a:p>
          <a:p>
            <a:pPr marL="266700" lvl="1" indent="-266700"/>
            <a:r>
              <a:rPr lang="en-US" altLang="en-US" b="1" dirty="0"/>
              <a:t>3. </a:t>
            </a:r>
            <a:r>
              <a:rPr lang="en-US" altLang="en-US" dirty="0"/>
              <a:t>The account notifies the account controller to perform the transaction. </a:t>
            </a:r>
          </a:p>
          <a:p>
            <a:pPr marL="266700" lvl="1" indent="-266700"/>
            <a:r>
              <a:rPr lang="en-US" altLang="en-US" b="1" dirty="0"/>
              <a:t>4. </a:t>
            </a:r>
            <a:r>
              <a:rPr lang="en-US" altLang="en-US" dirty="0"/>
              <a:t>The account controller withdraws successfully.</a:t>
            </a:r>
          </a:p>
          <a:p>
            <a:pPr marL="266700" lvl="1" indent="-266700"/>
            <a:r>
              <a:rPr lang="en-US" altLang="en-US" b="1" dirty="0"/>
              <a:t>5. </a:t>
            </a:r>
            <a:r>
              <a:rPr lang="en-US" altLang="en-US" dirty="0"/>
              <a:t>The account notifies the system the withdraw is successful.</a:t>
            </a:r>
          </a:p>
          <a:p>
            <a:pPr marL="266700" lvl="1" indent="-266700"/>
            <a:r>
              <a:rPr lang="en-US" altLang="en-US" b="1" dirty="0"/>
              <a:t>6</a:t>
            </a:r>
            <a:r>
              <a:rPr lang="en-US" altLang="en-US" dirty="0"/>
              <a:t>. New balance is displayed.</a:t>
            </a:r>
          </a:p>
          <a:p>
            <a:pPr marL="266700" lvl="1" indent="-266700"/>
            <a:r>
              <a:rPr lang="en-US" altLang="en-US" b="1" dirty="0"/>
              <a:t>7</a:t>
            </a:r>
            <a:r>
              <a:rPr lang="en-US" altLang="en-US" dirty="0"/>
              <a:t>. Cash is dispensed to the cashier. </a:t>
            </a:r>
          </a:p>
          <a:p>
            <a:pPr marL="266700" lvl="1" indent="-266700"/>
            <a:r>
              <a:rPr lang="en-US" altLang="en-US" b="1" dirty="0"/>
              <a:t>8</a:t>
            </a:r>
            <a:r>
              <a:rPr lang="en-US" altLang="en-US" dirty="0"/>
              <a:t>. The cashier takes the cash.</a:t>
            </a:r>
          </a:p>
          <a:p>
            <a:pPr marL="266700" lvl="1" indent="-266700"/>
            <a:r>
              <a:rPr lang="en-US" altLang="en-US" b="1" dirty="0"/>
              <a:t>9</a:t>
            </a:r>
            <a:r>
              <a:rPr lang="en-US" altLang="en-US" dirty="0"/>
              <a:t>. The system asks if there is more request.</a:t>
            </a:r>
          </a:p>
          <a:p>
            <a:pPr marL="266700" lvl="1" indent="-266700"/>
            <a:r>
              <a:rPr lang="en-US" altLang="en-US" b="1" dirty="0"/>
              <a:t>10</a:t>
            </a:r>
            <a:r>
              <a:rPr lang="en-US" altLang="en-US" dirty="0"/>
              <a:t>. The cashier terminates the conversation. </a:t>
            </a:r>
          </a:p>
          <a:p>
            <a:pPr marL="266700" lvl="1" indent="-266700"/>
            <a:r>
              <a:rPr lang="en-US" altLang="en-US" b="1" dirty="0"/>
              <a:t>11</a:t>
            </a:r>
            <a:r>
              <a:rPr lang="en-US" altLang="en-US" dirty="0"/>
              <a:t>. Receipt is printed. </a:t>
            </a:r>
          </a:p>
          <a:p>
            <a:pPr marL="266700" indent="-266700"/>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S Wang</a:t>
            </a:r>
          </a:p>
        </p:txBody>
      </p:sp>
      <p:sp>
        <p:nvSpPr>
          <p:cNvPr id="5" name="Rectangle 4"/>
          <p:cNvSpPr/>
          <p:nvPr/>
        </p:nvSpPr>
        <p:spPr>
          <a:xfrm>
            <a:off x="1357312" y="1587700"/>
            <a:ext cx="9477375" cy="1015663"/>
          </a:xfrm>
          <a:prstGeom prst="rect">
            <a:avLst/>
          </a:prstGeom>
          <a:ln>
            <a:solidFill>
              <a:schemeClr val="tx1"/>
            </a:solidFill>
          </a:ln>
        </p:spPr>
        <p:txBody>
          <a:bodyPr wrap="square">
            <a:spAutoFit/>
          </a:bodyPr>
          <a:lstStyle/>
          <a:p>
            <a:r>
              <a:rPr lang="en-GB" sz="2000" dirty="0"/>
              <a:t>Assume: </a:t>
            </a:r>
          </a:p>
          <a:p>
            <a:pPr marL="171450" indent="-171450">
              <a:buFontTx/>
              <a:buChar char="-"/>
            </a:pPr>
            <a:r>
              <a:rPr lang="en-GB" sz="2000" dirty="0"/>
              <a:t>Cashier will do the money withdrawing at the bank. You will give the card to the cashier</a:t>
            </a:r>
          </a:p>
          <a:p>
            <a:pPr marL="171450" indent="-171450">
              <a:buFontTx/>
              <a:buChar char="-"/>
            </a:pPr>
            <a:r>
              <a:rPr lang="en-GB" sz="2000" dirty="0"/>
              <a:t>Pin has been validated</a:t>
            </a:r>
          </a:p>
        </p:txBody>
      </p:sp>
    </p:spTree>
    <p:extLst>
      <p:ext uri="{BB962C8B-B14F-4D97-AF65-F5344CB8AC3E}">
        <p14:creationId xmlns:p14="http://schemas.microsoft.com/office/powerpoint/2010/main" val="2086870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extBox 12"/>
          <p:cNvSpPr txBox="1"/>
          <p:nvPr/>
        </p:nvSpPr>
        <p:spPr>
          <a:xfrm>
            <a:off x="9807576" y="720262"/>
            <a:ext cx="1955728" cy="369332"/>
          </a:xfrm>
          <a:prstGeom prst="rect">
            <a:avLst/>
          </a:prstGeom>
          <a:noFill/>
        </p:spPr>
        <p:txBody>
          <a:bodyPr wrap="none" rtlCol="0">
            <a:spAutoFit/>
          </a:bodyPr>
          <a:lstStyle/>
          <a:p>
            <a:r>
              <a:rPr lang="en-GB" dirty="0"/>
              <a:t>:</a:t>
            </a:r>
            <a:r>
              <a:rPr lang="en-GB" dirty="0" err="1"/>
              <a:t>AccountController</a:t>
            </a:r>
            <a:endParaRPr lang="en-GB" dirty="0"/>
          </a:p>
        </p:txBody>
      </p:sp>
      <p:sp>
        <p:nvSpPr>
          <p:cNvPr id="4" name="Footer Placeholder 3"/>
          <p:cNvSpPr>
            <a:spLocks noGrp="1"/>
          </p:cNvSpPr>
          <p:nvPr>
            <p:ph type="ftr" sz="quarter" idx="11"/>
          </p:nvPr>
        </p:nvSpPr>
        <p:spPr/>
        <p:txBody>
          <a:bodyPr/>
          <a:lstStyle/>
          <a:p>
            <a:r>
              <a:rPr lang="en-GB"/>
              <a:t>Dr. S Wang</a:t>
            </a:r>
          </a:p>
        </p:txBody>
      </p:sp>
      <p:sp>
        <p:nvSpPr>
          <p:cNvPr id="6" name="Rectangle 5"/>
          <p:cNvSpPr/>
          <p:nvPr/>
        </p:nvSpPr>
        <p:spPr>
          <a:xfrm>
            <a:off x="1704976" y="736874"/>
            <a:ext cx="1398364" cy="2857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4533900" y="732112"/>
            <a:ext cx="1533525" cy="2857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362825" y="732112"/>
            <a:ext cx="1343025" cy="2857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2039465" y="720262"/>
            <a:ext cx="941283" cy="369332"/>
          </a:xfrm>
          <a:prstGeom prst="rect">
            <a:avLst/>
          </a:prstGeom>
          <a:noFill/>
        </p:spPr>
        <p:txBody>
          <a:bodyPr wrap="none" rtlCol="0">
            <a:spAutoFit/>
          </a:bodyPr>
          <a:lstStyle/>
          <a:p>
            <a:r>
              <a:rPr lang="en-GB" dirty="0"/>
              <a:t>:Cashier</a:t>
            </a:r>
          </a:p>
        </p:txBody>
      </p:sp>
      <p:sp>
        <p:nvSpPr>
          <p:cNvPr id="10" name="TextBox 9"/>
          <p:cNvSpPr txBox="1"/>
          <p:nvPr/>
        </p:nvSpPr>
        <p:spPr>
          <a:xfrm>
            <a:off x="4846144" y="696155"/>
            <a:ext cx="917752" cy="369332"/>
          </a:xfrm>
          <a:prstGeom prst="rect">
            <a:avLst/>
          </a:prstGeom>
          <a:noFill/>
        </p:spPr>
        <p:txBody>
          <a:bodyPr wrap="none" rtlCol="0">
            <a:spAutoFit/>
          </a:bodyPr>
          <a:lstStyle/>
          <a:p>
            <a:r>
              <a:rPr lang="en-GB" dirty="0"/>
              <a:t>:Display</a:t>
            </a:r>
          </a:p>
        </p:txBody>
      </p:sp>
      <p:sp>
        <p:nvSpPr>
          <p:cNvPr id="11" name="TextBox 10"/>
          <p:cNvSpPr txBox="1"/>
          <p:nvPr/>
        </p:nvSpPr>
        <p:spPr>
          <a:xfrm>
            <a:off x="7537135" y="687460"/>
            <a:ext cx="1014188" cy="369332"/>
          </a:xfrm>
          <a:prstGeom prst="rect">
            <a:avLst/>
          </a:prstGeom>
          <a:noFill/>
        </p:spPr>
        <p:txBody>
          <a:bodyPr wrap="none" rtlCol="0">
            <a:spAutoFit/>
          </a:bodyPr>
          <a:lstStyle/>
          <a:p>
            <a:r>
              <a:rPr lang="en-GB" dirty="0"/>
              <a:t>:Account</a:t>
            </a:r>
          </a:p>
        </p:txBody>
      </p:sp>
      <p:sp>
        <p:nvSpPr>
          <p:cNvPr id="12" name="Rectangle 11"/>
          <p:cNvSpPr/>
          <p:nvPr/>
        </p:nvSpPr>
        <p:spPr>
          <a:xfrm>
            <a:off x="9807576" y="744551"/>
            <a:ext cx="1955728" cy="2857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a:off x="2333625" y="1017862"/>
            <a:ext cx="0" cy="558296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334000" y="1017862"/>
            <a:ext cx="0" cy="558296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058150" y="1030301"/>
            <a:ext cx="0" cy="558296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801350" y="1017862"/>
            <a:ext cx="0" cy="558296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66950" y="1381125"/>
            <a:ext cx="142875" cy="65722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5248275" y="1600200"/>
            <a:ext cx="147638" cy="58102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Arrow Connector 21"/>
          <p:cNvCxnSpPr>
            <a:endCxn id="20" idx="0"/>
          </p:cNvCxnSpPr>
          <p:nvPr/>
        </p:nvCxnSpPr>
        <p:spPr>
          <a:xfrm>
            <a:off x="2419351" y="1600200"/>
            <a:ext cx="290274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846072" y="1230868"/>
            <a:ext cx="1870705" cy="369332"/>
          </a:xfrm>
          <a:prstGeom prst="rect">
            <a:avLst/>
          </a:prstGeom>
          <a:noFill/>
        </p:spPr>
        <p:txBody>
          <a:bodyPr wrap="none" rtlCol="0">
            <a:spAutoFit/>
          </a:bodyPr>
          <a:lstStyle/>
          <a:p>
            <a:r>
              <a:rPr lang="en-GB" dirty="0"/>
              <a:t>1: </a:t>
            </a:r>
            <a:r>
              <a:rPr lang="en-GB" dirty="0" err="1"/>
              <a:t>EnterAmount</a:t>
            </a:r>
            <a:r>
              <a:rPr lang="en-GB" dirty="0"/>
              <a:t>()</a:t>
            </a:r>
          </a:p>
        </p:txBody>
      </p:sp>
      <p:sp>
        <p:nvSpPr>
          <p:cNvPr id="26" name="Rectangle 25"/>
          <p:cNvSpPr/>
          <p:nvPr/>
        </p:nvSpPr>
        <p:spPr>
          <a:xfrm>
            <a:off x="7991474" y="2038350"/>
            <a:ext cx="147638" cy="58102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Arrow Connector 26"/>
          <p:cNvCxnSpPr>
            <a:endCxn id="26" idx="0"/>
          </p:cNvCxnSpPr>
          <p:nvPr/>
        </p:nvCxnSpPr>
        <p:spPr>
          <a:xfrm>
            <a:off x="5419726" y="2038350"/>
            <a:ext cx="264556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345907" y="1706046"/>
            <a:ext cx="3133358" cy="369332"/>
          </a:xfrm>
          <a:prstGeom prst="rect">
            <a:avLst/>
          </a:prstGeom>
          <a:noFill/>
        </p:spPr>
        <p:txBody>
          <a:bodyPr wrap="none" rtlCol="0">
            <a:spAutoFit/>
          </a:bodyPr>
          <a:lstStyle/>
          <a:p>
            <a:r>
              <a:rPr lang="en-GB" dirty="0"/>
              <a:t>2: </a:t>
            </a:r>
            <a:r>
              <a:rPr lang="en-GB" dirty="0" err="1"/>
              <a:t>ProcessTransaction</a:t>
            </a:r>
            <a:r>
              <a:rPr lang="en-GB" dirty="0"/>
              <a:t>(amount)</a:t>
            </a:r>
          </a:p>
        </p:txBody>
      </p:sp>
      <p:sp>
        <p:nvSpPr>
          <p:cNvPr id="30" name="Rectangle 29"/>
          <p:cNvSpPr/>
          <p:nvPr/>
        </p:nvSpPr>
        <p:spPr>
          <a:xfrm>
            <a:off x="10720388" y="2328862"/>
            <a:ext cx="150016" cy="8048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Arrow Connector 30"/>
          <p:cNvCxnSpPr>
            <a:stCxn id="26" idx="3"/>
            <a:endCxn id="30" idx="0"/>
          </p:cNvCxnSpPr>
          <p:nvPr/>
        </p:nvCxnSpPr>
        <p:spPr>
          <a:xfrm flipV="1">
            <a:off x="8139112" y="2328862"/>
            <a:ext cx="2656284"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580121" y="1983343"/>
            <a:ext cx="2191177" cy="369332"/>
          </a:xfrm>
          <a:prstGeom prst="rect">
            <a:avLst/>
          </a:prstGeom>
          <a:noFill/>
        </p:spPr>
        <p:txBody>
          <a:bodyPr wrap="none" rtlCol="0">
            <a:spAutoFit/>
          </a:bodyPr>
          <a:lstStyle/>
          <a:p>
            <a:r>
              <a:rPr lang="en-GB" dirty="0"/>
              <a:t>3:WithdrawAmount()</a:t>
            </a:r>
          </a:p>
        </p:txBody>
      </p:sp>
      <p:sp>
        <p:nvSpPr>
          <p:cNvPr id="36" name="Rectangle 35"/>
          <p:cNvSpPr/>
          <p:nvPr/>
        </p:nvSpPr>
        <p:spPr>
          <a:xfrm>
            <a:off x="7977190" y="2867835"/>
            <a:ext cx="148842" cy="124657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Arrow Connector 36"/>
          <p:cNvCxnSpPr/>
          <p:nvPr/>
        </p:nvCxnSpPr>
        <p:spPr>
          <a:xfrm flipH="1">
            <a:off x="8153400" y="2969127"/>
            <a:ext cx="257889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433962" y="2599795"/>
            <a:ext cx="2394758" cy="369332"/>
          </a:xfrm>
          <a:prstGeom prst="rect">
            <a:avLst/>
          </a:prstGeom>
          <a:noFill/>
        </p:spPr>
        <p:txBody>
          <a:bodyPr wrap="none" rtlCol="0">
            <a:spAutoFit/>
          </a:bodyPr>
          <a:lstStyle/>
          <a:p>
            <a:r>
              <a:rPr lang="en-GB" dirty="0"/>
              <a:t>4:WithdrawSuccessful()</a:t>
            </a:r>
          </a:p>
        </p:txBody>
      </p:sp>
      <p:sp>
        <p:nvSpPr>
          <p:cNvPr id="43" name="Rectangle 42"/>
          <p:cNvSpPr/>
          <p:nvPr/>
        </p:nvSpPr>
        <p:spPr>
          <a:xfrm>
            <a:off x="5248275" y="3240757"/>
            <a:ext cx="147638" cy="58102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4" name="Straight Arrow Connector 43"/>
          <p:cNvCxnSpPr/>
          <p:nvPr/>
        </p:nvCxnSpPr>
        <p:spPr>
          <a:xfrm flipH="1">
            <a:off x="5362576" y="3240757"/>
            <a:ext cx="262889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489172" y="2890475"/>
            <a:ext cx="2543966" cy="369332"/>
          </a:xfrm>
          <a:prstGeom prst="rect">
            <a:avLst/>
          </a:prstGeom>
          <a:noFill/>
        </p:spPr>
        <p:txBody>
          <a:bodyPr wrap="none" rtlCol="0">
            <a:spAutoFit/>
          </a:bodyPr>
          <a:lstStyle/>
          <a:p>
            <a:r>
              <a:rPr lang="en-GB" dirty="0"/>
              <a:t>5:TransactionSuccessful()</a:t>
            </a:r>
          </a:p>
        </p:txBody>
      </p:sp>
      <p:sp>
        <p:nvSpPr>
          <p:cNvPr id="47" name="Rectangle 46"/>
          <p:cNvSpPr/>
          <p:nvPr/>
        </p:nvSpPr>
        <p:spPr>
          <a:xfrm>
            <a:off x="2266951" y="3989118"/>
            <a:ext cx="147638" cy="58102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Straight Arrow Connector 47"/>
          <p:cNvCxnSpPr>
            <a:endCxn id="47" idx="0"/>
          </p:cNvCxnSpPr>
          <p:nvPr/>
        </p:nvCxnSpPr>
        <p:spPr>
          <a:xfrm flipH="1" flipV="1">
            <a:off x="2340770" y="3989118"/>
            <a:ext cx="5636419" cy="227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661447" y="3657479"/>
            <a:ext cx="1800493" cy="369332"/>
          </a:xfrm>
          <a:prstGeom prst="rect">
            <a:avLst/>
          </a:prstGeom>
          <a:noFill/>
        </p:spPr>
        <p:txBody>
          <a:bodyPr wrap="none" rtlCol="0">
            <a:spAutoFit/>
          </a:bodyPr>
          <a:lstStyle/>
          <a:p>
            <a:r>
              <a:rPr lang="en-GB" dirty="0"/>
              <a:t>7:DispenseCash()</a:t>
            </a:r>
          </a:p>
        </p:txBody>
      </p:sp>
      <p:sp>
        <p:nvSpPr>
          <p:cNvPr id="54" name="Rectangle 53"/>
          <p:cNvSpPr/>
          <p:nvPr/>
        </p:nvSpPr>
        <p:spPr>
          <a:xfrm>
            <a:off x="5344314" y="3411679"/>
            <a:ext cx="132559" cy="26432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Elbow Connector 55"/>
          <p:cNvCxnSpPr>
            <a:stCxn id="54" idx="0"/>
            <a:endCxn id="54" idx="3"/>
          </p:cNvCxnSpPr>
          <p:nvPr/>
        </p:nvCxnSpPr>
        <p:spPr>
          <a:xfrm rot="16200000" flipH="1">
            <a:off x="5377652" y="3444620"/>
            <a:ext cx="132161" cy="66279"/>
          </a:xfrm>
          <a:prstGeom prst="bentConnector4">
            <a:avLst>
              <a:gd name="adj1" fmla="val -43243"/>
              <a:gd name="adj2" fmla="val 104849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608224" y="3477759"/>
            <a:ext cx="2020031" cy="369332"/>
          </a:xfrm>
          <a:prstGeom prst="rect">
            <a:avLst/>
          </a:prstGeom>
          <a:noFill/>
        </p:spPr>
        <p:txBody>
          <a:bodyPr wrap="square" rtlCol="0">
            <a:spAutoFit/>
          </a:bodyPr>
          <a:lstStyle/>
          <a:p>
            <a:r>
              <a:rPr lang="en-GB" dirty="0"/>
              <a:t>6:DisplayAmount()</a:t>
            </a:r>
          </a:p>
        </p:txBody>
      </p:sp>
      <p:cxnSp>
        <p:nvCxnSpPr>
          <p:cNvPr id="63" name="Straight Arrow Connector 62"/>
          <p:cNvCxnSpPr/>
          <p:nvPr/>
        </p:nvCxnSpPr>
        <p:spPr>
          <a:xfrm>
            <a:off x="2419351" y="4413592"/>
            <a:ext cx="282178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846072" y="4044260"/>
            <a:ext cx="1420774" cy="369332"/>
          </a:xfrm>
          <a:prstGeom prst="rect">
            <a:avLst/>
          </a:prstGeom>
          <a:noFill/>
        </p:spPr>
        <p:txBody>
          <a:bodyPr wrap="none" rtlCol="0">
            <a:spAutoFit/>
          </a:bodyPr>
          <a:lstStyle/>
          <a:p>
            <a:r>
              <a:rPr lang="en-GB" dirty="0"/>
              <a:t>8: </a:t>
            </a:r>
            <a:r>
              <a:rPr lang="en-GB" dirty="0" err="1"/>
              <a:t>TakeCash</a:t>
            </a:r>
            <a:r>
              <a:rPr lang="en-GB" dirty="0"/>
              <a:t>()</a:t>
            </a:r>
          </a:p>
        </p:txBody>
      </p:sp>
      <p:sp>
        <p:nvSpPr>
          <p:cNvPr id="65" name="Rectangle 64"/>
          <p:cNvSpPr/>
          <p:nvPr/>
        </p:nvSpPr>
        <p:spPr>
          <a:xfrm>
            <a:off x="5248275" y="4393877"/>
            <a:ext cx="147638" cy="58102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8" name="Straight Arrow Connector 67"/>
          <p:cNvCxnSpPr/>
          <p:nvPr/>
        </p:nvCxnSpPr>
        <p:spPr>
          <a:xfrm flipH="1">
            <a:off x="2470031" y="4845552"/>
            <a:ext cx="2770314" cy="26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2266951" y="4818908"/>
            <a:ext cx="147638" cy="58102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extBox 70"/>
          <p:cNvSpPr txBox="1"/>
          <p:nvPr/>
        </p:nvSpPr>
        <p:spPr>
          <a:xfrm>
            <a:off x="2821482" y="4512077"/>
            <a:ext cx="1829347" cy="369332"/>
          </a:xfrm>
          <a:prstGeom prst="rect">
            <a:avLst/>
          </a:prstGeom>
          <a:noFill/>
        </p:spPr>
        <p:txBody>
          <a:bodyPr wrap="none" rtlCol="0">
            <a:spAutoFit/>
          </a:bodyPr>
          <a:lstStyle/>
          <a:p>
            <a:r>
              <a:rPr lang="en-GB" dirty="0"/>
              <a:t>9: </a:t>
            </a:r>
            <a:r>
              <a:rPr lang="en-GB" dirty="0" err="1"/>
              <a:t>MoreRequest</a:t>
            </a:r>
            <a:r>
              <a:rPr lang="en-GB" dirty="0"/>
              <a:t>()</a:t>
            </a:r>
          </a:p>
        </p:txBody>
      </p:sp>
      <p:cxnSp>
        <p:nvCxnSpPr>
          <p:cNvPr id="72" name="Straight Arrow Connector 71"/>
          <p:cNvCxnSpPr/>
          <p:nvPr/>
        </p:nvCxnSpPr>
        <p:spPr>
          <a:xfrm>
            <a:off x="2426494" y="5270842"/>
            <a:ext cx="282178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808562" y="4944036"/>
            <a:ext cx="1619867" cy="369332"/>
          </a:xfrm>
          <a:prstGeom prst="rect">
            <a:avLst/>
          </a:prstGeom>
          <a:noFill/>
        </p:spPr>
        <p:txBody>
          <a:bodyPr wrap="none" rtlCol="0">
            <a:spAutoFit/>
          </a:bodyPr>
          <a:lstStyle/>
          <a:p>
            <a:r>
              <a:rPr lang="en-GB" dirty="0"/>
              <a:t>10: Terminate()</a:t>
            </a:r>
          </a:p>
        </p:txBody>
      </p:sp>
      <p:sp>
        <p:nvSpPr>
          <p:cNvPr id="74" name="Rectangle 73"/>
          <p:cNvSpPr/>
          <p:nvPr/>
        </p:nvSpPr>
        <p:spPr>
          <a:xfrm>
            <a:off x="5229322" y="5253834"/>
            <a:ext cx="147638" cy="58102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5" name="Straight Arrow Connector 74"/>
          <p:cNvCxnSpPr/>
          <p:nvPr/>
        </p:nvCxnSpPr>
        <p:spPr>
          <a:xfrm flipH="1">
            <a:off x="2450558" y="5693460"/>
            <a:ext cx="2770314" cy="26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801748" y="5399933"/>
            <a:ext cx="1823769" cy="369332"/>
          </a:xfrm>
          <a:prstGeom prst="rect">
            <a:avLst/>
          </a:prstGeom>
          <a:noFill/>
        </p:spPr>
        <p:txBody>
          <a:bodyPr wrap="none" rtlCol="0">
            <a:spAutoFit/>
          </a:bodyPr>
          <a:lstStyle/>
          <a:p>
            <a:r>
              <a:rPr lang="en-GB" dirty="0"/>
              <a:t>11: </a:t>
            </a:r>
            <a:r>
              <a:rPr lang="en-GB" dirty="0" err="1"/>
              <a:t>PrintReceipt</a:t>
            </a:r>
            <a:r>
              <a:rPr lang="en-GB" dirty="0"/>
              <a:t>()</a:t>
            </a:r>
          </a:p>
        </p:txBody>
      </p:sp>
      <p:sp>
        <p:nvSpPr>
          <p:cNvPr id="77" name="Rectangle 76"/>
          <p:cNvSpPr/>
          <p:nvPr/>
        </p:nvSpPr>
        <p:spPr>
          <a:xfrm>
            <a:off x="2256520" y="5672086"/>
            <a:ext cx="147638" cy="58102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649380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When to use sequence diagrams	</a:t>
            </a:r>
            <a:endParaRPr lang="en-GB" dirty="0"/>
          </a:p>
        </p:txBody>
      </p:sp>
      <p:sp>
        <p:nvSpPr>
          <p:cNvPr id="3" name="Content Placeholder 2"/>
          <p:cNvSpPr>
            <a:spLocks noGrp="1"/>
          </p:cNvSpPr>
          <p:nvPr>
            <p:ph idx="1"/>
          </p:nvPr>
        </p:nvSpPr>
        <p:spPr/>
        <p:txBody>
          <a:bodyPr>
            <a:normAutofit lnSpcReduction="10000"/>
          </a:bodyPr>
          <a:lstStyle/>
          <a:p>
            <a:r>
              <a:rPr lang="en-US" altLang="en-US" dirty="0"/>
              <a:t>Comparing Design Options</a:t>
            </a:r>
          </a:p>
          <a:p>
            <a:pPr lvl="1"/>
            <a:r>
              <a:rPr lang="en-US" altLang="en-US" dirty="0"/>
              <a:t>Shows how objects collaborate to carry out a task</a:t>
            </a:r>
          </a:p>
          <a:p>
            <a:pPr lvl="1"/>
            <a:r>
              <a:rPr lang="en-US" altLang="en-US" dirty="0"/>
              <a:t>Graphical form shows alternative </a:t>
            </a:r>
            <a:r>
              <a:rPr lang="en-US" altLang="en-US" dirty="0" err="1"/>
              <a:t>behaviours</a:t>
            </a:r>
            <a:endParaRPr lang="en-US" altLang="en-US" dirty="0"/>
          </a:p>
          <a:p>
            <a:r>
              <a:rPr lang="en-US" altLang="en-US" dirty="0"/>
              <a:t>Assessing Bottlenecks</a:t>
            </a:r>
          </a:p>
          <a:p>
            <a:pPr lvl="1"/>
            <a:r>
              <a:rPr lang="en-US" altLang="en-US" dirty="0"/>
              <a:t>E.g. an object through which many messages pass</a:t>
            </a:r>
          </a:p>
          <a:p>
            <a:r>
              <a:rPr lang="en-US" altLang="en-US" dirty="0"/>
              <a:t>Explaining Design Patterns</a:t>
            </a:r>
          </a:p>
          <a:p>
            <a:pPr lvl="1"/>
            <a:r>
              <a:rPr lang="en-US" altLang="en-US" dirty="0"/>
              <a:t>Enhances structural models</a:t>
            </a:r>
          </a:p>
          <a:p>
            <a:pPr lvl="1"/>
            <a:r>
              <a:rPr lang="en-US" altLang="en-US" dirty="0"/>
              <a:t>Good for documenting </a:t>
            </a:r>
            <a:r>
              <a:rPr lang="en-US" altLang="en-US" dirty="0" err="1"/>
              <a:t>behaviour</a:t>
            </a:r>
            <a:r>
              <a:rPr lang="en-US" altLang="en-US" dirty="0"/>
              <a:t> of design features</a:t>
            </a:r>
          </a:p>
          <a:p>
            <a:r>
              <a:rPr lang="en-US" altLang="en-US" dirty="0"/>
              <a:t>Elaborating Use Cases</a:t>
            </a:r>
          </a:p>
          <a:p>
            <a:pPr lvl="1"/>
            <a:r>
              <a:rPr lang="en-US" altLang="en-US" dirty="0"/>
              <a:t>Shows how the user expects to interact with the system</a:t>
            </a:r>
          </a:p>
          <a:p>
            <a:pPr lvl="1"/>
            <a:r>
              <a:rPr lang="en-US" altLang="en-US" dirty="0"/>
              <a:t>Shows how the user interface operates</a:t>
            </a:r>
          </a:p>
          <a:p>
            <a:endParaRPr lang="en-GB" dirty="0"/>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S Wang</a:t>
            </a:r>
          </a:p>
        </p:txBody>
      </p:sp>
    </p:spTree>
    <p:extLst>
      <p:ext uri="{BB962C8B-B14F-4D97-AF65-F5344CB8AC3E}">
        <p14:creationId xmlns:p14="http://schemas.microsoft.com/office/powerpoint/2010/main" val="277804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Basic Sequence Diagram</a:t>
            </a:r>
          </a:p>
        </p:txBody>
      </p:sp>
      <p:sp>
        <p:nvSpPr>
          <p:cNvPr id="3" name="Content Placeholder 2"/>
          <p:cNvSpPr>
            <a:spLocks noGrp="1"/>
          </p:cNvSpPr>
          <p:nvPr>
            <p:ph idx="1"/>
          </p:nvPr>
        </p:nvSpPr>
        <p:spPr>
          <a:xfrm>
            <a:off x="838200" y="4418012"/>
            <a:ext cx="10515600" cy="1758950"/>
          </a:xfrm>
        </p:spPr>
        <p:txBody>
          <a:bodyPr/>
          <a:lstStyle/>
          <a:p>
            <a:r>
              <a:rPr lang="en-US" altLang="en-US" dirty="0"/>
              <a:t>The example shows an object of class 1 start the behavior by sending a message to an object of class 2.  Messages pass between the different objects until the object of class 1 receives the final message </a:t>
            </a:r>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S Wang</a:t>
            </a:r>
          </a:p>
        </p:txBody>
      </p:sp>
      <p:pic>
        <p:nvPicPr>
          <p:cNvPr id="6" name="Picture 5" descr="seq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200" y="1825625"/>
            <a:ext cx="7488238"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1"/>
          <p:cNvSpPr>
            <a:spLocks noChangeShapeType="1"/>
          </p:cNvSpPr>
          <p:nvPr/>
        </p:nvSpPr>
        <p:spPr bwMode="auto">
          <a:xfrm>
            <a:off x="3171825" y="2689225"/>
            <a:ext cx="2735263"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290000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Basic Sequence Diagram</a:t>
            </a:r>
          </a:p>
        </p:txBody>
      </p:sp>
      <p:sp>
        <p:nvSpPr>
          <p:cNvPr id="3" name="Content Placeholder 2"/>
          <p:cNvSpPr>
            <a:spLocks noGrp="1"/>
          </p:cNvSpPr>
          <p:nvPr>
            <p:ph idx="1"/>
          </p:nvPr>
        </p:nvSpPr>
        <p:spPr>
          <a:xfrm>
            <a:off x="838200" y="4418012"/>
            <a:ext cx="10515600" cy="1758950"/>
          </a:xfrm>
        </p:spPr>
        <p:txBody>
          <a:bodyPr/>
          <a:lstStyle/>
          <a:p>
            <a:r>
              <a:rPr lang="en-US" altLang="en-US" dirty="0"/>
              <a:t>The example shows an object of class 1 start the behavior by sending a message to an object of class 2.  Messages pass between the different objects until the object of class 1 receives the final message </a:t>
            </a:r>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S Wang</a:t>
            </a:r>
          </a:p>
        </p:txBody>
      </p:sp>
      <p:pic>
        <p:nvPicPr>
          <p:cNvPr id="6" name="Picture 5" descr="seq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200" y="1825625"/>
            <a:ext cx="7488238"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1"/>
          <p:cNvSpPr>
            <a:spLocks noChangeShapeType="1"/>
          </p:cNvSpPr>
          <p:nvPr/>
        </p:nvSpPr>
        <p:spPr bwMode="auto">
          <a:xfrm>
            <a:off x="3171825" y="2689225"/>
            <a:ext cx="2735263"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 name="Line 9"/>
          <p:cNvSpPr>
            <a:spLocks noChangeShapeType="1"/>
          </p:cNvSpPr>
          <p:nvPr/>
        </p:nvSpPr>
        <p:spPr bwMode="auto">
          <a:xfrm>
            <a:off x="6196013" y="3060700"/>
            <a:ext cx="244633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237716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Basic Sequence Diagram</a:t>
            </a:r>
          </a:p>
        </p:txBody>
      </p:sp>
      <p:sp>
        <p:nvSpPr>
          <p:cNvPr id="3" name="Content Placeholder 2"/>
          <p:cNvSpPr>
            <a:spLocks noGrp="1"/>
          </p:cNvSpPr>
          <p:nvPr>
            <p:ph idx="1"/>
          </p:nvPr>
        </p:nvSpPr>
        <p:spPr>
          <a:xfrm>
            <a:off x="838200" y="4418012"/>
            <a:ext cx="10515600" cy="1758950"/>
          </a:xfrm>
        </p:spPr>
        <p:txBody>
          <a:bodyPr/>
          <a:lstStyle/>
          <a:p>
            <a:r>
              <a:rPr lang="en-US" altLang="en-US" dirty="0"/>
              <a:t>The example shows an object of class 1 start the behavior by sending a message to an object of class 2.  Messages pass between the different objects until the object of class 1 receives the final message </a:t>
            </a:r>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S Wang</a:t>
            </a:r>
          </a:p>
        </p:txBody>
      </p:sp>
      <p:pic>
        <p:nvPicPr>
          <p:cNvPr id="6" name="Picture 5" descr="seq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200" y="1825625"/>
            <a:ext cx="7488238"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1"/>
          <p:cNvSpPr>
            <a:spLocks noChangeShapeType="1"/>
          </p:cNvSpPr>
          <p:nvPr/>
        </p:nvSpPr>
        <p:spPr bwMode="auto">
          <a:xfrm>
            <a:off x="3171825" y="2689225"/>
            <a:ext cx="2735263"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 name="Line 9"/>
          <p:cNvSpPr>
            <a:spLocks noChangeShapeType="1"/>
          </p:cNvSpPr>
          <p:nvPr/>
        </p:nvSpPr>
        <p:spPr bwMode="auto">
          <a:xfrm>
            <a:off x="6196013" y="3060700"/>
            <a:ext cx="244633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 name="Line 10"/>
          <p:cNvSpPr>
            <a:spLocks noChangeShapeType="1"/>
          </p:cNvSpPr>
          <p:nvPr/>
        </p:nvSpPr>
        <p:spPr bwMode="auto">
          <a:xfrm>
            <a:off x="6281738" y="3502025"/>
            <a:ext cx="2446337"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400785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Basic Sequence Diagram</a:t>
            </a:r>
          </a:p>
        </p:txBody>
      </p:sp>
      <p:sp>
        <p:nvSpPr>
          <p:cNvPr id="3" name="Content Placeholder 2"/>
          <p:cNvSpPr>
            <a:spLocks noGrp="1"/>
          </p:cNvSpPr>
          <p:nvPr>
            <p:ph idx="1"/>
          </p:nvPr>
        </p:nvSpPr>
        <p:spPr>
          <a:xfrm>
            <a:off x="838200" y="4418012"/>
            <a:ext cx="10515600" cy="1758950"/>
          </a:xfrm>
        </p:spPr>
        <p:txBody>
          <a:bodyPr/>
          <a:lstStyle/>
          <a:p>
            <a:r>
              <a:rPr lang="en-US" altLang="en-US" dirty="0"/>
              <a:t>The example shows an object of class 1 start the behavior by sending a message to an object of class 2.  Messages pass between the different objects until the object of class 1 receives the final message </a:t>
            </a:r>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S Wang</a:t>
            </a:r>
          </a:p>
        </p:txBody>
      </p:sp>
      <p:pic>
        <p:nvPicPr>
          <p:cNvPr id="6" name="Picture 5" descr="seq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200" y="1825625"/>
            <a:ext cx="7488238"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1"/>
          <p:cNvSpPr>
            <a:spLocks noChangeShapeType="1"/>
          </p:cNvSpPr>
          <p:nvPr/>
        </p:nvSpPr>
        <p:spPr bwMode="auto">
          <a:xfrm>
            <a:off x="3171825" y="2689225"/>
            <a:ext cx="2735263"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 name="Line 9"/>
          <p:cNvSpPr>
            <a:spLocks noChangeShapeType="1"/>
          </p:cNvSpPr>
          <p:nvPr/>
        </p:nvSpPr>
        <p:spPr bwMode="auto">
          <a:xfrm>
            <a:off x="6196013" y="3060700"/>
            <a:ext cx="244633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 name="Line 10"/>
          <p:cNvSpPr>
            <a:spLocks noChangeShapeType="1"/>
          </p:cNvSpPr>
          <p:nvPr/>
        </p:nvSpPr>
        <p:spPr bwMode="auto">
          <a:xfrm>
            <a:off x="6281738" y="3502025"/>
            <a:ext cx="2446337"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 name="Line 11"/>
          <p:cNvSpPr>
            <a:spLocks noChangeShapeType="1"/>
          </p:cNvSpPr>
          <p:nvPr/>
        </p:nvSpPr>
        <p:spPr bwMode="auto">
          <a:xfrm>
            <a:off x="3387725" y="3770313"/>
            <a:ext cx="244633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1216061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Parts of a Sequence Diagram</a:t>
            </a:r>
          </a:p>
        </p:txBody>
      </p:sp>
      <p:sp>
        <p:nvSpPr>
          <p:cNvPr id="3" name="Content Placeholder 2"/>
          <p:cNvSpPr>
            <a:spLocks noGrp="1"/>
          </p:cNvSpPr>
          <p:nvPr>
            <p:ph idx="1"/>
          </p:nvPr>
        </p:nvSpPr>
        <p:spPr>
          <a:xfrm>
            <a:off x="413658" y="1825625"/>
            <a:ext cx="6248400" cy="4351338"/>
          </a:xfrm>
        </p:spPr>
        <p:txBody>
          <a:bodyPr>
            <a:normAutofit/>
          </a:bodyPr>
          <a:lstStyle/>
          <a:p>
            <a:r>
              <a:rPr lang="en-GB" b="1" dirty="0"/>
              <a:t>Participant</a:t>
            </a:r>
            <a:r>
              <a:rPr lang="en-GB" dirty="0"/>
              <a:t>: an object (including instances of actors);</a:t>
            </a:r>
          </a:p>
          <a:p>
            <a:r>
              <a:rPr lang="en-GB" b="1" dirty="0"/>
              <a:t>Message</a:t>
            </a:r>
            <a:r>
              <a:rPr lang="en-GB" dirty="0"/>
              <a:t>: communication between objects</a:t>
            </a:r>
          </a:p>
          <a:p>
            <a:r>
              <a:rPr lang="en-GB" dirty="0"/>
              <a:t>the axes in a sequence diagram:</a:t>
            </a:r>
          </a:p>
          <a:p>
            <a:pPr marL="0" indent="0">
              <a:buNone/>
            </a:pPr>
            <a:r>
              <a:rPr lang="en-GB" dirty="0"/>
              <a:t>	</a:t>
            </a:r>
            <a:r>
              <a:rPr lang="en-GB" sz="2400" dirty="0"/>
              <a:t>– horizontal: which object/participant is acting</a:t>
            </a:r>
          </a:p>
          <a:p>
            <a:pPr marL="0" indent="0">
              <a:buNone/>
            </a:pPr>
            <a:r>
              <a:rPr lang="en-GB" sz="2400" dirty="0"/>
              <a:t>	– vertical: time (      forward in time)</a:t>
            </a:r>
          </a:p>
          <a:p>
            <a:endParaRPr lang="en-GB" dirty="0"/>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S Wang</a:t>
            </a:r>
          </a:p>
        </p:txBody>
      </p:sp>
      <p:pic>
        <p:nvPicPr>
          <p:cNvPr id="6" name="Picture 5">
            <a:extLst>
              <a:ext uri="{FF2B5EF4-FFF2-40B4-BE49-F238E27FC236}">
                <a16:creationId xmlns:a16="http://schemas.microsoft.com/office/drawing/2014/main" id="{0550A6B9-A4FB-7F4A-A20D-AB681729FD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1" y="4941321"/>
            <a:ext cx="330200" cy="622300"/>
          </a:xfrm>
          <a:prstGeom prst="rect">
            <a:avLst/>
          </a:prstGeom>
        </p:spPr>
      </p:pic>
      <p:grpSp>
        <p:nvGrpSpPr>
          <p:cNvPr id="10" name="Group 9">
            <a:extLst>
              <a:ext uri="{FF2B5EF4-FFF2-40B4-BE49-F238E27FC236}">
                <a16:creationId xmlns:a16="http://schemas.microsoft.com/office/drawing/2014/main" id="{020C89CC-28FB-F841-B2A7-6EF476A6D6B0}"/>
              </a:ext>
            </a:extLst>
          </p:cNvPr>
          <p:cNvGrpSpPr/>
          <p:nvPr/>
        </p:nvGrpSpPr>
        <p:grpSpPr>
          <a:xfrm>
            <a:off x="6526692" y="1338943"/>
            <a:ext cx="5665308" cy="5519057"/>
            <a:chOff x="6526692" y="1338943"/>
            <a:chExt cx="5665308" cy="5519057"/>
          </a:xfrm>
        </p:grpSpPr>
        <p:pic>
          <p:nvPicPr>
            <p:cNvPr id="8" name="Picture 7">
              <a:extLst>
                <a:ext uri="{FF2B5EF4-FFF2-40B4-BE49-F238E27FC236}">
                  <a16:creationId xmlns:a16="http://schemas.microsoft.com/office/drawing/2014/main" id="{FE7DF4E9-81AA-2D42-A371-B1642A151D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6692" y="1338943"/>
              <a:ext cx="5665308" cy="5519057"/>
            </a:xfrm>
            <a:prstGeom prst="rect">
              <a:avLst/>
            </a:prstGeom>
          </p:spPr>
        </p:pic>
        <p:sp>
          <p:nvSpPr>
            <p:cNvPr id="9" name="Rectangle 8">
              <a:extLst>
                <a:ext uri="{FF2B5EF4-FFF2-40B4-BE49-F238E27FC236}">
                  <a16:creationId xmlns:a16="http://schemas.microsoft.com/office/drawing/2014/main" id="{95363CC3-56FF-914B-8FBA-BF8515FDB7FA}"/>
                </a:ext>
              </a:extLst>
            </p:cNvPr>
            <p:cNvSpPr/>
            <p:nvPr/>
          </p:nvSpPr>
          <p:spPr>
            <a:xfrm>
              <a:off x="6526692" y="1534886"/>
              <a:ext cx="690537" cy="18396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10069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819400" y="3117203"/>
            <a:ext cx="7130008" cy="3421709"/>
          </a:xfrm>
          <a:prstGeom prst="rect">
            <a:avLst/>
          </a:prstGeom>
        </p:spPr>
      </p:pic>
      <p:sp>
        <p:nvSpPr>
          <p:cNvPr id="2" name="Title 1"/>
          <p:cNvSpPr>
            <a:spLocks noGrp="1"/>
          </p:cNvSpPr>
          <p:nvPr>
            <p:ph type="title"/>
          </p:nvPr>
        </p:nvSpPr>
        <p:spPr/>
        <p:txBody>
          <a:bodyPr/>
          <a:lstStyle/>
          <a:p>
            <a:r>
              <a:rPr lang="en-GB" dirty="0"/>
              <a:t>Creation and Destruction</a:t>
            </a:r>
          </a:p>
        </p:txBody>
      </p:sp>
      <p:sp>
        <p:nvSpPr>
          <p:cNvPr id="3" name="Content Placeholder 2"/>
          <p:cNvSpPr>
            <a:spLocks noGrp="1"/>
          </p:cNvSpPr>
          <p:nvPr>
            <p:ph idx="1"/>
          </p:nvPr>
        </p:nvSpPr>
        <p:spPr/>
        <p:txBody>
          <a:bodyPr/>
          <a:lstStyle/>
          <a:p>
            <a:r>
              <a:rPr lang="en-GB" dirty="0"/>
              <a:t>Creation is denoted by a message arrow pointing to the object.</a:t>
            </a:r>
          </a:p>
          <a:p>
            <a:r>
              <a:rPr lang="en-GB" dirty="0"/>
              <a:t>In garbage collection environments, destruction can be used to denote the end of the useful life of an object </a:t>
            </a:r>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S Wang</a:t>
            </a:r>
          </a:p>
        </p:txBody>
      </p:sp>
    </p:spTree>
    <p:extLst>
      <p:ext uri="{BB962C8B-B14F-4D97-AF65-F5344CB8AC3E}">
        <p14:creationId xmlns:p14="http://schemas.microsoft.com/office/powerpoint/2010/main" val="3145590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1763</Words>
  <Application>Microsoft Macintosh PowerPoint</Application>
  <PresentationFormat>Widescreen</PresentationFormat>
  <Paragraphs>283</Paragraphs>
  <Slides>36</Slides>
  <Notes>22</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Arial</vt:lpstr>
      <vt:lpstr>Calibri</vt:lpstr>
      <vt:lpstr>Calibri Light</vt:lpstr>
      <vt:lpstr>Comic Sans MS</vt:lpstr>
      <vt:lpstr>ibm-plex-sans</vt:lpstr>
      <vt:lpstr>Verdana</vt:lpstr>
      <vt:lpstr>Wingdings</vt:lpstr>
      <vt:lpstr>Office Theme</vt:lpstr>
      <vt:lpstr>UML Sequence Diagrams </vt:lpstr>
      <vt:lpstr>UML 2.X</vt:lpstr>
      <vt:lpstr>Sequence Diagram</vt:lpstr>
      <vt:lpstr>A Basic Sequence Diagram</vt:lpstr>
      <vt:lpstr>A Basic Sequence Diagram</vt:lpstr>
      <vt:lpstr>A Basic Sequence Diagram</vt:lpstr>
      <vt:lpstr>A Basic Sequence Diagram</vt:lpstr>
      <vt:lpstr>Key Parts of a Sequence Diagram</vt:lpstr>
      <vt:lpstr>Creation and Destruction</vt:lpstr>
      <vt:lpstr>Example</vt:lpstr>
      <vt:lpstr>Example</vt:lpstr>
      <vt:lpstr>Example</vt:lpstr>
      <vt:lpstr>… But </vt:lpstr>
      <vt:lpstr>Showing conditional behavior  </vt:lpstr>
      <vt:lpstr>alt: Operators in interactions frames – UML 2.0</vt:lpstr>
      <vt:lpstr>Interaction Frames</vt:lpstr>
      <vt:lpstr>Conditional Behavior</vt:lpstr>
      <vt:lpstr>Opt in UML 2.x</vt:lpstr>
      <vt:lpstr>Iterations (i.e., loop) – UML 1.x </vt:lpstr>
      <vt:lpstr>Loop in UML 2.x</vt:lpstr>
      <vt:lpstr>Loops</vt:lpstr>
      <vt:lpstr>Sequence diagram of library</vt:lpstr>
      <vt:lpstr>Showing timing constraints on a sequence diagram </vt:lpstr>
      <vt:lpstr>Interaction types in sequence diagrams</vt:lpstr>
      <vt:lpstr>Example</vt:lpstr>
      <vt:lpstr>Asynchronous Call Example</vt:lpstr>
      <vt:lpstr>Other notions: Branching</vt:lpstr>
      <vt:lpstr>Nested Activation</vt:lpstr>
      <vt:lpstr>Interaction Frame Operators</vt:lpstr>
      <vt:lpstr>Synchronous and Asynchronous Calls</vt:lpstr>
      <vt:lpstr>Example: Pay Food in Café</vt:lpstr>
      <vt:lpstr>From Use Cases to Sequence diagrams </vt:lpstr>
      <vt:lpstr>Exercise: Draw Sequence Diagram for  money withdraw in SmartBank</vt:lpstr>
      <vt:lpstr>Money withdraw sequences</vt:lpstr>
      <vt:lpstr>PowerPoint Presentation</vt:lpstr>
      <vt:lpstr>When to use sequence diagrams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2.X</dc:title>
  <dc:creator>Microsoft Office User</dc:creator>
  <cp:lastModifiedBy>Rami Bahsoon (Computer Science)</cp:lastModifiedBy>
  <cp:revision>11</cp:revision>
  <dcterms:created xsi:type="dcterms:W3CDTF">2020-10-11T20:27:37Z</dcterms:created>
  <dcterms:modified xsi:type="dcterms:W3CDTF">2022-10-17T01:27:16Z</dcterms:modified>
</cp:coreProperties>
</file>