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477" r:id="rId2"/>
    <p:sldId id="347" r:id="rId3"/>
    <p:sldId id="434" r:id="rId4"/>
    <p:sldId id="474" r:id="rId5"/>
    <p:sldId id="483" r:id="rId6"/>
    <p:sldId id="484" r:id="rId7"/>
    <p:sldId id="432" r:id="rId8"/>
    <p:sldId id="435" r:id="rId9"/>
    <p:sldId id="433" r:id="rId10"/>
    <p:sldId id="436" r:id="rId11"/>
    <p:sldId id="453" r:id="rId12"/>
    <p:sldId id="431" r:id="rId13"/>
    <p:sldId id="475" r:id="rId14"/>
    <p:sldId id="476" r:id="rId15"/>
    <p:sldId id="485" r:id="rId16"/>
    <p:sldId id="478" r:id="rId17"/>
    <p:sldId id="479" r:id="rId18"/>
    <p:sldId id="480" r:id="rId19"/>
    <p:sldId id="481" r:id="rId20"/>
    <p:sldId id="482" r:id="rId21"/>
    <p:sldId id="454" r:id="rId22"/>
    <p:sldId id="455" r:id="rId23"/>
    <p:sldId id="473" r:id="rId24"/>
    <p:sldId id="462" r:id="rId25"/>
    <p:sldId id="457" r:id="rId26"/>
    <p:sldId id="458" r:id="rId27"/>
    <p:sldId id="470" r:id="rId28"/>
    <p:sldId id="459" r:id="rId29"/>
    <p:sldId id="471" r:id="rId30"/>
    <p:sldId id="460" r:id="rId31"/>
    <p:sldId id="472" r:id="rId32"/>
    <p:sldId id="439" r:id="rId33"/>
    <p:sldId id="440" r:id="rId34"/>
    <p:sldId id="464" r:id="rId35"/>
    <p:sldId id="465" r:id="rId36"/>
    <p:sldId id="466" r:id="rId37"/>
    <p:sldId id="467" r:id="rId38"/>
    <p:sldId id="468" r:id="rId39"/>
    <p:sldId id="443" r:id="rId40"/>
    <p:sldId id="437" r:id="rId41"/>
    <p:sldId id="486" r:id="rId42"/>
    <p:sldId id="444" r:id="rId43"/>
    <p:sldId id="4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79744"/>
  </p:normalViewPr>
  <p:slideViewPr>
    <p:cSldViewPr snapToGrid="0" snapToObjects="1">
      <p:cViewPr varScale="1">
        <p:scale>
          <a:sx n="90" d="100"/>
          <a:sy n="90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0C3B-F1EE-C841-8625-538E1A5D538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9EE25-30C1-354E-8036-4BBFE548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261D-4B50-4E20-8766-B4E466D1FE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5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31C3A6F3-1859-5B2A-E135-E92B11678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4B8C35-981F-4A40-ABAB-4ABAA92D102A}" type="slidenum">
              <a:rPr lang="en-US" altLang="en-US" sz="1300"/>
              <a:pPr eaLnBrk="1" hangingPunct="1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AD9D7AE4-F3E5-9380-4221-26E8F4CDDF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CAFD559A-BF5D-D8D3-2D03-8724F070D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>
            <a:extLst>
              <a:ext uri="{FF2B5EF4-FFF2-40B4-BE49-F238E27FC236}">
                <a16:creationId xmlns:a16="http://schemas.microsoft.com/office/drawing/2014/main" id="{C8036783-D4D5-7CD2-F00D-FE59CB303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8C42A3-C671-1640-A6E3-13A9EBF32731}" type="slidenum">
              <a:rPr lang="en-US" altLang="en-US" sz="13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26659" name="Rectangle 2">
            <a:extLst>
              <a:ext uri="{FF2B5EF4-FFF2-40B4-BE49-F238E27FC236}">
                <a16:creationId xmlns:a16="http://schemas.microsoft.com/office/drawing/2014/main" id="{B5951191-1627-A1EA-5C22-3EC1A5B3B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>
            <a:extLst>
              <a:ext uri="{FF2B5EF4-FFF2-40B4-BE49-F238E27FC236}">
                <a16:creationId xmlns:a16="http://schemas.microsoft.com/office/drawing/2014/main" id="{6A46A59A-2E68-FD0D-AC2B-DF033E99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>
            <a:extLst>
              <a:ext uri="{FF2B5EF4-FFF2-40B4-BE49-F238E27FC236}">
                <a16:creationId xmlns:a16="http://schemas.microsoft.com/office/drawing/2014/main" id="{0F848DCB-881D-BBFA-965E-3FB7D785B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F44EDB-15C9-8448-9EF7-B5150D3B5DEC}" type="slidenum">
              <a:rPr lang="en-US" altLang="en-US" sz="13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27683" name="Rectangle 2">
            <a:extLst>
              <a:ext uri="{FF2B5EF4-FFF2-40B4-BE49-F238E27FC236}">
                <a16:creationId xmlns:a16="http://schemas.microsoft.com/office/drawing/2014/main" id="{2C4896CF-C0BA-89DF-9C66-2963B75C8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>
            <a:extLst>
              <a:ext uri="{FF2B5EF4-FFF2-40B4-BE49-F238E27FC236}">
                <a16:creationId xmlns:a16="http://schemas.microsoft.com/office/drawing/2014/main" id="{D9060F6F-13AD-86D8-9B69-14196EC1A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>
            <a:extLst>
              <a:ext uri="{FF2B5EF4-FFF2-40B4-BE49-F238E27FC236}">
                <a16:creationId xmlns:a16="http://schemas.microsoft.com/office/drawing/2014/main" id="{C6346360-62CD-4482-3417-86280D361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C8DDB1-E806-EA4F-9EBD-5AA09E4E852B}" type="slidenum">
              <a:rPr lang="en-US" altLang="en-US" sz="13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28707" name="Rectangle 2">
            <a:extLst>
              <a:ext uri="{FF2B5EF4-FFF2-40B4-BE49-F238E27FC236}">
                <a16:creationId xmlns:a16="http://schemas.microsoft.com/office/drawing/2014/main" id="{4BF1DC49-7B0A-507B-612A-EE52E03C7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>
            <a:extLst>
              <a:ext uri="{FF2B5EF4-FFF2-40B4-BE49-F238E27FC236}">
                <a16:creationId xmlns:a16="http://schemas.microsoft.com/office/drawing/2014/main" id="{FFC97AC9-DD3C-CF8D-C77B-64394BED1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>
            <a:extLst>
              <a:ext uri="{FF2B5EF4-FFF2-40B4-BE49-F238E27FC236}">
                <a16:creationId xmlns:a16="http://schemas.microsoft.com/office/drawing/2014/main" id="{101E31C6-2013-6CB5-1220-7C2E859A1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29B0E7-3606-9A44-B121-C7980421F56E}" type="slidenum">
              <a:rPr lang="en-US" altLang="en-US" sz="13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29731" name="Rectangle 2">
            <a:extLst>
              <a:ext uri="{FF2B5EF4-FFF2-40B4-BE49-F238E27FC236}">
                <a16:creationId xmlns:a16="http://schemas.microsoft.com/office/drawing/2014/main" id="{A9CAD1A6-B499-26F8-57AE-880127A45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>
            <a:extLst>
              <a:ext uri="{FF2B5EF4-FFF2-40B4-BE49-F238E27FC236}">
                <a16:creationId xmlns:a16="http://schemas.microsoft.com/office/drawing/2014/main" id="{2E20ED14-D2C8-BFCC-28F5-54E0C9F7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>
            <a:extLst>
              <a:ext uri="{FF2B5EF4-FFF2-40B4-BE49-F238E27FC236}">
                <a16:creationId xmlns:a16="http://schemas.microsoft.com/office/drawing/2014/main" id="{6426BDAC-6C59-7AF1-0751-05F49EE77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5CE97D-1C95-1D4F-81CA-5F32FFE34D99}" type="slidenum">
              <a:rPr lang="en-US" altLang="en-US" sz="13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30755" name="Rectangle 2">
            <a:extLst>
              <a:ext uri="{FF2B5EF4-FFF2-40B4-BE49-F238E27FC236}">
                <a16:creationId xmlns:a16="http://schemas.microsoft.com/office/drawing/2014/main" id="{FE44CF7D-730B-289B-6A93-8D96EDA0D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>
            <a:extLst>
              <a:ext uri="{FF2B5EF4-FFF2-40B4-BE49-F238E27FC236}">
                <a16:creationId xmlns:a16="http://schemas.microsoft.com/office/drawing/2014/main" id="{435E835C-88D5-D061-E5B6-F0DB61061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>
            <a:extLst>
              <a:ext uri="{FF2B5EF4-FFF2-40B4-BE49-F238E27FC236}">
                <a16:creationId xmlns:a16="http://schemas.microsoft.com/office/drawing/2014/main" id="{E68B7E45-D149-0C10-F1AE-24C3512BA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FE6769-F22F-3240-BF66-AF58AF4B0B7C}" type="slidenum">
              <a:rPr lang="en-US" altLang="en-US" sz="13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31779" name="Rectangle 2">
            <a:extLst>
              <a:ext uri="{FF2B5EF4-FFF2-40B4-BE49-F238E27FC236}">
                <a16:creationId xmlns:a16="http://schemas.microsoft.com/office/drawing/2014/main" id="{DE162FCB-BA6A-20B7-7AA0-CAAC546C2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>
            <a:extLst>
              <a:ext uri="{FF2B5EF4-FFF2-40B4-BE49-F238E27FC236}">
                <a16:creationId xmlns:a16="http://schemas.microsoft.com/office/drawing/2014/main" id="{8F4F8A89-BB3D-1C5A-34A7-627FD3DBD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>
            <a:extLst>
              <a:ext uri="{FF2B5EF4-FFF2-40B4-BE49-F238E27FC236}">
                <a16:creationId xmlns:a16="http://schemas.microsoft.com/office/drawing/2014/main" id="{3EE7B0FD-B35F-C523-D28C-88E2CE5E8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99786E-35A0-FD4F-804D-9578F711ECD3}" type="slidenum">
              <a:rPr lang="en-US" altLang="en-US" sz="13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32803" name="Rectangle 2">
            <a:extLst>
              <a:ext uri="{FF2B5EF4-FFF2-40B4-BE49-F238E27FC236}">
                <a16:creationId xmlns:a16="http://schemas.microsoft.com/office/drawing/2014/main" id="{7E0BB512-B4E2-4846-F312-6D1B610B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>
            <a:extLst>
              <a:ext uri="{FF2B5EF4-FFF2-40B4-BE49-F238E27FC236}">
                <a16:creationId xmlns:a16="http://schemas.microsoft.com/office/drawing/2014/main" id="{859FFC59-9DD1-678C-4C3C-64A46B0C7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>
            <a:extLst>
              <a:ext uri="{FF2B5EF4-FFF2-40B4-BE49-F238E27FC236}">
                <a16:creationId xmlns:a16="http://schemas.microsoft.com/office/drawing/2014/main" id="{53DBFDAC-6E9C-1BA9-D461-E82EAB07F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A8BCBF-36BE-4745-A8A8-7BC9C7F9886C}" type="slidenum">
              <a:rPr lang="en-US" altLang="en-US" sz="13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33827" name="Rectangle 2">
            <a:extLst>
              <a:ext uri="{FF2B5EF4-FFF2-40B4-BE49-F238E27FC236}">
                <a16:creationId xmlns:a16="http://schemas.microsoft.com/office/drawing/2014/main" id="{3CBB7120-001F-CB62-CE25-992C17D09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>
            <a:extLst>
              <a:ext uri="{FF2B5EF4-FFF2-40B4-BE49-F238E27FC236}">
                <a16:creationId xmlns:a16="http://schemas.microsoft.com/office/drawing/2014/main" id="{8A892C21-5538-8EA4-43B6-42A469F85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>
            <a:extLst>
              <a:ext uri="{FF2B5EF4-FFF2-40B4-BE49-F238E27FC236}">
                <a16:creationId xmlns:a16="http://schemas.microsoft.com/office/drawing/2014/main" id="{E0DEA0A1-C26D-8D0B-FA79-7BFEA8B67B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985064-5103-4D4F-8B0F-CBD397B46033}" type="slidenum">
              <a:rPr lang="en-US" altLang="en-US" sz="1300"/>
              <a:pPr eaLnBrk="1" hangingPunct="1"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334851" name="Rectangle 2">
            <a:extLst>
              <a:ext uri="{FF2B5EF4-FFF2-40B4-BE49-F238E27FC236}">
                <a16:creationId xmlns:a16="http://schemas.microsoft.com/office/drawing/2014/main" id="{9E0E37DF-BF22-D686-742C-A5553D366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>
            <a:extLst>
              <a:ext uri="{FF2B5EF4-FFF2-40B4-BE49-F238E27FC236}">
                <a16:creationId xmlns:a16="http://schemas.microsoft.com/office/drawing/2014/main" id="{6BEA4742-A9F8-150E-DA05-E9537D2E1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DDA164C7-5CD8-6632-39DE-A408BB366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44C4D3-D63A-0949-9499-B94884104FFA}" type="slidenum">
              <a:rPr lang="en-US" altLang="en-US" sz="13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3C15B9F3-A987-164C-EF9B-E3A0ABABC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94A7F70B-EFFD-383B-FA78-B7293E16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>
            <a:extLst>
              <a:ext uri="{FF2B5EF4-FFF2-40B4-BE49-F238E27FC236}">
                <a16:creationId xmlns:a16="http://schemas.microsoft.com/office/drawing/2014/main" id="{BE7349BF-6AB3-576D-2F8E-CA72C618F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2E8367-F639-8C4C-B3C4-404DEDD0AE8E}" type="slidenum">
              <a:rPr lang="en-US" altLang="en-US" sz="1300"/>
              <a:pPr eaLnBrk="1" hangingPunct="1"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335875" name="Rectangle 2">
            <a:extLst>
              <a:ext uri="{FF2B5EF4-FFF2-40B4-BE49-F238E27FC236}">
                <a16:creationId xmlns:a16="http://schemas.microsoft.com/office/drawing/2014/main" id="{186C9807-4129-36FC-2716-5347266F7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>
            <a:extLst>
              <a:ext uri="{FF2B5EF4-FFF2-40B4-BE49-F238E27FC236}">
                <a16:creationId xmlns:a16="http://schemas.microsoft.com/office/drawing/2014/main" id="{2480C85D-F376-4EBE-C036-4A4F7CEC9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>
            <a:extLst>
              <a:ext uri="{FF2B5EF4-FFF2-40B4-BE49-F238E27FC236}">
                <a16:creationId xmlns:a16="http://schemas.microsoft.com/office/drawing/2014/main" id="{0FE1F769-24D7-F63D-2A4E-0C9AD9455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ADE5A3-09C5-9B47-B65C-CB088A167ACF}" type="slidenum">
              <a:rPr lang="en-US" altLang="en-US" sz="1300"/>
              <a:pPr eaLnBrk="1" hangingPunct="1"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336899" name="Rectangle 2">
            <a:extLst>
              <a:ext uri="{FF2B5EF4-FFF2-40B4-BE49-F238E27FC236}">
                <a16:creationId xmlns:a16="http://schemas.microsoft.com/office/drawing/2014/main" id="{19C2C33F-E8D7-2067-9175-939C797C8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>
            <a:extLst>
              <a:ext uri="{FF2B5EF4-FFF2-40B4-BE49-F238E27FC236}">
                <a16:creationId xmlns:a16="http://schemas.microsoft.com/office/drawing/2014/main" id="{76396AA2-FDD6-203C-C772-5EC565B16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>
            <a:extLst>
              <a:ext uri="{FF2B5EF4-FFF2-40B4-BE49-F238E27FC236}">
                <a16:creationId xmlns:a16="http://schemas.microsoft.com/office/drawing/2014/main" id="{AAE5056D-EA19-D7B8-DAC8-A07C4E8D5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9101EA-B58D-D64A-981F-2FAD0BE6AAFD}" type="slidenum">
              <a:rPr lang="en-US" altLang="en-US" sz="1300"/>
              <a:pPr eaLnBrk="1" hangingPunct="1"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337923" name="Rectangle 2">
            <a:extLst>
              <a:ext uri="{FF2B5EF4-FFF2-40B4-BE49-F238E27FC236}">
                <a16:creationId xmlns:a16="http://schemas.microsoft.com/office/drawing/2014/main" id="{1ACAE2A7-A77D-3865-6049-41B33B187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>
            <a:extLst>
              <a:ext uri="{FF2B5EF4-FFF2-40B4-BE49-F238E27FC236}">
                <a16:creationId xmlns:a16="http://schemas.microsoft.com/office/drawing/2014/main" id="{717E3578-6900-2FFC-2DCE-58AD78304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>
            <a:extLst>
              <a:ext uri="{FF2B5EF4-FFF2-40B4-BE49-F238E27FC236}">
                <a16:creationId xmlns:a16="http://schemas.microsoft.com/office/drawing/2014/main" id="{16C4F21F-F7BB-C4EF-3080-4501CCEC0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54ED15-60E1-8641-87DC-B12BF48F1404}" type="slidenum">
              <a:rPr lang="en-US" altLang="en-US" sz="1300"/>
              <a:pPr eaLnBrk="1" hangingPunct="1"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338947" name="Rectangle 2">
            <a:extLst>
              <a:ext uri="{FF2B5EF4-FFF2-40B4-BE49-F238E27FC236}">
                <a16:creationId xmlns:a16="http://schemas.microsoft.com/office/drawing/2014/main" id="{C0896FCB-7921-0314-2DCB-F375F16EF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>
            <a:extLst>
              <a:ext uri="{FF2B5EF4-FFF2-40B4-BE49-F238E27FC236}">
                <a16:creationId xmlns:a16="http://schemas.microsoft.com/office/drawing/2014/main" id="{7F7AE9BC-23DF-0CC3-0EC0-623EC530E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>
            <a:extLst>
              <a:ext uri="{FF2B5EF4-FFF2-40B4-BE49-F238E27FC236}">
                <a16:creationId xmlns:a16="http://schemas.microsoft.com/office/drawing/2014/main" id="{3F921513-4FF4-0D15-684D-94442BA3B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316FEC-802D-264B-897E-6B65FF1D9DE8}" type="slidenum">
              <a:rPr lang="en-US" altLang="en-US" sz="1300"/>
              <a:pPr eaLnBrk="1" hangingPunct="1"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339971" name="Rectangle 2">
            <a:extLst>
              <a:ext uri="{FF2B5EF4-FFF2-40B4-BE49-F238E27FC236}">
                <a16:creationId xmlns:a16="http://schemas.microsoft.com/office/drawing/2014/main" id="{E53D196E-A6CB-22CC-C83E-56B7B8F2E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>
            <a:extLst>
              <a:ext uri="{FF2B5EF4-FFF2-40B4-BE49-F238E27FC236}">
                <a16:creationId xmlns:a16="http://schemas.microsoft.com/office/drawing/2014/main" id="{5BF1DE0A-AFD8-3F6C-A132-5D5B06283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>
            <a:extLst>
              <a:ext uri="{FF2B5EF4-FFF2-40B4-BE49-F238E27FC236}">
                <a16:creationId xmlns:a16="http://schemas.microsoft.com/office/drawing/2014/main" id="{BC520FDD-8625-AFE7-A8CC-B6F4DB1CF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71DA78-1CDB-2746-95DC-AB031555773C}" type="slidenum">
              <a:rPr lang="en-US" altLang="en-US" sz="1300"/>
              <a:pPr eaLnBrk="1" hangingPunct="1"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340995" name="Rectangle 2">
            <a:extLst>
              <a:ext uri="{FF2B5EF4-FFF2-40B4-BE49-F238E27FC236}">
                <a16:creationId xmlns:a16="http://schemas.microsoft.com/office/drawing/2014/main" id="{B56CC47C-B68E-5A2C-EBD5-62C94332D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>
            <a:extLst>
              <a:ext uri="{FF2B5EF4-FFF2-40B4-BE49-F238E27FC236}">
                <a16:creationId xmlns:a16="http://schemas.microsoft.com/office/drawing/2014/main" id="{75778E11-4968-92B9-DAA7-73764080D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>
            <a:extLst>
              <a:ext uri="{FF2B5EF4-FFF2-40B4-BE49-F238E27FC236}">
                <a16:creationId xmlns:a16="http://schemas.microsoft.com/office/drawing/2014/main" id="{B5207CBA-839D-379C-1DEC-11BC01909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C2A118-88CB-F246-B145-2A1D4F1BEEB2}" type="slidenum">
              <a:rPr lang="en-US" altLang="en-US" sz="1300"/>
              <a:pPr eaLnBrk="1" hangingPunct="1"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342019" name="Rectangle 2">
            <a:extLst>
              <a:ext uri="{FF2B5EF4-FFF2-40B4-BE49-F238E27FC236}">
                <a16:creationId xmlns:a16="http://schemas.microsoft.com/office/drawing/2014/main" id="{1BACA3B8-3406-FEDE-26CF-8130E1B05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>
            <a:extLst>
              <a:ext uri="{FF2B5EF4-FFF2-40B4-BE49-F238E27FC236}">
                <a16:creationId xmlns:a16="http://schemas.microsoft.com/office/drawing/2014/main" id="{D2FED3D9-6687-5466-F014-E4E755003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>
            <a:extLst>
              <a:ext uri="{FF2B5EF4-FFF2-40B4-BE49-F238E27FC236}">
                <a16:creationId xmlns:a16="http://schemas.microsoft.com/office/drawing/2014/main" id="{54CB4428-AEF0-F50A-9F32-1BE06CB40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8DC1AD-9EBA-674A-BE8A-B7C56BFD6587}" type="slidenum">
              <a:rPr lang="en-US" altLang="en-US" sz="1300"/>
              <a:pPr eaLnBrk="1" hangingPunct="1"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343043" name="Rectangle 2">
            <a:extLst>
              <a:ext uri="{FF2B5EF4-FFF2-40B4-BE49-F238E27FC236}">
                <a16:creationId xmlns:a16="http://schemas.microsoft.com/office/drawing/2014/main" id="{61FFE7B2-AD02-9B1B-6A02-C9549D0BF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>
            <a:extLst>
              <a:ext uri="{FF2B5EF4-FFF2-40B4-BE49-F238E27FC236}">
                <a16:creationId xmlns:a16="http://schemas.microsoft.com/office/drawing/2014/main" id="{708E6C3D-3B55-1F64-17E8-31E63590F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>
            <a:extLst>
              <a:ext uri="{FF2B5EF4-FFF2-40B4-BE49-F238E27FC236}">
                <a16:creationId xmlns:a16="http://schemas.microsoft.com/office/drawing/2014/main" id="{E2233B85-96C7-A356-9BA3-8727E77C1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E7FFAC-9964-BE49-B67B-609FFDCA2BD9}" type="slidenum">
              <a:rPr lang="en-US" altLang="en-US" sz="1300"/>
              <a:pPr eaLnBrk="1" hangingPunct="1"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344067" name="Rectangle 2">
            <a:extLst>
              <a:ext uri="{FF2B5EF4-FFF2-40B4-BE49-F238E27FC236}">
                <a16:creationId xmlns:a16="http://schemas.microsoft.com/office/drawing/2014/main" id="{F7AAB711-9E23-ECE6-3227-CD2E343F2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>
            <a:extLst>
              <a:ext uri="{FF2B5EF4-FFF2-40B4-BE49-F238E27FC236}">
                <a16:creationId xmlns:a16="http://schemas.microsoft.com/office/drawing/2014/main" id="{750F66BB-5A86-090B-13BD-A2E9F70EC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4008466-9DE4-FF80-BF0E-16A4C2759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F68F6-E8C4-6649-972A-0CC74126798C}" type="slidenum">
              <a:rPr lang="en-US" altLang="en-US" sz="1300"/>
              <a:pPr eaLnBrk="1" hangingPunct="1"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E161FFB-812E-9009-DA26-4EA43F3B3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268171D-CB17-AA15-3D28-856C8F0B9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>
            <a:extLst>
              <a:ext uri="{FF2B5EF4-FFF2-40B4-BE49-F238E27FC236}">
                <a16:creationId xmlns:a16="http://schemas.microsoft.com/office/drawing/2014/main" id="{BB5946D4-4CD6-ED18-BC7D-D6C216A33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8CD064-85CD-AB4F-979F-A6EECA8CAAE9}" type="slidenum">
              <a:rPr lang="en-US" altLang="en-US" sz="1300"/>
              <a:pPr eaLnBrk="1" hangingPunct="1"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318467" name="Rectangle 1026">
            <a:extLst>
              <a:ext uri="{FF2B5EF4-FFF2-40B4-BE49-F238E27FC236}">
                <a16:creationId xmlns:a16="http://schemas.microsoft.com/office/drawing/2014/main" id="{53401ADF-105F-FF26-4B8C-BAF9F257AB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1027">
            <a:extLst>
              <a:ext uri="{FF2B5EF4-FFF2-40B4-BE49-F238E27FC236}">
                <a16:creationId xmlns:a16="http://schemas.microsoft.com/office/drawing/2014/main" id="{262FC259-2CD4-08F4-8689-03EBAAE4D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0775D79-F7DA-3EFE-829F-1F396D7C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DFD07C-ED33-EA45-8908-686B2E878885}" type="slidenum">
              <a:rPr lang="en-US" altLang="en-US" sz="1300"/>
              <a:pPr eaLnBrk="1" hangingPunct="1"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31DD03E-F097-FC47-D3B9-A4C883CD3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9B36C04-4AF3-76F8-EF8B-BE934A318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240C93F-07D7-7F04-CC29-8872C85A6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5E1E48-7551-A748-AAAE-74BA3BC0850A}" type="slidenum">
              <a:rPr lang="en-US" altLang="en-US" sz="1300"/>
              <a:pPr eaLnBrk="1" hangingPunct="1"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93C8ACC-F0AD-EB92-6E49-48FF2D696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0360BAA-CC11-65A2-59A9-38519CE1C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2096F663-715B-DA11-7F25-EE10E7123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B0F120-8064-C241-9BDD-5CD04DDE0237}" type="slidenum">
              <a:rPr lang="en-US" altLang="en-US" sz="1300"/>
              <a:pPr eaLnBrk="1" hangingPunct="1"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8AD8936-45FB-2C91-F197-A9264E14D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B41640D-22AC-BDEC-96FD-6C71A774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5F62FA5-34EF-2A6D-8BC6-C835A76AC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34B8AC-C61D-AB47-831D-FB3791036326}" type="slidenum">
              <a:rPr lang="en-US" altLang="en-US" sz="1300"/>
              <a:pPr eaLnBrk="1" hangingPunct="1"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F93A97E-2C9F-6DE2-70CF-64F7F7010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7390731-167C-1DB2-AB47-F827614FA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64AC2DD-9D21-EC95-D285-AAED546CB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B0974-F342-744E-B840-F2A6D8DBE370}" type="slidenum">
              <a:rPr lang="en-US" altLang="en-US" sz="1300"/>
              <a:pPr eaLnBrk="1" hangingPunct="1"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EF89DA7-B000-D33B-80FA-363B02AFC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2E14D8A-9E62-2A58-E36F-046522CAC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6D68970B-703B-B5AA-9395-E778A5224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8E128E-11E5-3E4D-B879-1778B4C8F250}" type="slidenum">
              <a:rPr lang="en-US" altLang="en-US" sz="1300"/>
              <a:pPr eaLnBrk="1" hangingPunct="1"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040781A-DBBF-7D41-4BE6-9CAFD828E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B3CAE30-CC84-91EF-36CB-21B78954D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8ED5E68-79F4-1E23-B6F5-7D41AE18D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02849B-2BCA-5B4C-B4C4-9A9A6E75F3BD}" type="slidenum">
              <a:rPr lang="en-US" altLang="en-US" sz="1300"/>
              <a:pPr eaLnBrk="1" hangingPunct="1"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58632E7-9F4F-CD84-86A0-7B84A10D7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4D689CBC-AA18-9314-8BC7-4F9367866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5E6E5D8-8339-70D9-878F-0EE657E1A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B4C540-E4C3-2043-80FC-AD5AD9CBBA58}" type="slidenum">
              <a:rPr lang="en-US" altLang="en-US" sz="1300"/>
              <a:pPr eaLnBrk="1" hangingPunct="1"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5B2CA21-8FB7-46F9-13A0-C7FDAB2E0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C034F66-1ABB-5D42-A05B-C275753BE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66FCD20-4BA5-A43F-6A9E-C7FBE3A71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051BEC-16E9-BD4E-A370-45747057934E}" type="slidenum">
              <a:rPr lang="en-US" altLang="en-US" sz="1300"/>
              <a:pPr eaLnBrk="1" hangingPunct="1"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E214C9D-391C-47EA-D7A6-F85070087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8468E9B-A9B4-1493-B6B5-307CBD574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F40BBAB-10CF-F257-AF2E-57130348B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C13C0B-2A65-EF40-BCE4-2FC02EE9B348}" type="slidenum">
              <a:rPr lang="en-US" altLang="en-US" sz="1300"/>
              <a:pPr eaLnBrk="1" hangingPunct="1"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FAB4115-1485-AC25-65F1-B6A3A8097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861F399-ADC8-0BBC-F4B3-F84176A4D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>
            <a:extLst>
              <a:ext uri="{FF2B5EF4-FFF2-40B4-BE49-F238E27FC236}">
                <a16:creationId xmlns:a16="http://schemas.microsoft.com/office/drawing/2014/main" id="{F07B9C8B-E1B3-3008-E69A-6BE2A99D9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95275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5863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60525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5188" indent="-236538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23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495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67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3988" indent="-236538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D8A599-E3A6-4648-B9B9-128C93CA4F34}" type="slidenum">
              <a:rPr lang="en-US" altLang="en-US" sz="1300"/>
              <a:pPr eaLnBrk="1" hangingPunct="1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319491" name="Rectangle 1026">
            <a:extLst>
              <a:ext uri="{FF2B5EF4-FFF2-40B4-BE49-F238E27FC236}">
                <a16:creationId xmlns:a16="http://schemas.microsoft.com/office/drawing/2014/main" id="{6397A53D-AC7B-7D3E-28F1-9F556669E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1027">
            <a:extLst>
              <a:ext uri="{FF2B5EF4-FFF2-40B4-BE49-F238E27FC236}">
                <a16:creationId xmlns:a16="http://schemas.microsoft.com/office/drawing/2014/main" id="{DDB9FA49-8765-B9BC-F8D7-462C4FBEF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>
            <a:extLst>
              <a:ext uri="{FF2B5EF4-FFF2-40B4-BE49-F238E27FC236}">
                <a16:creationId xmlns:a16="http://schemas.microsoft.com/office/drawing/2014/main" id="{CB2D66EA-88E6-B9E6-7944-91E90D797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121E55-E929-0248-944A-1FFA34FEBF5D}" type="slidenum">
              <a:rPr lang="en-US" altLang="en-US" sz="1300"/>
              <a:pPr eaLnBrk="1" hangingPunct="1"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320515" name="Rectangle 2">
            <a:extLst>
              <a:ext uri="{FF2B5EF4-FFF2-40B4-BE49-F238E27FC236}">
                <a16:creationId xmlns:a16="http://schemas.microsoft.com/office/drawing/2014/main" id="{2E98E941-8A24-F9F3-621E-F145585E7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>
            <a:extLst>
              <a:ext uri="{FF2B5EF4-FFF2-40B4-BE49-F238E27FC236}">
                <a16:creationId xmlns:a16="http://schemas.microsoft.com/office/drawing/2014/main" id="{51C4B22F-1734-5F3D-F682-B6E53DB96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>
            <a:extLst>
              <a:ext uri="{FF2B5EF4-FFF2-40B4-BE49-F238E27FC236}">
                <a16:creationId xmlns:a16="http://schemas.microsoft.com/office/drawing/2014/main" id="{5BE6F106-D5CA-C663-BCE2-AD0ACE492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52ACA9-52D5-0849-84C2-7F1B2AB8ECE3}" type="slidenum">
              <a:rPr lang="en-US" altLang="en-US" sz="1300"/>
              <a:pPr ea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321539" name="Rectangle 2">
            <a:extLst>
              <a:ext uri="{FF2B5EF4-FFF2-40B4-BE49-F238E27FC236}">
                <a16:creationId xmlns:a16="http://schemas.microsoft.com/office/drawing/2014/main" id="{119F2B0A-A6EC-DFAC-021E-F70EECBC3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>
            <a:extLst>
              <a:ext uri="{FF2B5EF4-FFF2-40B4-BE49-F238E27FC236}">
                <a16:creationId xmlns:a16="http://schemas.microsoft.com/office/drawing/2014/main" id="{EA70D399-60C6-74C5-CB6D-218A182A9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>
            <a:extLst>
              <a:ext uri="{FF2B5EF4-FFF2-40B4-BE49-F238E27FC236}">
                <a16:creationId xmlns:a16="http://schemas.microsoft.com/office/drawing/2014/main" id="{887104D0-E60D-0DA4-81C1-BA862EB24C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8F67EB-8174-1148-ADF4-BD9C178CCCFC}" type="slidenum">
              <a:rPr lang="en-US" altLang="en-US" sz="1300"/>
              <a:pPr eaLnBrk="1" hangingPunct="1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322563" name="Rectangle 2">
            <a:extLst>
              <a:ext uri="{FF2B5EF4-FFF2-40B4-BE49-F238E27FC236}">
                <a16:creationId xmlns:a16="http://schemas.microsoft.com/office/drawing/2014/main" id="{1859CD7D-9D4F-C993-FE2A-DAF38F9AF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>
            <a:extLst>
              <a:ext uri="{FF2B5EF4-FFF2-40B4-BE49-F238E27FC236}">
                <a16:creationId xmlns:a16="http://schemas.microsoft.com/office/drawing/2014/main" id="{C8247F59-D273-6002-A80E-8024118AA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>
            <a:extLst>
              <a:ext uri="{FF2B5EF4-FFF2-40B4-BE49-F238E27FC236}">
                <a16:creationId xmlns:a16="http://schemas.microsoft.com/office/drawing/2014/main" id="{FB1A3388-8735-4F94-6EAF-BD62F6CC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72BC48-0BDE-924F-BEF2-91EE241A80CD}" type="slidenum">
              <a:rPr lang="en-US" altLang="en-US" sz="130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716B3DC4-2ABA-ED68-067E-1576AEE06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EF5EDA2C-7FC6-4965-D84F-299C737D3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>
            <a:extLst>
              <a:ext uri="{FF2B5EF4-FFF2-40B4-BE49-F238E27FC236}">
                <a16:creationId xmlns:a16="http://schemas.microsoft.com/office/drawing/2014/main" id="{705017DF-7005-C132-4447-664B0BF4B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53D169-366B-D540-A622-03465330202F}" type="slidenum">
              <a:rPr lang="en-US" altLang="en-US" sz="1300"/>
              <a:pPr eaLnBrk="1" hangingPunct="1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324611" name="Rectangle 2">
            <a:extLst>
              <a:ext uri="{FF2B5EF4-FFF2-40B4-BE49-F238E27FC236}">
                <a16:creationId xmlns:a16="http://schemas.microsoft.com/office/drawing/2014/main" id="{10CD9016-793D-CE5B-C1AF-73C15525A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>
            <a:extLst>
              <a:ext uri="{FF2B5EF4-FFF2-40B4-BE49-F238E27FC236}">
                <a16:creationId xmlns:a16="http://schemas.microsoft.com/office/drawing/2014/main" id="{76D94332-7788-D058-0CEF-A737F2946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294-9B66-104F-9CA0-FEFCF7A0C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D0C1F-EAFA-1247-931D-23A5B819E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65A7-4CD9-034A-A43D-27C1B6CF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892-0910-E649-A0AB-614E35822AED}" type="datetime1">
              <a:rPr lang="en-GB" smtClean="0"/>
              <a:t>22/10/2022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5262-7631-3241-9FE8-962026BD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C33C-0897-C847-9806-CA72FBBF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359C-B0B7-A443-B864-07BE4052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AC-2714-D743-9C9D-0084F7D2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03ABA-0123-AB40-913E-1862EF0A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2F04-7F88-4E4E-8DD5-F80C4A270389}" type="datetime1">
              <a:rPr lang="en-GB" smtClean="0"/>
              <a:t>22/10/2022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4E2B-3607-C64A-98EC-8A5E3EE7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D942E-502A-4641-875D-E2D57417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DAB70-B49C-F546-A9B1-06E415237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38481-DA91-5849-A2CF-53F44C616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AE5C-C626-A84F-B6A5-6DC1AFAD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3DD-330F-A545-B506-EE43380F4DE5}" type="datetime1">
              <a:rPr lang="en-GB" smtClean="0"/>
              <a:t>22/10/2022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10A1-31B5-374E-A25E-5D26E24A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84D0-A7E7-D347-8954-26EC0834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7A7-9D86-544A-AA82-323D29D9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2825-8730-D646-86A0-74C7392E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DE4B-64D2-AB46-950F-DFCED659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114D-A19D-7D48-889E-FAED14ABB4D6}" type="datetime1">
              <a:rPr lang="en-GB" smtClean="0"/>
              <a:t>22/10/2022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F67F-66A4-ED41-A92D-2CB2B2E9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2B95-7BA2-304E-94B0-87A461D0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BC46-F8C5-A746-B0BF-44E43886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BB1D-E9E4-0248-8353-180FE6AD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0F22-333C-3341-A57F-90B74AFA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62-A577-FD49-8AE5-FDA6EC50EDC3}" type="datetime1">
              <a:rPr lang="en-GB" smtClean="0"/>
              <a:t>22/10/2022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2516-5774-624E-8CFB-31CFD849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81E8-6E17-374C-8F0E-8943211D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F634-FC7F-B241-96CB-17E3771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6801-258B-B347-9CE6-9192D7695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A8406-5EC5-6A40-BFCB-6BF997DF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E0828-8C0B-454E-A785-520C70F0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228-F3ED-C54D-92BD-20875D787502}" type="datetime1">
              <a:rPr lang="en-GB" smtClean="0"/>
              <a:t>22/10/2022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D37DF-E0EA-3E49-8A62-0A90D6E3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04F2D-80A4-9F44-9955-3714C444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8214-F5BA-B44C-9D9D-149383E4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60BD3-9B20-3443-8F04-AABEF5E9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BEA0B-F89E-344D-A90A-E8CB2DDE6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BEEDA-FFF4-7149-B304-8FBD1F3E3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75BA2-8B0F-8549-A67C-39BA50B90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3E90B-CC89-DA43-BA1E-7FD6619B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8828-94C2-8F44-873B-CCA5A12058B3}" type="datetime1">
              <a:rPr lang="en-GB" smtClean="0"/>
              <a:t>22/10/2022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B5A8-4C20-5440-A879-89A8A741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78DBD-6A8D-9045-8713-F05081A8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5A97-621A-5243-88EC-B54E4C4C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DD3F0-AF89-294A-B9CD-1242A72F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1C0A-9F63-AE4D-8635-7EC73570EF06}" type="datetime1">
              <a:rPr lang="en-GB" smtClean="0"/>
              <a:t>22/10/2022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9DEF7-6027-BF46-8F28-EFD90138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28C35-F079-374B-BD80-FB2C6416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6CB2C-BEAE-B949-8EEC-C6DF3EAD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84EB-A3AB-8C4A-9C03-7035C457D7FC}" type="datetime1">
              <a:rPr lang="en-GB" smtClean="0"/>
              <a:t>22/10/2022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30932-010F-2A44-A18F-C508B04D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CF3BA-883F-8A49-9013-708F3A92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AEB6-507A-CB4D-B3D5-8829F01C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1550-5C25-0542-95C0-2533397F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EA2B8-7059-134D-BC14-CEA0F1E1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188BF-8664-C940-9173-0FB4BE1C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4E3-FA8F-6243-8199-00872FA267C2}" type="datetime1">
              <a:rPr lang="en-GB" smtClean="0"/>
              <a:t>22/10/2022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EA83-967A-1547-A631-6440EADC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5850F-41C7-C44E-82FF-335583D9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676D-CA7E-B740-9849-F3A154A9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A77CA-3A29-C745-B8F4-1501099B8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283F-EC57-5E4D-9B68-2D129DE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6E02-5503-074E-8686-337FCF62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BF6D-40A4-364D-993B-6BD5C747CE2F}" type="datetime1">
              <a:rPr lang="en-GB" smtClean="0"/>
              <a:t>22/10/2022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7CE70-C750-1043-AD1B-B190586E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5C9BD-0F96-4145-B6CD-2FB2E2A4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15181-8461-1842-A16D-5D505DAE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1C24-659B-994A-97E5-BA269BCA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5A5A-6418-0544-B583-E0BF7CA7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6E98-B497-EC4C-99A7-9358D7A22FA2}" type="datetime1">
              <a:rPr lang="en-GB" smtClean="0"/>
              <a:t>22/10/2022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3C84-DF43-1E4A-90DE-06856E833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R.Bahsoon, University of Birmingham, 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3F60-DEC2-D742-80C4-765DD8111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7B31-AD4D-9A41-BF58-32A755806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D7ED-1EB5-3908-15E6-4625A25D7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Component and Deployment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9CBC-4004-62D6-6142-E5051BF72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 Rami </a:t>
            </a:r>
            <a:r>
              <a:rPr lang="en-US" dirty="0" err="1"/>
              <a:t>Bahsoon</a:t>
            </a:r>
            <a:r>
              <a:rPr lang="en-US" dirty="0"/>
              <a:t> </a:t>
            </a:r>
          </a:p>
          <a:p>
            <a:r>
              <a:rPr lang="en-US" dirty="0"/>
              <a:t>School of Computer Science, </a:t>
            </a:r>
          </a:p>
          <a:p>
            <a:r>
              <a:rPr lang="en-US" dirty="0"/>
              <a:t>University of Birmingham, UK </a:t>
            </a:r>
          </a:p>
          <a:p>
            <a:r>
              <a:rPr lang="en-US" dirty="0" err="1"/>
              <a:t>r.bahsoon@bham.ac.uk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CEA3F-E17C-5C35-E3FE-EE789D0D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pic>
        <p:nvPicPr>
          <p:cNvPr id="5" name="Picture 2" descr="Image result for university of birmingham, logo">
            <a:extLst>
              <a:ext uri="{FF2B5EF4-FFF2-40B4-BE49-F238E27FC236}">
                <a16:creationId xmlns:a16="http://schemas.microsoft.com/office/drawing/2014/main" id="{5FD8624B-F45C-A986-AE97-4A566FEE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23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C9BC93C-983D-C5DE-00A7-62D8FF8FF7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44387" name="Slide Number Placeholder 4">
            <a:extLst>
              <a:ext uri="{FF2B5EF4-FFF2-40B4-BE49-F238E27FC236}">
                <a16:creationId xmlns:a16="http://schemas.microsoft.com/office/drawing/2014/main" id="{CD9E6AB2-2DD2-A540-3557-BA844A31CB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4DE899-4309-214A-B47E-9790379C7930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306EA8D8-B9FD-E412-AF62-0883EE35D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9875"/>
            <a:ext cx="696912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Component Diagram</a:t>
            </a:r>
            <a:endParaRPr lang="en-US" altLang="en-US" dirty="0"/>
          </a:p>
        </p:txBody>
      </p:sp>
      <p:pic>
        <p:nvPicPr>
          <p:cNvPr id="144389" name="Picture 5" descr="Figure 5">
            <a:extLst>
              <a:ext uri="{FF2B5EF4-FFF2-40B4-BE49-F238E27FC236}">
                <a16:creationId xmlns:a16="http://schemas.microsoft.com/office/drawing/2014/main" id="{7810FBB1-7F33-AD96-6640-47A4396D3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237457"/>
            <a:ext cx="770572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Text Box 6">
            <a:extLst>
              <a:ext uri="{FF2B5EF4-FFF2-40B4-BE49-F238E27FC236}">
                <a16:creationId xmlns:a16="http://schemas.microsoft.com/office/drawing/2014/main" id="{67FAF43B-725F-0B07-5683-63F0AD02C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375150"/>
            <a:ext cx="76327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showing a component's relationship with other components,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lollipop and socket notation must also include a dependency arrow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(as used in the class diagram). On a component diagram with lollipops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and sockets, note that the dependency arrow comes out of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consuming (requiring) socket and its arrow head connects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with the provider's lollipop</a:t>
            </a:r>
            <a:r>
              <a:rPr lang="en-US" altLang="en-US" sz="1800"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21E16698-C9C2-6A89-BAAA-E24EE0DDC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CA9F5-6DE4-3057-AC25-9D5B42D02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45411" name="Slide Number Placeholder 4">
            <a:extLst>
              <a:ext uri="{FF2B5EF4-FFF2-40B4-BE49-F238E27FC236}">
                <a16:creationId xmlns:a16="http://schemas.microsoft.com/office/drawing/2014/main" id="{5293F576-7A47-4B9D-DFBD-1329E7D00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AC3632-C0A6-E14B-B72A-288807D89681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40D50436-254C-6FD1-0658-D9BB11FB5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0350"/>
            <a:ext cx="696912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Components Diagrams</a:t>
            </a: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DCDAF619-BE4E-8512-4F6A-7C6592BFA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Architectural </a:t>
            </a:r>
            <a:r>
              <a:rPr lang="en-US" altLang="en-US" sz="2400" b="1">
                <a:solidFill>
                  <a:srgbClr val="FF0000"/>
                </a:solidFill>
              </a:rPr>
              <a:t>connection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in UML 2.0 is expressed primarily in terms of </a:t>
            </a:r>
            <a:r>
              <a:rPr lang="en-US" altLang="en-US" sz="2400" i="1"/>
              <a:t>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Interfaces are </a:t>
            </a:r>
            <a:r>
              <a:rPr lang="en-US" altLang="en-US" sz="2400" i="1"/>
              <a:t>classifiers </a:t>
            </a:r>
            <a:r>
              <a:rPr lang="en-US" altLang="en-US" sz="2400"/>
              <a:t>with operations but no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Components have </a:t>
            </a:r>
            <a:r>
              <a:rPr lang="en-US" altLang="en-US" sz="2400" b="1" i="1">
                <a:solidFill>
                  <a:srgbClr val="FF0000"/>
                </a:solidFill>
              </a:rPr>
              <a:t>provided </a:t>
            </a:r>
            <a:r>
              <a:rPr lang="en-US" altLang="en-US" sz="2400"/>
              <a:t>and </a:t>
            </a:r>
            <a:r>
              <a:rPr lang="en-US" altLang="en-US" sz="2400" b="1" i="1">
                <a:solidFill>
                  <a:srgbClr val="FF0000"/>
                </a:solidFill>
              </a:rPr>
              <a:t>required </a:t>
            </a:r>
            <a:r>
              <a:rPr lang="en-US" altLang="en-US" sz="2400" b="1">
                <a:solidFill>
                  <a:srgbClr val="FF0000"/>
                </a:solidFill>
              </a:rPr>
              <a:t>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Component implementations are said to </a:t>
            </a:r>
            <a:r>
              <a:rPr lang="en-US" altLang="en-US" sz="2000" b="1" i="1">
                <a:solidFill>
                  <a:srgbClr val="FF0000"/>
                </a:solidFill>
              </a:rPr>
              <a:t>realize</a:t>
            </a:r>
            <a:r>
              <a:rPr lang="en-US" altLang="en-US" sz="2000" i="1"/>
              <a:t> </a:t>
            </a:r>
            <a:r>
              <a:rPr lang="en-US" altLang="en-US" sz="2000"/>
              <a:t>their provided 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 provided and required interface can be connected if the operations in the latter are a subset of those in the former, and the signatures of the associated operations are </a:t>
            </a:r>
            <a:r>
              <a:rPr lang="en-US" altLang="en-US" sz="2000" b="1">
                <a:solidFill>
                  <a:srgbClr val="FF0000"/>
                </a:solidFill>
              </a:rPr>
              <a:t>‘compatible’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Ports </a:t>
            </a:r>
            <a:r>
              <a:rPr lang="en-US" altLang="en-US" sz="2400"/>
              <a:t>provide access between external interfaces and internal structure of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UML components can be used to model complex architectural connectors (like a CORBA ORB)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E1664A94-46C2-46F7-7236-80543F6D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4055D1D-FC04-E204-E94A-AD6DD52A8B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46435" name="Slide Number Placeholder 4">
            <a:extLst>
              <a:ext uri="{FF2B5EF4-FFF2-40B4-BE49-F238E27FC236}">
                <a16:creationId xmlns:a16="http://schemas.microsoft.com/office/drawing/2014/main" id="{E00CF908-F5B6-5B67-E3E8-D33E8EAB2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B80607-A719-C64E-8812-7A50CD994DAA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0026B354-5E19-5D8E-2AA5-576956EC1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9875"/>
            <a:ext cx="696912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Component Diagrams</a:t>
            </a:r>
            <a:endParaRPr lang="en-US" altLang="en-US" dirty="0"/>
          </a:p>
        </p:txBody>
      </p:sp>
      <p:pic>
        <p:nvPicPr>
          <p:cNvPr id="146437" name="Picture 4">
            <a:extLst>
              <a:ext uri="{FF2B5EF4-FFF2-40B4-BE49-F238E27FC236}">
                <a16:creationId xmlns:a16="http://schemas.microsoft.com/office/drawing/2014/main" id="{1FA40EEC-D081-1F08-872B-6A16CB14E4E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4" y="1196975"/>
            <a:ext cx="8351837" cy="4783138"/>
          </a:xfrm>
          <a:noFill/>
        </p:spPr>
      </p:pic>
      <p:sp>
        <p:nvSpPr>
          <p:cNvPr id="146438" name="Text Box 5">
            <a:extLst>
              <a:ext uri="{FF2B5EF4-FFF2-40B4-BE49-F238E27FC236}">
                <a16:creationId xmlns:a16="http://schemas.microsoft.com/office/drawing/2014/main" id="{C4DB78A6-756E-EB7C-F7A7-BFC7B03F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689" y="6021389"/>
            <a:ext cx="19573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Verdana" panose="020B0604030504040204" pitchFamily="34" charset="0"/>
              </a:rPr>
              <a:t>Ref: David Rosenblum, UCL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6E05F603-A8D3-2008-DF1B-A7B48EF5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1F4F3E4-FA52-418D-1FEE-92B382F59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47459" name="Slide Number Placeholder 4">
            <a:extLst>
              <a:ext uri="{FF2B5EF4-FFF2-40B4-BE49-F238E27FC236}">
                <a16:creationId xmlns:a16="http://schemas.microsoft.com/office/drawing/2014/main" id="{AC743FDD-1580-400D-CD05-E7ADEAB2EF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5CF3B8-9885-364F-A420-7A871513FD25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079BAEF7-AA4C-86D4-EA47-D428F85C6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3653"/>
            <a:ext cx="10515600" cy="1325563"/>
          </a:xfrm>
        </p:spPr>
        <p:txBody>
          <a:bodyPr/>
          <a:lstStyle/>
          <a:p>
            <a:pPr eaLnBrk="1" hangingPunct="1"/>
            <a:br>
              <a:rPr lang="en-GB" altLang="en-US" dirty="0"/>
            </a:br>
            <a:r>
              <a:rPr lang="en-GB" altLang="en-US" dirty="0"/>
              <a:t>Exercise 1</a:t>
            </a:r>
          </a:p>
        </p:txBody>
      </p:sp>
      <p:pic>
        <p:nvPicPr>
          <p:cNvPr id="147461" name="Picture 3">
            <a:extLst>
              <a:ext uri="{FF2B5EF4-FFF2-40B4-BE49-F238E27FC236}">
                <a16:creationId xmlns:a16="http://schemas.microsoft.com/office/drawing/2014/main" id="{B16164FF-297E-8022-B370-C819849A548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690687"/>
            <a:ext cx="4895850" cy="4618037"/>
          </a:xfrm>
        </p:spPr>
      </p:pic>
      <p:sp>
        <p:nvSpPr>
          <p:cNvPr id="147462" name="Line 4">
            <a:extLst>
              <a:ext uri="{FF2B5EF4-FFF2-40B4-BE49-F238E27FC236}">
                <a16:creationId xmlns:a16="http://schemas.microsoft.com/office/drawing/2014/main" id="{D5E0B0B3-C500-6249-08A2-540F5B22D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844676"/>
            <a:ext cx="2808287" cy="28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3" name="Text Box 5">
            <a:extLst>
              <a:ext uri="{FF2B5EF4-FFF2-40B4-BE49-F238E27FC236}">
                <a16:creationId xmlns:a16="http://schemas.microsoft.com/office/drawing/2014/main" id="{4D866600-5E23-A9A1-E470-5629C5E1C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844675"/>
            <a:ext cx="15843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Flight Booking  service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B6BCBD3A-3182-8378-8D23-68231BCF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4" y="3500438"/>
            <a:ext cx="3030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4D4D4D"/>
                </a:solidFill>
              </a:rPr>
              <a:t>Hotel Promotional Service </a:t>
            </a:r>
          </a:p>
        </p:txBody>
      </p:sp>
      <p:sp>
        <p:nvSpPr>
          <p:cNvPr id="147465" name="Line 9">
            <a:extLst>
              <a:ext uri="{FF2B5EF4-FFF2-40B4-BE49-F238E27FC236}">
                <a16:creationId xmlns:a16="http://schemas.microsoft.com/office/drawing/2014/main" id="{8927A46D-70DE-E41E-5692-4A6FB28A32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4" y="3573464"/>
            <a:ext cx="3140075" cy="71913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4D25BC94-2F8B-0F9A-B608-D2DE1C13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4149725"/>
            <a:ext cx="1900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9900"/>
                </a:solidFill>
              </a:rPr>
              <a:t>Car Hire Promotional Service</a:t>
            </a:r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2E5F4E0F-144E-A780-254C-4D5533CDE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4005263"/>
            <a:ext cx="3221037" cy="4318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8" name="Rectangle 12">
            <a:extLst>
              <a:ext uri="{FF2B5EF4-FFF2-40B4-BE49-F238E27FC236}">
                <a16:creationId xmlns:a16="http://schemas.microsoft.com/office/drawing/2014/main" id="{4E5950BF-E227-72BA-26FC-F3599E18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981076"/>
            <a:ext cx="28082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66"/>
                </a:solidFill>
              </a:rPr>
              <a:t>Sketch the components and interfaces corresponding to the given services</a:t>
            </a:r>
            <a:endParaRPr lang="en-US" altLang="en-US" sz="1600" dirty="0">
              <a:solidFill>
                <a:srgbClr val="000066"/>
              </a:solidFill>
            </a:endParaRPr>
          </a:p>
        </p:txBody>
      </p:sp>
      <p:pic>
        <p:nvPicPr>
          <p:cNvPr id="147469" name="Picture 13" descr="MCj04136460000[1]">
            <a:extLst>
              <a:ext uri="{FF2B5EF4-FFF2-40B4-BE49-F238E27FC236}">
                <a16:creationId xmlns:a16="http://schemas.microsoft.com/office/drawing/2014/main" id="{CF8EB846-35C9-9B55-AFC5-054F8488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88" y="4076701"/>
            <a:ext cx="2271712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2E421791-4679-33D0-EA3E-C36D4B37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1D251-A6ED-79BC-5EC6-7CBB52C6E7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48483" name="Slide Number Placeholder 4">
            <a:extLst>
              <a:ext uri="{FF2B5EF4-FFF2-40B4-BE49-F238E27FC236}">
                <a16:creationId xmlns:a16="http://schemas.microsoft.com/office/drawing/2014/main" id="{A8B8483F-7619-04A0-7090-18BCBE937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8C44F4-B555-6943-9780-B76073546FE0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48484" name="Rectangle 2">
            <a:extLst>
              <a:ext uri="{FF2B5EF4-FFF2-40B4-BE49-F238E27FC236}">
                <a16:creationId xmlns:a16="http://schemas.microsoft.com/office/drawing/2014/main" id="{38FCD1FB-7228-82E0-4B8B-3EFFA54E7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9397"/>
            <a:ext cx="10515600" cy="1325563"/>
          </a:xfrm>
        </p:spPr>
        <p:txBody>
          <a:bodyPr/>
          <a:lstStyle/>
          <a:p>
            <a:pPr eaLnBrk="1" hangingPunct="1"/>
            <a:br>
              <a:rPr lang="en-GB" altLang="en-US" dirty="0"/>
            </a:br>
            <a:r>
              <a:rPr lang="en-GB" altLang="en-US" dirty="0"/>
              <a:t>Exercise 1</a:t>
            </a:r>
          </a:p>
        </p:txBody>
      </p:sp>
      <p:sp>
        <p:nvSpPr>
          <p:cNvPr id="148485" name="Rectangle 3">
            <a:extLst>
              <a:ext uri="{FF2B5EF4-FFF2-40B4-BE49-F238E27FC236}">
                <a16:creationId xmlns:a16="http://schemas.microsoft.com/office/drawing/2014/main" id="{1DEF5044-6725-0D4C-B349-0A3EE9EE8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Assume that Bob wants to book a holiday</a:t>
            </a:r>
          </a:p>
          <a:p>
            <a:pPr lvl="1" eaLnBrk="1" hangingPunct="1"/>
            <a:r>
              <a:rPr lang="en-GB" altLang="en-US"/>
              <a:t>Bob will book his holiday, where</a:t>
            </a:r>
          </a:p>
          <a:p>
            <a:pPr lvl="2" eaLnBrk="1" hangingPunct="1"/>
            <a:r>
              <a:rPr lang="en-GB" altLang="en-US"/>
              <a:t>He provides the following data: His origin airport, his destination, his dates of departure/return, and any other preference information (e.g., budget, luxury, etc)</a:t>
            </a:r>
          </a:p>
          <a:p>
            <a:pPr lvl="1" eaLnBrk="1" hangingPunct="1"/>
            <a:r>
              <a:rPr lang="en-GB" altLang="en-US"/>
              <a:t> Bob is interested in promotional offers for the period of his holiday</a:t>
            </a:r>
          </a:p>
          <a:p>
            <a:pPr lvl="2" eaLnBrk="1" hangingPunct="1"/>
            <a:r>
              <a:rPr lang="en-GB" altLang="en-US"/>
              <a:t>He wants to rent a car at his destination.</a:t>
            </a:r>
          </a:p>
          <a:p>
            <a:pPr lvl="2" eaLnBrk="1" hangingPunct="1"/>
            <a:r>
              <a:rPr lang="en-GB" altLang="en-US"/>
              <a:t>He wants to get good hotel deals during his stay.  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CE658602-8AC8-7D16-033F-782DD2FB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C322325-B34D-BB74-2E52-B493D23EBA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49507" name="Slide Number Placeholder 4">
            <a:extLst>
              <a:ext uri="{FF2B5EF4-FFF2-40B4-BE49-F238E27FC236}">
                <a16:creationId xmlns:a16="http://schemas.microsoft.com/office/drawing/2014/main" id="{7DB73EC8-06D6-27B6-5EA2-8121028D3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B653F9-203A-B946-ACFB-B19C222111E5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id="{A9D815B0-CA74-0C23-E8BD-267CC6DA4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en-US" dirty="0"/>
            </a:br>
            <a:r>
              <a:rPr lang="en-GB" altLang="en-US" dirty="0"/>
              <a:t>Software Requirements</a:t>
            </a:r>
          </a:p>
        </p:txBody>
      </p:sp>
      <p:sp>
        <p:nvSpPr>
          <p:cNvPr id="149509" name="Rectangle 3">
            <a:extLst>
              <a:ext uri="{FF2B5EF4-FFF2-40B4-BE49-F238E27FC236}">
                <a16:creationId xmlns:a16="http://schemas.microsoft.com/office/drawing/2014/main" id="{3A51021C-EEAF-9391-57AA-34BE7FE51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After you </a:t>
            </a:r>
            <a:r>
              <a:rPr lang="en-GB" altLang="en-US">
                <a:solidFill>
                  <a:srgbClr val="FF0000"/>
                </a:solidFill>
              </a:rPr>
              <a:t>book a holiday</a:t>
            </a:r>
            <a:r>
              <a:rPr lang="en-GB" altLang="en-US"/>
              <a:t>, the company shall provide the holidaymaker with </a:t>
            </a:r>
            <a:r>
              <a:rPr lang="en-GB" altLang="en-US">
                <a:solidFill>
                  <a:srgbClr val="FF0000"/>
                </a:solidFill>
              </a:rPr>
              <a:t>promotional services</a:t>
            </a:r>
            <a:r>
              <a:rPr lang="en-GB" altLang="en-US"/>
              <a:t>, which include </a:t>
            </a:r>
            <a:r>
              <a:rPr lang="en-GB" altLang="en-US">
                <a:solidFill>
                  <a:srgbClr val="FF0000"/>
                </a:solidFill>
              </a:rPr>
              <a:t>hotel deals</a:t>
            </a:r>
            <a:r>
              <a:rPr lang="en-GB" altLang="en-US"/>
              <a:t> and </a:t>
            </a:r>
            <a:r>
              <a:rPr lang="en-GB" altLang="en-US">
                <a:solidFill>
                  <a:srgbClr val="FF0000"/>
                </a:solidFill>
              </a:rPr>
              <a:t>car rent promotional service</a:t>
            </a:r>
            <a:r>
              <a:rPr lang="en-GB" altLang="en-US"/>
              <a:t> at the destination and for the duration of her/his stay    </a:t>
            </a:r>
          </a:p>
        </p:txBody>
      </p:sp>
      <p:pic>
        <p:nvPicPr>
          <p:cNvPr id="149510" name="Picture 4" descr="MCPE07050_0000[1]">
            <a:extLst>
              <a:ext uri="{FF2B5EF4-FFF2-40B4-BE49-F238E27FC236}">
                <a16:creationId xmlns:a16="http://schemas.microsoft.com/office/drawing/2014/main" id="{0982BED8-123C-0196-883A-E2B94FBE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100513"/>
            <a:ext cx="1836738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3D946B0D-F454-E400-BA17-EA0772B5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21ABE8B9-F9DE-0C40-B734-B4BFFF3C9C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50531" name="Slide Number Placeholder 4">
            <a:extLst>
              <a:ext uri="{FF2B5EF4-FFF2-40B4-BE49-F238E27FC236}">
                <a16:creationId xmlns:a16="http://schemas.microsoft.com/office/drawing/2014/main" id="{1FD39088-023E-A1A2-1543-4C59E152D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C0C0A7-F526-4B47-9415-D1FF0D20938A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8E999D47-5C7A-3C86-850D-EBC98AB1F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en-US" dirty="0"/>
            </a:br>
            <a:r>
              <a:rPr lang="en-GB" altLang="en-US" dirty="0"/>
              <a:t>Flight Booking</a:t>
            </a:r>
          </a:p>
        </p:txBody>
      </p:sp>
      <p:grpSp>
        <p:nvGrpSpPr>
          <p:cNvPr id="150533" name="Group 50">
            <a:extLst>
              <a:ext uri="{FF2B5EF4-FFF2-40B4-BE49-F238E27FC236}">
                <a16:creationId xmlns:a16="http://schemas.microsoft.com/office/drawing/2014/main" id="{919A2E50-5C05-114E-C8F6-22C704BEE1C4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2276476"/>
            <a:ext cx="8262937" cy="3838575"/>
            <a:chOff x="567" y="1434"/>
            <a:chExt cx="5205" cy="2418"/>
          </a:xfrm>
        </p:grpSpPr>
        <p:sp>
          <p:nvSpPr>
            <p:cNvPr id="150534" name="Rectangle 4">
              <a:extLst>
                <a:ext uri="{FF2B5EF4-FFF2-40B4-BE49-F238E27FC236}">
                  <a16:creationId xmlns:a16="http://schemas.microsoft.com/office/drawing/2014/main" id="{1542BBAC-717E-5A88-8CD1-1629412C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1434"/>
              <a:ext cx="7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Provides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0535" name="Rectangle 5">
              <a:extLst>
                <a:ext uri="{FF2B5EF4-FFF2-40B4-BE49-F238E27FC236}">
                  <a16:creationId xmlns:a16="http://schemas.microsoft.com/office/drawing/2014/main" id="{8B7C3C90-3E6F-1634-CC8D-278D29A2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0"/>
              <a:ext cx="7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Requires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0536" name="Rectangle 6">
              <a:extLst>
                <a:ext uri="{FF2B5EF4-FFF2-40B4-BE49-F238E27FC236}">
                  <a16:creationId xmlns:a16="http://schemas.microsoft.com/office/drawing/2014/main" id="{7FDD913E-4D55-DE81-FCB3-71EAF73CD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568"/>
              <a:ext cx="9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Flight Booking</a:t>
              </a:r>
            </a:p>
          </p:txBody>
        </p:sp>
        <p:sp>
          <p:nvSpPr>
            <p:cNvPr id="150537" name="Rectangle 7">
              <a:extLst>
                <a:ext uri="{FF2B5EF4-FFF2-40B4-BE49-F238E27FC236}">
                  <a16:creationId xmlns:a16="http://schemas.microsoft.com/office/drawing/2014/main" id="{3B22685E-4D97-5E18-815E-19EA69BF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807"/>
              <a:ext cx="185" cy="252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38" name="Rectangle 8">
              <a:extLst>
                <a:ext uri="{FF2B5EF4-FFF2-40B4-BE49-F238E27FC236}">
                  <a16:creationId xmlns:a16="http://schemas.microsoft.com/office/drawing/2014/main" id="{A07B092C-C703-E890-3535-A73F9DB92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820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39" name="Rectangle 9">
              <a:extLst>
                <a:ext uri="{FF2B5EF4-FFF2-40B4-BE49-F238E27FC236}">
                  <a16:creationId xmlns:a16="http://schemas.microsoft.com/office/drawing/2014/main" id="{7771E96D-6756-FDC4-A17C-902026893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830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40" name="Rectangle 10">
              <a:extLst>
                <a:ext uri="{FF2B5EF4-FFF2-40B4-BE49-F238E27FC236}">
                  <a16:creationId xmlns:a16="http://schemas.microsoft.com/office/drawing/2014/main" id="{4CB99083-E7CC-9AA7-D5E8-250C3854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933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41" name="Rectangle 11">
              <a:extLst>
                <a:ext uri="{FF2B5EF4-FFF2-40B4-BE49-F238E27FC236}">
                  <a16:creationId xmlns:a16="http://schemas.microsoft.com/office/drawing/2014/main" id="{7D8E9130-271F-A01E-991F-9C6BE478D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43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42" name="Line 12">
              <a:extLst>
                <a:ext uri="{FF2B5EF4-FFF2-40B4-BE49-F238E27FC236}">
                  <a16:creationId xmlns:a16="http://schemas.microsoft.com/office/drawing/2014/main" id="{F4DEEEC7-BD86-253A-BA81-2B984BD5B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956"/>
              <a:ext cx="634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3" name="Oval 13">
              <a:extLst>
                <a:ext uri="{FF2B5EF4-FFF2-40B4-BE49-F238E27FC236}">
                  <a16:creationId xmlns:a16="http://schemas.microsoft.com/office/drawing/2014/main" id="{38AC47AF-D6BF-54F5-1EB0-C71ABA08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75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44" name="Line 14">
              <a:extLst>
                <a:ext uri="{FF2B5EF4-FFF2-40B4-BE49-F238E27FC236}">
                  <a16:creationId xmlns:a16="http://schemas.microsoft.com/office/drawing/2014/main" id="{628FFE8A-69AB-A91B-F607-B6DF0AC12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206"/>
              <a:ext cx="634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5" name="Oval 15">
              <a:extLst>
                <a:ext uri="{FF2B5EF4-FFF2-40B4-BE49-F238E27FC236}">
                  <a16:creationId xmlns:a16="http://schemas.microsoft.com/office/drawing/2014/main" id="{FD5DD091-6FD4-6BFE-4777-0F24CE9CC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147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46" name="Line 20">
              <a:extLst>
                <a:ext uri="{FF2B5EF4-FFF2-40B4-BE49-F238E27FC236}">
                  <a16:creationId xmlns:a16="http://schemas.microsoft.com/office/drawing/2014/main" id="{44E85E87-A925-3DC2-CD5C-7CD532972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96"/>
              <a:ext cx="569" cy="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7" name="Oval 21">
              <a:extLst>
                <a:ext uri="{FF2B5EF4-FFF2-40B4-BE49-F238E27FC236}">
                  <a16:creationId xmlns:a16="http://schemas.microsoft.com/office/drawing/2014/main" id="{D3549FBE-F763-6B7F-88DD-E3DE3509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216"/>
              <a:ext cx="123" cy="1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48" name="Rectangle 22">
              <a:extLst>
                <a:ext uri="{FF2B5EF4-FFF2-40B4-BE49-F238E27FC236}">
                  <a16:creationId xmlns:a16="http://schemas.microsoft.com/office/drawing/2014/main" id="{1B8CC613-2C71-CD2D-B715-06969032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206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49" name="Rectangle 25">
              <a:extLst>
                <a:ext uri="{FF2B5EF4-FFF2-40B4-BE49-F238E27FC236}">
                  <a16:creationId xmlns:a16="http://schemas.microsoft.com/office/drawing/2014/main" id="{A207461A-5C80-C74C-4221-B466D39C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4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50" name="Rectangle 26">
              <a:extLst>
                <a:ext uri="{FF2B5EF4-FFF2-40B4-BE49-F238E27FC236}">
                  <a16:creationId xmlns:a16="http://schemas.microsoft.com/office/drawing/2014/main" id="{646461BD-179E-270D-5ED8-ECD0E4122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648"/>
              <a:ext cx="1371" cy="2204"/>
            </a:xfrm>
            <a:prstGeom prst="rect">
              <a:avLst/>
            </a:prstGeom>
            <a:noFill/>
            <a:ln w="57150">
              <a:solidFill>
                <a:srgbClr val="0083D7"/>
              </a:solidFill>
              <a:miter lim="800000"/>
              <a:headEnd/>
              <a:tailEnd/>
            </a:ln>
            <a:effectLst>
              <a:prstShdw prst="shdw17" dist="17961" dir="2700000">
                <a:srgbClr val="004F8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0551" name="Rectangle 27">
              <a:extLst>
                <a:ext uri="{FF2B5EF4-FFF2-40B4-BE49-F238E27FC236}">
                  <a16:creationId xmlns:a16="http://schemas.microsoft.com/office/drawing/2014/main" id="{2F4107F7-F865-FEB3-1B66-0613F904F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824"/>
              <a:ext cx="1265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Flight Information</a:t>
              </a:r>
            </a:p>
          </p:txBody>
        </p:sp>
        <p:sp>
          <p:nvSpPr>
            <p:cNvPr id="150552" name="Rectangle 28">
              <a:extLst>
                <a:ext uri="{FF2B5EF4-FFF2-40B4-BE49-F238E27FC236}">
                  <a16:creationId xmlns:a16="http://schemas.microsoft.com/office/drawing/2014/main" id="{606BF242-12F3-2C7C-43B3-0298348A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64"/>
              <a:ext cx="8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Customer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Preference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Information</a:t>
              </a:r>
            </a:p>
          </p:txBody>
        </p:sp>
        <p:sp>
          <p:nvSpPr>
            <p:cNvPr id="150553" name="Text Box 47">
              <a:extLst>
                <a:ext uri="{FF2B5EF4-FFF2-40B4-BE49-F238E27FC236}">
                  <a16:creationId xmlns:a16="http://schemas.microsoft.com/office/drawing/2014/main" id="{8842FA15-054A-678E-1BF6-F14F5D0D9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44"/>
              <a:ext cx="10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Customer data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92DD981B-B56E-0321-11F8-2D946A63C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A96FF1A-502A-CBFF-2AE7-A0BF12A320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51555" name="Slide Number Placeholder 4">
            <a:extLst>
              <a:ext uri="{FF2B5EF4-FFF2-40B4-BE49-F238E27FC236}">
                <a16:creationId xmlns:a16="http://schemas.microsoft.com/office/drawing/2014/main" id="{83253A77-85CD-237B-7820-EA07E1D4E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F33E9E-FE8E-714E-A855-F3EA43843793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81582ECB-AEE8-3739-8B06-2B254EFA4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en-US" dirty="0"/>
            </a:br>
            <a:r>
              <a:rPr lang="en-GB" altLang="en-US" dirty="0"/>
              <a:t>Promotional Hotel Booking Service..</a:t>
            </a:r>
          </a:p>
        </p:txBody>
      </p:sp>
      <p:sp>
        <p:nvSpPr>
          <p:cNvPr id="151557" name="Rectangle 3">
            <a:extLst>
              <a:ext uri="{FF2B5EF4-FFF2-40B4-BE49-F238E27FC236}">
                <a16:creationId xmlns:a16="http://schemas.microsoft.com/office/drawing/2014/main" id="{21AFBD8A-2961-63AB-A0D8-E5E70346F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/>
            <a:endParaRPr lang="en-GB" altLang="en-US"/>
          </a:p>
        </p:txBody>
      </p:sp>
      <p:grpSp>
        <p:nvGrpSpPr>
          <p:cNvPr id="151558" name="Group 45">
            <a:extLst>
              <a:ext uri="{FF2B5EF4-FFF2-40B4-BE49-F238E27FC236}">
                <a16:creationId xmlns:a16="http://schemas.microsoft.com/office/drawing/2014/main" id="{FE967208-017A-436A-8D6F-B84B5333B495}"/>
              </a:ext>
            </a:extLst>
          </p:cNvPr>
          <p:cNvGrpSpPr>
            <a:grpSpLocks/>
          </p:cNvGrpSpPr>
          <p:nvPr/>
        </p:nvGrpSpPr>
        <p:grpSpPr bwMode="auto">
          <a:xfrm>
            <a:off x="1890714" y="2286001"/>
            <a:ext cx="8794605" cy="3838575"/>
            <a:chOff x="144" y="1434"/>
            <a:chExt cx="5586" cy="2418"/>
          </a:xfrm>
        </p:grpSpPr>
        <p:sp>
          <p:nvSpPr>
            <p:cNvPr id="151559" name="Rectangle 4">
              <a:extLst>
                <a:ext uri="{FF2B5EF4-FFF2-40B4-BE49-F238E27FC236}">
                  <a16:creationId xmlns:a16="http://schemas.microsoft.com/office/drawing/2014/main" id="{53637F84-7D02-BED2-42C6-8A9E5B774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1434"/>
              <a:ext cx="73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Provides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1560" name="Rectangle 5">
              <a:extLst>
                <a:ext uri="{FF2B5EF4-FFF2-40B4-BE49-F238E27FC236}">
                  <a16:creationId xmlns:a16="http://schemas.microsoft.com/office/drawing/2014/main" id="{D42C9159-FCB4-1B6E-40E4-1CC5B40AD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0"/>
              <a:ext cx="75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Requires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1561" name="Rectangle 6">
              <a:extLst>
                <a:ext uri="{FF2B5EF4-FFF2-40B4-BE49-F238E27FC236}">
                  <a16:creationId xmlns:a16="http://schemas.microsoft.com/office/drawing/2014/main" id="{AF575052-9AA6-8ABF-8DD8-3A5252E2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568"/>
              <a:ext cx="1196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Promotional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Hotel Booking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Service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1562" name="Rectangle 7">
              <a:extLst>
                <a:ext uri="{FF2B5EF4-FFF2-40B4-BE49-F238E27FC236}">
                  <a16:creationId xmlns:a16="http://schemas.microsoft.com/office/drawing/2014/main" id="{D4BD639C-DD09-63FB-EC70-67D35A63B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807"/>
              <a:ext cx="185" cy="252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63" name="Rectangle 8">
              <a:extLst>
                <a:ext uri="{FF2B5EF4-FFF2-40B4-BE49-F238E27FC236}">
                  <a16:creationId xmlns:a16="http://schemas.microsoft.com/office/drawing/2014/main" id="{206A93B6-1477-3F8C-6035-176C35B2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820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64" name="Rectangle 9">
              <a:extLst>
                <a:ext uri="{FF2B5EF4-FFF2-40B4-BE49-F238E27FC236}">
                  <a16:creationId xmlns:a16="http://schemas.microsoft.com/office/drawing/2014/main" id="{AE7099D9-B5FD-6840-45BD-0E2FB680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830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65" name="Rectangle 10">
              <a:extLst>
                <a:ext uri="{FF2B5EF4-FFF2-40B4-BE49-F238E27FC236}">
                  <a16:creationId xmlns:a16="http://schemas.microsoft.com/office/drawing/2014/main" id="{4F698C52-AB28-34D0-B098-1407B88FC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933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66" name="Rectangle 11">
              <a:extLst>
                <a:ext uri="{FF2B5EF4-FFF2-40B4-BE49-F238E27FC236}">
                  <a16:creationId xmlns:a16="http://schemas.microsoft.com/office/drawing/2014/main" id="{771645C1-5B41-A804-2786-3892E51A5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43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67" name="Line 12">
              <a:extLst>
                <a:ext uri="{FF2B5EF4-FFF2-40B4-BE49-F238E27FC236}">
                  <a16:creationId xmlns:a16="http://schemas.microsoft.com/office/drawing/2014/main" id="{A7A1A417-8713-51D1-F628-3305DF1CC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95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8" name="Oval 13">
              <a:extLst>
                <a:ext uri="{FF2B5EF4-FFF2-40B4-BE49-F238E27FC236}">
                  <a16:creationId xmlns:a16="http://schemas.microsoft.com/office/drawing/2014/main" id="{361863C5-B9D5-3F72-3F12-501FD022B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75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69" name="Line 20">
              <a:extLst>
                <a:ext uri="{FF2B5EF4-FFF2-40B4-BE49-F238E27FC236}">
                  <a16:creationId xmlns:a16="http://schemas.microsoft.com/office/drawing/2014/main" id="{D466C77B-F7E3-FA6A-2180-E6636315E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5" y="229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0" name="Oval 21">
              <a:extLst>
                <a:ext uri="{FF2B5EF4-FFF2-40B4-BE49-F238E27FC236}">
                  <a16:creationId xmlns:a16="http://schemas.microsoft.com/office/drawing/2014/main" id="{447DB7EA-2089-9E04-52A5-41D00ABD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216"/>
              <a:ext cx="123" cy="1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71" name="Rectangle 22">
              <a:extLst>
                <a:ext uri="{FF2B5EF4-FFF2-40B4-BE49-F238E27FC236}">
                  <a16:creationId xmlns:a16="http://schemas.microsoft.com/office/drawing/2014/main" id="{25DB2C91-B99B-8D3F-0F60-222EE789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206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72" name="Line 23">
              <a:extLst>
                <a:ext uri="{FF2B5EF4-FFF2-40B4-BE49-F238E27FC236}">
                  <a16:creationId xmlns:a16="http://schemas.microsoft.com/office/drawing/2014/main" id="{7ECF0E88-FD8E-2887-E667-42BC84F77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" y="2954"/>
              <a:ext cx="65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3" name="Oval 24">
              <a:extLst>
                <a:ext uri="{FF2B5EF4-FFF2-40B4-BE49-F238E27FC236}">
                  <a16:creationId xmlns:a16="http://schemas.microsoft.com/office/drawing/2014/main" id="{EB61A1FE-5766-E580-0684-1092934E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896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74" name="Rectangle 25">
              <a:extLst>
                <a:ext uri="{FF2B5EF4-FFF2-40B4-BE49-F238E27FC236}">
                  <a16:creationId xmlns:a16="http://schemas.microsoft.com/office/drawing/2014/main" id="{6CE0230A-18CB-0358-6D2F-C5AD6C80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4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75" name="Rectangle 26">
              <a:extLst>
                <a:ext uri="{FF2B5EF4-FFF2-40B4-BE49-F238E27FC236}">
                  <a16:creationId xmlns:a16="http://schemas.microsoft.com/office/drawing/2014/main" id="{3F7C2F26-D3B6-30F8-0A0A-06758E5A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648"/>
              <a:ext cx="1371" cy="2204"/>
            </a:xfrm>
            <a:prstGeom prst="rect">
              <a:avLst/>
            </a:prstGeom>
            <a:noFill/>
            <a:ln w="57150">
              <a:solidFill>
                <a:srgbClr val="0083D7"/>
              </a:solidFill>
              <a:miter lim="800000"/>
              <a:headEnd/>
              <a:tailEnd/>
            </a:ln>
            <a:effectLst>
              <a:prstShdw prst="shdw17" dist="17961" dir="2700000">
                <a:srgbClr val="004F8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1576" name="Rectangle 27">
              <a:extLst>
                <a:ext uri="{FF2B5EF4-FFF2-40B4-BE49-F238E27FC236}">
                  <a16:creationId xmlns:a16="http://schemas.microsoft.com/office/drawing/2014/main" id="{812DC97E-01EE-377E-4672-5F89C794F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1819"/>
              <a:ext cx="1129" cy="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List of available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Hotels</a:t>
              </a:r>
            </a:p>
          </p:txBody>
        </p:sp>
        <p:sp>
          <p:nvSpPr>
            <p:cNvPr id="151577" name="Rectangle 43">
              <a:extLst>
                <a:ext uri="{FF2B5EF4-FFF2-40B4-BE49-F238E27FC236}">
                  <a16:creationId xmlns:a16="http://schemas.microsoft.com/office/drawing/2014/main" id="{DEB1D470-8C13-4226-284B-BEE723D0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160"/>
              <a:ext cx="1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Flight Information</a:t>
              </a:r>
            </a:p>
          </p:txBody>
        </p:sp>
        <p:sp>
          <p:nvSpPr>
            <p:cNvPr id="151578" name="Rectangle 44">
              <a:extLst>
                <a:ext uri="{FF2B5EF4-FFF2-40B4-BE49-F238E27FC236}">
                  <a16:creationId xmlns:a16="http://schemas.microsoft.com/office/drawing/2014/main" id="{F2188D30-7F09-6FB2-3E3B-70F9AE554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0"/>
              <a:ext cx="150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Customer Preference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Information</a:t>
              </a:r>
            </a:p>
          </p:txBody>
        </p:sp>
      </p:grp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D08D8DD8-65C9-3ED3-D3C1-C10E3397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C57B93E6-CD62-7BFC-C35B-63C38A7F9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52579" name="Slide Number Placeholder 4">
            <a:extLst>
              <a:ext uri="{FF2B5EF4-FFF2-40B4-BE49-F238E27FC236}">
                <a16:creationId xmlns:a16="http://schemas.microsoft.com/office/drawing/2014/main" id="{C38F606E-990B-1353-214C-81389CAA4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813FEC-656F-2446-A483-BB1D6ECDE580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id="{A242180E-E08B-4C66-79F9-1A3CDB57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en-US" dirty="0"/>
            </a:br>
            <a:r>
              <a:rPr lang="en-GB" altLang="en-US" dirty="0"/>
              <a:t>You can even provide more services..</a:t>
            </a:r>
          </a:p>
        </p:txBody>
      </p:sp>
      <p:sp>
        <p:nvSpPr>
          <p:cNvPr id="152581" name="Rectangle 3">
            <a:extLst>
              <a:ext uri="{FF2B5EF4-FFF2-40B4-BE49-F238E27FC236}">
                <a16:creationId xmlns:a16="http://schemas.microsoft.com/office/drawing/2014/main" id="{B70FA509-D6F8-53FE-F88F-B6F819C8C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/>
            <a:endParaRPr lang="en-GB" altLang="en-US"/>
          </a:p>
        </p:txBody>
      </p:sp>
      <p:grpSp>
        <p:nvGrpSpPr>
          <p:cNvPr id="152582" name="Group 45">
            <a:extLst>
              <a:ext uri="{FF2B5EF4-FFF2-40B4-BE49-F238E27FC236}">
                <a16:creationId xmlns:a16="http://schemas.microsoft.com/office/drawing/2014/main" id="{EE916859-A949-2EDF-14D4-EB20B3E84BBA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2276476"/>
            <a:ext cx="8920163" cy="3838575"/>
            <a:chOff x="144" y="1434"/>
            <a:chExt cx="5619" cy="2418"/>
          </a:xfrm>
        </p:grpSpPr>
        <p:sp>
          <p:nvSpPr>
            <p:cNvPr id="152583" name="Rectangle 4">
              <a:extLst>
                <a:ext uri="{FF2B5EF4-FFF2-40B4-BE49-F238E27FC236}">
                  <a16:creationId xmlns:a16="http://schemas.microsoft.com/office/drawing/2014/main" id="{72D4E5A4-CC62-AE58-3CDF-3CDFB9F56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1434"/>
              <a:ext cx="7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Provides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2584" name="Rectangle 5">
              <a:extLst>
                <a:ext uri="{FF2B5EF4-FFF2-40B4-BE49-F238E27FC236}">
                  <a16:creationId xmlns:a16="http://schemas.microsoft.com/office/drawing/2014/main" id="{6EB752F1-6804-B268-F5DE-19EEEC840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0"/>
              <a:ext cx="7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Requires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2585" name="Rectangle 6">
              <a:extLst>
                <a:ext uri="{FF2B5EF4-FFF2-40B4-BE49-F238E27FC236}">
                  <a16:creationId xmlns:a16="http://schemas.microsoft.com/office/drawing/2014/main" id="{92DC8A8C-3C65-7138-8867-4AA97984C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568"/>
              <a:ext cx="1186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Promotional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Hotel Booking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Service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2586" name="Rectangle 7">
              <a:extLst>
                <a:ext uri="{FF2B5EF4-FFF2-40B4-BE49-F238E27FC236}">
                  <a16:creationId xmlns:a16="http://schemas.microsoft.com/office/drawing/2014/main" id="{75E4DFBB-0C2E-0640-523A-18D582DA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807"/>
              <a:ext cx="185" cy="252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87" name="Rectangle 8">
              <a:extLst>
                <a:ext uri="{FF2B5EF4-FFF2-40B4-BE49-F238E27FC236}">
                  <a16:creationId xmlns:a16="http://schemas.microsoft.com/office/drawing/2014/main" id="{741E6069-1413-F0F6-EFF7-8BAA432E5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820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88" name="Rectangle 9">
              <a:extLst>
                <a:ext uri="{FF2B5EF4-FFF2-40B4-BE49-F238E27FC236}">
                  <a16:creationId xmlns:a16="http://schemas.microsoft.com/office/drawing/2014/main" id="{48B4D33B-7CA6-FAA2-535B-6DAF3715C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830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89" name="Rectangle 10">
              <a:extLst>
                <a:ext uri="{FF2B5EF4-FFF2-40B4-BE49-F238E27FC236}">
                  <a16:creationId xmlns:a16="http://schemas.microsoft.com/office/drawing/2014/main" id="{464332B4-3149-8346-80DD-36C60616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933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90" name="Rectangle 11">
              <a:extLst>
                <a:ext uri="{FF2B5EF4-FFF2-40B4-BE49-F238E27FC236}">
                  <a16:creationId xmlns:a16="http://schemas.microsoft.com/office/drawing/2014/main" id="{21186796-2D54-4354-B1C5-6E610302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43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91" name="Line 12">
              <a:extLst>
                <a:ext uri="{FF2B5EF4-FFF2-40B4-BE49-F238E27FC236}">
                  <a16:creationId xmlns:a16="http://schemas.microsoft.com/office/drawing/2014/main" id="{EAB1F542-2DD8-23EE-A7FD-644490BF5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95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92" name="Oval 13">
              <a:extLst>
                <a:ext uri="{FF2B5EF4-FFF2-40B4-BE49-F238E27FC236}">
                  <a16:creationId xmlns:a16="http://schemas.microsoft.com/office/drawing/2014/main" id="{D2A3CA85-7005-AA1A-3958-5877B8477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75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93" name="Line 14">
              <a:extLst>
                <a:ext uri="{FF2B5EF4-FFF2-40B4-BE49-F238E27FC236}">
                  <a16:creationId xmlns:a16="http://schemas.microsoft.com/office/drawing/2014/main" id="{F2083BF6-8F62-0B7F-D378-A20494D2E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20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94" name="Oval 15">
              <a:extLst>
                <a:ext uri="{FF2B5EF4-FFF2-40B4-BE49-F238E27FC236}">
                  <a16:creationId xmlns:a16="http://schemas.microsoft.com/office/drawing/2014/main" id="{5525881A-2835-EBE8-042C-7D5CA2DC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147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95" name="Line 18">
              <a:extLst>
                <a:ext uri="{FF2B5EF4-FFF2-40B4-BE49-F238E27FC236}">
                  <a16:creationId xmlns:a16="http://schemas.microsoft.com/office/drawing/2014/main" id="{88A976D2-8C4C-80E5-B4CC-E3A6F2402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727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96" name="Oval 19">
              <a:extLst>
                <a:ext uri="{FF2B5EF4-FFF2-40B4-BE49-F238E27FC236}">
                  <a16:creationId xmlns:a16="http://schemas.microsoft.com/office/drawing/2014/main" id="{697C66B4-92E6-0CC0-B7D6-252D69E6F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647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97" name="Line 20">
              <a:extLst>
                <a:ext uri="{FF2B5EF4-FFF2-40B4-BE49-F238E27FC236}">
                  <a16:creationId xmlns:a16="http://schemas.microsoft.com/office/drawing/2014/main" id="{375FD2E9-4C22-3372-9BC3-B72C41AEA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5" y="229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98" name="Oval 21">
              <a:extLst>
                <a:ext uri="{FF2B5EF4-FFF2-40B4-BE49-F238E27FC236}">
                  <a16:creationId xmlns:a16="http://schemas.microsoft.com/office/drawing/2014/main" id="{37BBEE86-E0E5-F783-CE97-820087CED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216"/>
              <a:ext cx="123" cy="1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599" name="Rectangle 22">
              <a:extLst>
                <a:ext uri="{FF2B5EF4-FFF2-40B4-BE49-F238E27FC236}">
                  <a16:creationId xmlns:a16="http://schemas.microsoft.com/office/drawing/2014/main" id="{C07B7F72-893C-41B3-E9FB-01FB32FCE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206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600" name="Line 23">
              <a:extLst>
                <a:ext uri="{FF2B5EF4-FFF2-40B4-BE49-F238E27FC236}">
                  <a16:creationId xmlns:a16="http://schemas.microsoft.com/office/drawing/2014/main" id="{90783FD3-3E1F-5C3E-896D-ED2F29E6B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" y="2954"/>
              <a:ext cx="65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01" name="Oval 24">
              <a:extLst>
                <a:ext uri="{FF2B5EF4-FFF2-40B4-BE49-F238E27FC236}">
                  <a16:creationId xmlns:a16="http://schemas.microsoft.com/office/drawing/2014/main" id="{4D42DE62-6624-08EC-6BA2-1757DBE15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896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602" name="Rectangle 25">
              <a:extLst>
                <a:ext uri="{FF2B5EF4-FFF2-40B4-BE49-F238E27FC236}">
                  <a16:creationId xmlns:a16="http://schemas.microsoft.com/office/drawing/2014/main" id="{93F17AA9-A9D1-9082-3CB1-4A23ADAD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4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603" name="Rectangle 26">
              <a:extLst>
                <a:ext uri="{FF2B5EF4-FFF2-40B4-BE49-F238E27FC236}">
                  <a16:creationId xmlns:a16="http://schemas.microsoft.com/office/drawing/2014/main" id="{2665D41D-E80B-1506-A02B-09F396082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648"/>
              <a:ext cx="1371" cy="2204"/>
            </a:xfrm>
            <a:prstGeom prst="rect">
              <a:avLst/>
            </a:prstGeom>
            <a:noFill/>
            <a:ln w="57150">
              <a:solidFill>
                <a:srgbClr val="0083D7"/>
              </a:solidFill>
              <a:miter lim="800000"/>
              <a:headEnd/>
              <a:tailEnd/>
            </a:ln>
            <a:effectLst>
              <a:prstShdw prst="shdw17" dist="17961" dir="2700000">
                <a:srgbClr val="004F8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604" name="Rectangle 27">
              <a:extLst>
                <a:ext uri="{FF2B5EF4-FFF2-40B4-BE49-F238E27FC236}">
                  <a16:creationId xmlns:a16="http://schemas.microsoft.com/office/drawing/2014/main" id="{96ABC4CA-8AAB-A679-580B-F9590284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1819"/>
              <a:ext cx="1109" cy="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List of available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Hotels</a:t>
              </a:r>
            </a:p>
          </p:txBody>
        </p:sp>
        <p:sp>
          <p:nvSpPr>
            <p:cNvPr id="152605" name="Rectangle 28">
              <a:extLst>
                <a:ext uri="{FF2B5EF4-FFF2-40B4-BE49-F238E27FC236}">
                  <a16:creationId xmlns:a16="http://schemas.microsoft.com/office/drawing/2014/main" id="{D2DCCA92-3CC9-EB0F-3334-90A268575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60"/>
              <a:ext cx="8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List of Budget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Hotel</a:t>
              </a:r>
              <a:r>
                <a:rPr lang="en-US" alt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52606" name="Rectangle 30">
              <a:extLst>
                <a:ext uri="{FF2B5EF4-FFF2-40B4-BE49-F238E27FC236}">
                  <a16:creationId xmlns:a16="http://schemas.microsoft.com/office/drawing/2014/main" id="{CD8189E1-F304-2005-F8B6-2932E090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2568"/>
              <a:ext cx="11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List of Five stars</a:t>
              </a:r>
            </a:p>
          </p:txBody>
        </p:sp>
        <p:sp>
          <p:nvSpPr>
            <p:cNvPr id="152607" name="Rectangle 31">
              <a:extLst>
                <a:ext uri="{FF2B5EF4-FFF2-40B4-BE49-F238E27FC236}">
                  <a16:creationId xmlns:a16="http://schemas.microsoft.com/office/drawing/2014/main" id="{D958D704-E749-2960-F14E-94ABCF9C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2840"/>
              <a:ext cx="7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List of B&amp;B</a:t>
              </a:r>
            </a:p>
          </p:txBody>
        </p:sp>
        <p:sp>
          <p:nvSpPr>
            <p:cNvPr id="152608" name="Rectangle 34">
              <a:extLst>
                <a:ext uri="{FF2B5EF4-FFF2-40B4-BE49-F238E27FC236}">
                  <a16:creationId xmlns:a16="http://schemas.microsoft.com/office/drawing/2014/main" id="{B2A783B8-E5CB-8297-0D9A-4871B876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3090"/>
              <a:ext cx="9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List of 3 stars</a:t>
              </a:r>
            </a:p>
          </p:txBody>
        </p:sp>
        <p:sp>
          <p:nvSpPr>
            <p:cNvPr id="152609" name="Line 35">
              <a:extLst>
                <a:ext uri="{FF2B5EF4-FFF2-40B4-BE49-F238E27FC236}">
                  <a16:creationId xmlns:a16="http://schemas.microsoft.com/office/drawing/2014/main" id="{CC8C3F51-0506-6A05-B13C-6A42ECE40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976"/>
              <a:ext cx="602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0" name="Oval 36">
              <a:extLst>
                <a:ext uri="{FF2B5EF4-FFF2-40B4-BE49-F238E27FC236}">
                  <a16:creationId xmlns:a16="http://schemas.microsoft.com/office/drawing/2014/main" id="{A509DFAA-5418-2CEE-DB75-C56FD61A7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896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611" name="Line 37">
              <a:extLst>
                <a:ext uri="{FF2B5EF4-FFF2-40B4-BE49-F238E27FC236}">
                  <a16:creationId xmlns:a16="http://schemas.microsoft.com/office/drawing/2014/main" id="{33FA7A6C-C835-9AD3-334A-9F30D9C47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3227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2" name="Oval 38">
              <a:extLst>
                <a:ext uri="{FF2B5EF4-FFF2-40B4-BE49-F238E27FC236}">
                  <a16:creationId xmlns:a16="http://schemas.microsoft.com/office/drawing/2014/main" id="{5146C99A-1453-E445-FFC1-11825C2E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3169"/>
              <a:ext cx="123" cy="1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2613" name="Rectangle 43">
              <a:extLst>
                <a:ext uri="{FF2B5EF4-FFF2-40B4-BE49-F238E27FC236}">
                  <a16:creationId xmlns:a16="http://schemas.microsoft.com/office/drawing/2014/main" id="{071D7DC7-9F02-7230-6708-1E4962375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160"/>
              <a:ext cx="12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Flight Information</a:t>
              </a:r>
            </a:p>
          </p:txBody>
        </p:sp>
        <p:sp>
          <p:nvSpPr>
            <p:cNvPr id="152614" name="Rectangle 44">
              <a:extLst>
                <a:ext uri="{FF2B5EF4-FFF2-40B4-BE49-F238E27FC236}">
                  <a16:creationId xmlns:a16="http://schemas.microsoft.com/office/drawing/2014/main" id="{0EEB83E5-3159-D71C-D3CB-7CBF0232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0"/>
              <a:ext cx="14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Customer Preference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Information</a:t>
              </a:r>
            </a:p>
          </p:txBody>
        </p:sp>
      </p:grp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96C4AD91-0A65-335D-1F62-138256C5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90BF61DD-9899-D339-E585-2CA15FA6D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53603" name="Slide Number Placeholder 4">
            <a:extLst>
              <a:ext uri="{FF2B5EF4-FFF2-40B4-BE49-F238E27FC236}">
                <a16:creationId xmlns:a16="http://schemas.microsoft.com/office/drawing/2014/main" id="{F1B676E2-7A47-340B-6DE9-3B39501310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0D6627-4D92-F945-9E00-37C18D89CC32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3604" name="Rectangle 2">
            <a:extLst>
              <a:ext uri="{FF2B5EF4-FFF2-40B4-BE49-F238E27FC236}">
                <a16:creationId xmlns:a16="http://schemas.microsoft.com/office/drawing/2014/main" id="{E23CED45-D425-0AC9-6DC6-594793DD9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Car Hire Promotional Service</a:t>
            </a:r>
          </a:p>
        </p:txBody>
      </p:sp>
      <p:sp>
        <p:nvSpPr>
          <p:cNvPr id="153605" name="Rectangle 3">
            <a:extLst>
              <a:ext uri="{FF2B5EF4-FFF2-40B4-BE49-F238E27FC236}">
                <a16:creationId xmlns:a16="http://schemas.microsoft.com/office/drawing/2014/main" id="{564B0287-785D-C386-0E05-DB727BBB9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/>
            <a:endParaRPr lang="en-GB" altLang="en-US"/>
          </a:p>
        </p:txBody>
      </p:sp>
      <p:grpSp>
        <p:nvGrpSpPr>
          <p:cNvPr id="153606" name="Group 27">
            <a:extLst>
              <a:ext uri="{FF2B5EF4-FFF2-40B4-BE49-F238E27FC236}">
                <a16:creationId xmlns:a16="http://schemas.microsoft.com/office/drawing/2014/main" id="{631F28A7-04E5-1B6A-8450-80D221E0130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76476"/>
            <a:ext cx="8934450" cy="3838575"/>
            <a:chOff x="144" y="1434"/>
            <a:chExt cx="5628" cy="2418"/>
          </a:xfrm>
        </p:grpSpPr>
        <p:sp>
          <p:nvSpPr>
            <p:cNvPr id="153607" name="Rectangle 4">
              <a:extLst>
                <a:ext uri="{FF2B5EF4-FFF2-40B4-BE49-F238E27FC236}">
                  <a16:creationId xmlns:a16="http://schemas.microsoft.com/office/drawing/2014/main" id="{FF983A7B-AC04-B75E-17A8-DB712F1D0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1434"/>
              <a:ext cx="7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Provides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3608" name="Rectangle 5">
              <a:extLst>
                <a:ext uri="{FF2B5EF4-FFF2-40B4-BE49-F238E27FC236}">
                  <a16:creationId xmlns:a16="http://schemas.microsoft.com/office/drawing/2014/main" id="{35BB7E55-BBD6-F82D-777C-C5F8B4BEC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0"/>
              <a:ext cx="7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Requires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3609" name="Rectangle 6">
              <a:extLst>
                <a:ext uri="{FF2B5EF4-FFF2-40B4-BE49-F238E27FC236}">
                  <a16:creationId xmlns:a16="http://schemas.microsoft.com/office/drawing/2014/main" id="{86267804-6C33-57BA-F7E0-C93E64033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256"/>
              <a:ext cx="1052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Car Hire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Promotional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</a:rPr>
                <a:t>Service 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3610" name="Rectangle 7">
              <a:extLst>
                <a:ext uri="{FF2B5EF4-FFF2-40B4-BE49-F238E27FC236}">
                  <a16:creationId xmlns:a16="http://schemas.microsoft.com/office/drawing/2014/main" id="{0B7313A2-8CD7-137D-8605-56DBFAF16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807"/>
              <a:ext cx="185" cy="252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11" name="Rectangle 8">
              <a:extLst>
                <a:ext uri="{FF2B5EF4-FFF2-40B4-BE49-F238E27FC236}">
                  <a16:creationId xmlns:a16="http://schemas.microsoft.com/office/drawing/2014/main" id="{6BD7ADEB-87F8-B595-6DC6-9B0F46AE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820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12" name="Rectangle 9">
              <a:extLst>
                <a:ext uri="{FF2B5EF4-FFF2-40B4-BE49-F238E27FC236}">
                  <a16:creationId xmlns:a16="http://schemas.microsoft.com/office/drawing/2014/main" id="{F33685DE-376E-D120-4D9D-37B0FBAE0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830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13" name="Rectangle 10">
              <a:extLst>
                <a:ext uri="{FF2B5EF4-FFF2-40B4-BE49-F238E27FC236}">
                  <a16:creationId xmlns:a16="http://schemas.microsoft.com/office/drawing/2014/main" id="{32D39EE3-8428-0CAD-3EEE-6564CFFE0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933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14" name="Rectangle 11">
              <a:extLst>
                <a:ext uri="{FF2B5EF4-FFF2-40B4-BE49-F238E27FC236}">
                  <a16:creationId xmlns:a16="http://schemas.microsoft.com/office/drawing/2014/main" id="{119CA8E5-EE1F-EF2B-FE32-EED93763D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43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15" name="Line 12">
              <a:extLst>
                <a:ext uri="{FF2B5EF4-FFF2-40B4-BE49-F238E27FC236}">
                  <a16:creationId xmlns:a16="http://schemas.microsoft.com/office/drawing/2014/main" id="{7B53FD83-ECE5-EC6B-F73F-04BD9B471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95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16" name="Oval 13">
              <a:extLst>
                <a:ext uri="{FF2B5EF4-FFF2-40B4-BE49-F238E27FC236}">
                  <a16:creationId xmlns:a16="http://schemas.microsoft.com/office/drawing/2014/main" id="{D1E38BF7-D43D-3EEC-9339-75EB6A425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75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17" name="Line 14">
              <a:extLst>
                <a:ext uri="{FF2B5EF4-FFF2-40B4-BE49-F238E27FC236}">
                  <a16:creationId xmlns:a16="http://schemas.microsoft.com/office/drawing/2014/main" id="{B1812E46-B60D-ADF9-049B-7B2DED5E9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5" y="229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18" name="Oval 15">
              <a:extLst>
                <a:ext uri="{FF2B5EF4-FFF2-40B4-BE49-F238E27FC236}">
                  <a16:creationId xmlns:a16="http://schemas.microsoft.com/office/drawing/2014/main" id="{4715A82D-D927-8002-A20E-ABB02F81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216"/>
              <a:ext cx="123" cy="1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19" name="Rectangle 16">
              <a:extLst>
                <a:ext uri="{FF2B5EF4-FFF2-40B4-BE49-F238E27FC236}">
                  <a16:creationId xmlns:a16="http://schemas.microsoft.com/office/drawing/2014/main" id="{8A6CBED8-F616-FECF-0B8F-C7E39AB1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206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20" name="Line 17">
              <a:extLst>
                <a:ext uri="{FF2B5EF4-FFF2-40B4-BE49-F238E27FC236}">
                  <a16:creationId xmlns:a16="http://schemas.microsoft.com/office/drawing/2014/main" id="{66832FA4-3B0C-BC38-5AFC-AF46D4EE0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" y="2954"/>
              <a:ext cx="65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21" name="Oval 18">
              <a:extLst>
                <a:ext uri="{FF2B5EF4-FFF2-40B4-BE49-F238E27FC236}">
                  <a16:creationId xmlns:a16="http://schemas.microsoft.com/office/drawing/2014/main" id="{4A8C3694-7CF6-EB6C-B0B4-51F617E2B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896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22" name="Rectangle 19">
              <a:extLst>
                <a:ext uri="{FF2B5EF4-FFF2-40B4-BE49-F238E27FC236}">
                  <a16:creationId xmlns:a16="http://schemas.microsoft.com/office/drawing/2014/main" id="{E7456168-7F27-FC39-FC27-BD489C08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4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23" name="Rectangle 20">
              <a:extLst>
                <a:ext uri="{FF2B5EF4-FFF2-40B4-BE49-F238E27FC236}">
                  <a16:creationId xmlns:a16="http://schemas.microsoft.com/office/drawing/2014/main" id="{1CD71034-3BEF-AF4F-1490-95FEB07F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648"/>
              <a:ext cx="1371" cy="2204"/>
            </a:xfrm>
            <a:prstGeom prst="rect">
              <a:avLst/>
            </a:prstGeom>
            <a:noFill/>
            <a:ln w="57150">
              <a:solidFill>
                <a:srgbClr val="0083D7"/>
              </a:solidFill>
              <a:miter lim="800000"/>
              <a:headEnd/>
              <a:tailEnd/>
            </a:ln>
            <a:effectLst>
              <a:prstShdw prst="shdw17" dist="17961" dir="2700000">
                <a:srgbClr val="004F8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24" name="Rectangle 21">
              <a:extLst>
                <a:ext uri="{FF2B5EF4-FFF2-40B4-BE49-F238E27FC236}">
                  <a16:creationId xmlns:a16="http://schemas.microsoft.com/office/drawing/2014/main" id="{1C10159D-FEF1-CAE8-71F2-76C7DFF8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1819"/>
              <a:ext cx="1109" cy="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List of available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Car agents </a:t>
              </a:r>
            </a:p>
          </p:txBody>
        </p:sp>
        <p:sp>
          <p:nvSpPr>
            <p:cNvPr id="153625" name="Rectangle 22">
              <a:extLst>
                <a:ext uri="{FF2B5EF4-FFF2-40B4-BE49-F238E27FC236}">
                  <a16:creationId xmlns:a16="http://schemas.microsoft.com/office/drawing/2014/main" id="{EB790532-075E-B87A-ACDE-5B480406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160"/>
              <a:ext cx="12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Flight Information</a:t>
              </a:r>
            </a:p>
          </p:txBody>
        </p:sp>
        <p:sp>
          <p:nvSpPr>
            <p:cNvPr id="153626" name="Rectangle 23">
              <a:extLst>
                <a:ext uri="{FF2B5EF4-FFF2-40B4-BE49-F238E27FC236}">
                  <a16:creationId xmlns:a16="http://schemas.microsoft.com/office/drawing/2014/main" id="{06FE9B67-DC51-4B0D-5506-ADE6A3F9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0"/>
              <a:ext cx="14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Customer Preference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Information</a:t>
              </a:r>
            </a:p>
          </p:txBody>
        </p:sp>
        <p:sp>
          <p:nvSpPr>
            <p:cNvPr id="153627" name="Oval 24">
              <a:extLst>
                <a:ext uri="{FF2B5EF4-FFF2-40B4-BE49-F238E27FC236}">
                  <a16:creationId xmlns:a16="http://schemas.microsoft.com/office/drawing/2014/main" id="{24D27484-EDEF-496D-C48D-4986634A8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2448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3628" name="Rectangle 25">
              <a:extLst>
                <a:ext uri="{FF2B5EF4-FFF2-40B4-BE49-F238E27FC236}">
                  <a16:creationId xmlns:a16="http://schemas.microsoft.com/office/drawing/2014/main" id="{37EC4CB8-B43A-5216-6260-5EAEB0E8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92"/>
              <a:ext cx="121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List of cars deals </a:t>
              </a:r>
            </a:p>
          </p:txBody>
        </p:sp>
        <p:sp>
          <p:nvSpPr>
            <p:cNvPr id="153629" name="Line 26">
              <a:extLst>
                <a:ext uri="{FF2B5EF4-FFF2-40B4-BE49-F238E27FC236}">
                  <a16:creationId xmlns:a16="http://schemas.microsoft.com/office/drawing/2014/main" id="{9A0AB286-0868-DFB8-22AC-2A78ABC80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44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B608AA4A-2441-ADFC-0F9C-F40490FB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2.X</a:t>
            </a:r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R.Bahsoon, University of Birmingham, UK</a:t>
            </a:r>
          </a:p>
        </p:txBody>
      </p:sp>
      <p:pic>
        <p:nvPicPr>
          <p:cNvPr id="2050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58" y="1551683"/>
            <a:ext cx="7313234" cy="49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73051" y="1825625"/>
            <a:ext cx="107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UML 2.X</a:t>
            </a:r>
            <a:endParaRPr lang="en-GB" dirty="0"/>
          </a:p>
        </p:txBody>
      </p:sp>
      <p:sp>
        <p:nvSpPr>
          <p:cNvPr id="6" name="5-Point Star 5"/>
          <p:cNvSpPr/>
          <p:nvPr/>
        </p:nvSpPr>
        <p:spPr>
          <a:xfrm>
            <a:off x="4743450" y="4648200"/>
            <a:ext cx="200025" cy="190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5-Point Star 8"/>
          <p:cNvSpPr/>
          <p:nvPr/>
        </p:nvSpPr>
        <p:spPr>
          <a:xfrm>
            <a:off x="6873038" y="3829844"/>
            <a:ext cx="200025" cy="190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5-Point Star 11"/>
          <p:cNvSpPr/>
          <p:nvPr/>
        </p:nvSpPr>
        <p:spPr>
          <a:xfrm>
            <a:off x="7629525" y="4589463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5-Point Star 13"/>
          <p:cNvSpPr/>
          <p:nvPr/>
        </p:nvSpPr>
        <p:spPr>
          <a:xfrm>
            <a:off x="2707856" y="3829844"/>
            <a:ext cx="200025" cy="190500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5-Point Star 14"/>
          <p:cNvSpPr/>
          <p:nvPr/>
        </p:nvSpPr>
        <p:spPr>
          <a:xfrm>
            <a:off x="5076825" y="5642868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8119" y="5695256"/>
            <a:ext cx="1352556" cy="52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Collaboration Diagram</a:t>
            </a:r>
          </a:p>
        </p:txBody>
      </p:sp>
      <p:sp>
        <p:nvSpPr>
          <p:cNvPr id="16" name="Oval 15"/>
          <p:cNvSpPr/>
          <p:nvPr/>
        </p:nvSpPr>
        <p:spPr>
          <a:xfrm>
            <a:off x="5762624" y="3707507"/>
            <a:ext cx="1533525" cy="725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1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oter Placeholder 3">
            <a:extLst>
              <a:ext uri="{FF2B5EF4-FFF2-40B4-BE49-F238E27FC236}">
                <a16:creationId xmlns:a16="http://schemas.microsoft.com/office/drawing/2014/main" id="{A8627749-2931-F48A-3843-12E05100F8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54627" name="Slide Number Placeholder 4">
            <a:extLst>
              <a:ext uri="{FF2B5EF4-FFF2-40B4-BE49-F238E27FC236}">
                <a16:creationId xmlns:a16="http://schemas.microsoft.com/office/drawing/2014/main" id="{BDBC7583-8067-AF63-662E-282E05AD5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3EEBE0-6789-094F-8CFB-BD73C3CF3593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4628" name="Rectangle 2">
            <a:extLst>
              <a:ext uri="{FF2B5EF4-FFF2-40B4-BE49-F238E27FC236}">
                <a16:creationId xmlns:a16="http://schemas.microsoft.com/office/drawing/2014/main" id="{F30581B9-2D6B-1A48-EB82-17AF4EC8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Gluing the components</a:t>
            </a:r>
          </a:p>
        </p:txBody>
      </p:sp>
      <p:grpSp>
        <p:nvGrpSpPr>
          <p:cNvPr id="154629" name="Group 4">
            <a:extLst>
              <a:ext uri="{FF2B5EF4-FFF2-40B4-BE49-F238E27FC236}">
                <a16:creationId xmlns:a16="http://schemas.microsoft.com/office/drawing/2014/main" id="{600AAE88-F133-9C3F-C022-A6803D781CA2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76401"/>
            <a:ext cx="5045811" cy="2143125"/>
            <a:chOff x="567" y="1434"/>
            <a:chExt cx="5710" cy="2418"/>
          </a:xfrm>
        </p:grpSpPr>
        <p:sp>
          <p:nvSpPr>
            <p:cNvPr id="154691" name="Rectangle 5">
              <a:extLst>
                <a:ext uri="{FF2B5EF4-FFF2-40B4-BE49-F238E27FC236}">
                  <a16:creationId xmlns:a16="http://schemas.microsoft.com/office/drawing/2014/main" id="{1A5ADD1A-EB63-898C-8A02-B1B935DEA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434"/>
              <a:ext cx="130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00" b="1">
                  <a:solidFill>
                    <a:srgbClr val="003399"/>
                  </a:solidFill>
                </a:rPr>
                <a:t>Provides</a:t>
              </a:r>
              <a:endParaRPr lang="en-US" altLang="en-US" sz="1800">
                <a:solidFill>
                  <a:srgbClr val="003399"/>
                </a:solidFill>
              </a:endParaRPr>
            </a:p>
          </p:txBody>
        </p:sp>
        <p:sp>
          <p:nvSpPr>
            <p:cNvPr id="154692" name="Rectangle 6">
              <a:extLst>
                <a:ext uri="{FF2B5EF4-FFF2-40B4-BE49-F238E27FC236}">
                  <a16:creationId xmlns:a16="http://schemas.microsoft.com/office/drawing/2014/main" id="{7213CC64-1538-4692-80E1-2F877DCD9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1"/>
              <a:ext cx="11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900" b="1">
                  <a:solidFill>
                    <a:srgbClr val="003399"/>
                  </a:solidFill>
                </a:rPr>
                <a:t>Requires</a:t>
              </a:r>
              <a:endParaRPr lang="en-US" altLang="en-US" sz="1400">
                <a:solidFill>
                  <a:srgbClr val="003399"/>
                </a:solidFill>
              </a:endParaRPr>
            </a:p>
          </p:txBody>
        </p:sp>
        <p:sp>
          <p:nvSpPr>
            <p:cNvPr id="154693" name="Rectangle 7">
              <a:extLst>
                <a:ext uri="{FF2B5EF4-FFF2-40B4-BE49-F238E27FC236}">
                  <a16:creationId xmlns:a16="http://schemas.microsoft.com/office/drawing/2014/main" id="{88B9A0F1-EA15-AF98-9158-1643EB857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568"/>
              <a:ext cx="929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Flight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Booking</a:t>
              </a:r>
            </a:p>
          </p:txBody>
        </p:sp>
        <p:sp>
          <p:nvSpPr>
            <p:cNvPr id="154694" name="Rectangle 8">
              <a:extLst>
                <a:ext uri="{FF2B5EF4-FFF2-40B4-BE49-F238E27FC236}">
                  <a16:creationId xmlns:a16="http://schemas.microsoft.com/office/drawing/2014/main" id="{CE469063-9313-3DEE-E6D0-4A1B0C97F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807"/>
              <a:ext cx="185" cy="252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95" name="Rectangle 9">
              <a:extLst>
                <a:ext uri="{FF2B5EF4-FFF2-40B4-BE49-F238E27FC236}">
                  <a16:creationId xmlns:a16="http://schemas.microsoft.com/office/drawing/2014/main" id="{05EF1924-9676-CB84-FDF0-77D92A4FE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820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96" name="Rectangle 10">
              <a:extLst>
                <a:ext uri="{FF2B5EF4-FFF2-40B4-BE49-F238E27FC236}">
                  <a16:creationId xmlns:a16="http://schemas.microsoft.com/office/drawing/2014/main" id="{F6E54B63-7ACB-C235-6570-285DFBA15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830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97" name="Rectangle 11">
              <a:extLst>
                <a:ext uri="{FF2B5EF4-FFF2-40B4-BE49-F238E27FC236}">
                  <a16:creationId xmlns:a16="http://schemas.microsoft.com/office/drawing/2014/main" id="{4BBFE62A-FF2A-72F8-F680-0A66FDF9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933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98" name="Rectangle 12">
              <a:extLst>
                <a:ext uri="{FF2B5EF4-FFF2-40B4-BE49-F238E27FC236}">
                  <a16:creationId xmlns:a16="http://schemas.microsoft.com/office/drawing/2014/main" id="{340E6DF6-5173-C707-2F62-DEDC73D5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43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99" name="Line 13">
              <a:extLst>
                <a:ext uri="{FF2B5EF4-FFF2-40B4-BE49-F238E27FC236}">
                  <a16:creationId xmlns:a16="http://schemas.microsoft.com/office/drawing/2014/main" id="{1A6CFE94-10E9-CBE5-E851-DB29C7B0A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956"/>
              <a:ext cx="634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0" name="Oval 14">
              <a:extLst>
                <a:ext uri="{FF2B5EF4-FFF2-40B4-BE49-F238E27FC236}">
                  <a16:creationId xmlns:a16="http://schemas.microsoft.com/office/drawing/2014/main" id="{B17D5DD4-1DC6-C95A-5D40-D934E10B8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75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701" name="Line 15">
              <a:extLst>
                <a:ext uri="{FF2B5EF4-FFF2-40B4-BE49-F238E27FC236}">
                  <a16:creationId xmlns:a16="http://schemas.microsoft.com/office/drawing/2014/main" id="{2D7B6D16-2324-720B-16E9-A023E268A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206"/>
              <a:ext cx="634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2" name="Oval 16">
              <a:extLst>
                <a:ext uri="{FF2B5EF4-FFF2-40B4-BE49-F238E27FC236}">
                  <a16:creationId xmlns:a16="http://schemas.microsoft.com/office/drawing/2014/main" id="{305EFD89-5A24-A923-92A5-220B7ADE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147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703" name="Line 17">
              <a:extLst>
                <a:ext uri="{FF2B5EF4-FFF2-40B4-BE49-F238E27FC236}">
                  <a16:creationId xmlns:a16="http://schemas.microsoft.com/office/drawing/2014/main" id="{E5854AF3-6895-3170-2CAD-1B798F518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96"/>
              <a:ext cx="569" cy="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4" name="Oval 18">
              <a:extLst>
                <a:ext uri="{FF2B5EF4-FFF2-40B4-BE49-F238E27FC236}">
                  <a16:creationId xmlns:a16="http://schemas.microsoft.com/office/drawing/2014/main" id="{6D8A865B-E245-1518-55A9-72C1F4103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216"/>
              <a:ext cx="123" cy="1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705" name="Rectangle 19">
              <a:extLst>
                <a:ext uri="{FF2B5EF4-FFF2-40B4-BE49-F238E27FC236}">
                  <a16:creationId xmlns:a16="http://schemas.microsoft.com/office/drawing/2014/main" id="{3E76F03C-FFD2-6FF8-2345-9C0564545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206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706" name="Rectangle 20">
              <a:extLst>
                <a:ext uri="{FF2B5EF4-FFF2-40B4-BE49-F238E27FC236}">
                  <a16:creationId xmlns:a16="http://schemas.microsoft.com/office/drawing/2014/main" id="{9F588045-4F58-68B2-C8DB-292E0DFE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4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707" name="Rectangle 21">
              <a:extLst>
                <a:ext uri="{FF2B5EF4-FFF2-40B4-BE49-F238E27FC236}">
                  <a16:creationId xmlns:a16="http://schemas.microsoft.com/office/drawing/2014/main" id="{80777AF6-2B3A-E8D0-1242-341DC7133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648"/>
              <a:ext cx="1371" cy="2204"/>
            </a:xfrm>
            <a:prstGeom prst="rect">
              <a:avLst/>
            </a:prstGeom>
            <a:noFill/>
            <a:ln w="57150">
              <a:solidFill>
                <a:srgbClr val="0083D7"/>
              </a:solidFill>
              <a:miter lim="800000"/>
              <a:headEnd/>
              <a:tailEnd/>
            </a:ln>
            <a:effectLst>
              <a:prstShdw prst="shdw17" dist="17961" dir="2700000">
                <a:srgbClr val="004F8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708" name="Rectangle 22">
              <a:extLst>
                <a:ext uri="{FF2B5EF4-FFF2-40B4-BE49-F238E27FC236}">
                  <a16:creationId xmlns:a16="http://schemas.microsoft.com/office/drawing/2014/main" id="{858DE776-30C3-287D-2868-1858C34CE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824"/>
              <a:ext cx="1770" cy="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Flight Information</a:t>
              </a:r>
            </a:p>
          </p:txBody>
        </p:sp>
        <p:sp>
          <p:nvSpPr>
            <p:cNvPr id="154709" name="Rectangle 23">
              <a:extLst>
                <a:ext uri="{FF2B5EF4-FFF2-40B4-BE49-F238E27FC236}">
                  <a16:creationId xmlns:a16="http://schemas.microsoft.com/office/drawing/2014/main" id="{BC834A42-AF42-D0EC-C2D5-1258A89F2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64"/>
              <a:ext cx="1154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Customer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Preference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Information</a:t>
              </a:r>
            </a:p>
          </p:txBody>
        </p:sp>
        <p:sp>
          <p:nvSpPr>
            <p:cNvPr id="154710" name="Text Box 24">
              <a:extLst>
                <a:ext uri="{FF2B5EF4-FFF2-40B4-BE49-F238E27FC236}">
                  <a16:creationId xmlns:a16="http://schemas.microsoft.com/office/drawing/2014/main" id="{B6541BF1-7B43-A970-E3A0-2BD981D59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44"/>
              <a:ext cx="1428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Customer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154630" name="Group 25">
            <a:extLst>
              <a:ext uri="{FF2B5EF4-FFF2-40B4-BE49-F238E27FC236}">
                <a16:creationId xmlns:a16="http://schemas.microsoft.com/office/drawing/2014/main" id="{106B89CD-314C-37AC-9A03-DFD05557AC58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1143000"/>
            <a:ext cx="3673489" cy="2209800"/>
            <a:chOff x="144" y="1434"/>
            <a:chExt cx="5458" cy="2418"/>
          </a:xfrm>
        </p:grpSpPr>
        <p:sp>
          <p:nvSpPr>
            <p:cNvPr id="154668" name="Rectangle 26">
              <a:extLst>
                <a:ext uri="{FF2B5EF4-FFF2-40B4-BE49-F238E27FC236}">
                  <a16:creationId xmlns:a16="http://schemas.microsoft.com/office/drawing/2014/main" id="{7294521B-EE25-ED8D-A57C-62434D1B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434"/>
              <a:ext cx="112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3399"/>
                  </a:solidFill>
                </a:rPr>
                <a:t>Provides</a:t>
              </a:r>
              <a:endParaRPr lang="en-US" altLang="en-US" sz="1000">
                <a:solidFill>
                  <a:srgbClr val="003399"/>
                </a:solidFill>
              </a:endParaRPr>
            </a:p>
          </p:txBody>
        </p:sp>
        <p:sp>
          <p:nvSpPr>
            <p:cNvPr id="154669" name="Rectangle 27">
              <a:extLst>
                <a:ext uri="{FF2B5EF4-FFF2-40B4-BE49-F238E27FC236}">
                  <a16:creationId xmlns:a16="http://schemas.microsoft.com/office/drawing/2014/main" id="{15194991-511E-CE6B-861F-839E012B7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479"/>
              <a:ext cx="13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solidFill>
                    <a:srgbClr val="003399"/>
                  </a:solidFill>
                </a:rPr>
                <a:t>Requires</a:t>
              </a:r>
              <a:endParaRPr lang="en-US" altLang="en-US" sz="1200">
                <a:solidFill>
                  <a:srgbClr val="003399"/>
                </a:solidFill>
              </a:endParaRPr>
            </a:p>
          </p:txBody>
        </p:sp>
        <p:sp>
          <p:nvSpPr>
            <p:cNvPr id="154670" name="Rectangle 28">
              <a:extLst>
                <a:ext uri="{FF2B5EF4-FFF2-40B4-BE49-F238E27FC236}">
                  <a16:creationId xmlns:a16="http://schemas.microsoft.com/office/drawing/2014/main" id="{32E8DA72-12C5-95D9-D024-FB09F30C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" y="2256"/>
              <a:ext cx="1417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</a:rPr>
                <a:t>Car Hire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</a:rPr>
                <a:t>Promotional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</a:rPr>
                <a:t>Service</a:t>
              </a:r>
              <a:r>
                <a:rPr lang="en-US" altLang="en-US" sz="1700">
                  <a:solidFill>
                    <a:srgbClr val="000000"/>
                  </a:solidFill>
                </a:rPr>
                <a:t> 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54671" name="Rectangle 29">
              <a:extLst>
                <a:ext uri="{FF2B5EF4-FFF2-40B4-BE49-F238E27FC236}">
                  <a16:creationId xmlns:a16="http://schemas.microsoft.com/office/drawing/2014/main" id="{F3A719D0-AF99-DB4A-8DC8-1B60155C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807"/>
              <a:ext cx="185" cy="252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72" name="Rectangle 30">
              <a:extLst>
                <a:ext uri="{FF2B5EF4-FFF2-40B4-BE49-F238E27FC236}">
                  <a16:creationId xmlns:a16="http://schemas.microsoft.com/office/drawing/2014/main" id="{477615C6-21B8-2FA5-DF8F-840464A3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820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73" name="Rectangle 31">
              <a:extLst>
                <a:ext uri="{FF2B5EF4-FFF2-40B4-BE49-F238E27FC236}">
                  <a16:creationId xmlns:a16="http://schemas.microsoft.com/office/drawing/2014/main" id="{2F96DBC9-4ECB-63B7-D1AE-BA9071B7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830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74" name="Rectangle 32">
              <a:extLst>
                <a:ext uri="{FF2B5EF4-FFF2-40B4-BE49-F238E27FC236}">
                  <a16:creationId xmlns:a16="http://schemas.microsoft.com/office/drawing/2014/main" id="{C1FEC203-0524-235D-488C-9EC2ABB6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933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75" name="Rectangle 33">
              <a:extLst>
                <a:ext uri="{FF2B5EF4-FFF2-40B4-BE49-F238E27FC236}">
                  <a16:creationId xmlns:a16="http://schemas.microsoft.com/office/drawing/2014/main" id="{3B7B2654-9C7D-0D11-4030-CB2D37F6F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43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76" name="Line 34">
              <a:extLst>
                <a:ext uri="{FF2B5EF4-FFF2-40B4-BE49-F238E27FC236}">
                  <a16:creationId xmlns:a16="http://schemas.microsoft.com/office/drawing/2014/main" id="{55370FE8-1FF8-5E72-41A5-0E275DDFE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95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7" name="Oval 35">
              <a:extLst>
                <a:ext uri="{FF2B5EF4-FFF2-40B4-BE49-F238E27FC236}">
                  <a16:creationId xmlns:a16="http://schemas.microsoft.com/office/drawing/2014/main" id="{494F2520-610A-4E20-3B8A-10C1C8BB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75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78" name="Line 36">
              <a:extLst>
                <a:ext uri="{FF2B5EF4-FFF2-40B4-BE49-F238E27FC236}">
                  <a16:creationId xmlns:a16="http://schemas.microsoft.com/office/drawing/2014/main" id="{9864A8D4-413B-4CE0-C5FB-D420BBFC2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5" y="229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9" name="Oval 37">
              <a:extLst>
                <a:ext uri="{FF2B5EF4-FFF2-40B4-BE49-F238E27FC236}">
                  <a16:creationId xmlns:a16="http://schemas.microsoft.com/office/drawing/2014/main" id="{2C1EB38D-3715-E8C5-9FCC-4EFC3FD86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216"/>
              <a:ext cx="123" cy="1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80" name="Rectangle 38">
              <a:extLst>
                <a:ext uri="{FF2B5EF4-FFF2-40B4-BE49-F238E27FC236}">
                  <a16:creationId xmlns:a16="http://schemas.microsoft.com/office/drawing/2014/main" id="{86043764-760C-3B28-C7F5-83B49033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206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81" name="Line 39">
              <a:extLst>
                <a:ext uri="{FF2B5EF4-FFF2-40B4-BE49-F238E27FC236}">
                  <a16:creationId xmlns:a16="http://schemas.microsoft.com/office/drawing/2014/main" id="{29BEE812-5676-F3FA-CD84-0D5EB4899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" y="2954"/>
              <a:ext cx="65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82" name="Oval 40">
              <a:extLst>
                <a:ext uri="{FF2B5EF4-FFF2-40B4-BE49-F238E27FC236}">
                  <a16:creationId xmlns:a16="http://schemas.microsoft.com/office/drawing/2014/main" id="{DC26E069-1817-7870-8BDA-BB21532D2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896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83" name="Rectangle 41">
              <a:extLst>
                <a:ext uri="{FF2B5EF4-FFF2-40B4-BE49-F238E27FC236}">
                  <a16:creationId xmlns:a16="http://schemas.microsoft.com/office/drawing/2014/main" id="{BB9A7076-5142-6AD7-A48A-EF16003B2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4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84" name="Rectangle 42">
              <a:extLst>
                <a:ext uri="{FF2B5EF4-FFF2-40B4-BE49-F238E27FC236}">
                  <a16:creationId xmlns:a16="http://schemas.microsoft.com/office/drawing/2014/main" id="{8E4B796E-1175-9C43-4569-C4A22800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648"/>
              <a:ext cx="1371" cy="2204"/>
            </a:xfrm>
            <a:prstGeom prst="rect">
              <a:avLst/>
            </a:prstGeom>
            <a:noFill/>
            <a:ln w="57150">
              <a:solidFill>
                <a:srgbClr val="0083D7"/>
              </a:solidFill>
              <a:miter lim="800000"/>
              <a:headEnd/>
              <a:tailEnd/>
            </a:ln>
            <a:effectLst>
              <a:prstShdw prst="shdw17" dist="17961" dir="2700000">
                <a:srgbClr val="004F8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85" name="Rectangle 43">
              <a:extLst>
                <a:ext uri="{FF2B5EF4-FFF2-40B4-BE49-F238E27FC236}">
                  <a16:creationId xmlns:a16="http://schemas.microsoft.com/office/drawing/2014/main" id="{81A0B305-33E4-40B6-3966-2488DE12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1820"/>
              <a:ext cx="1005" cy="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List of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available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Car agents</a:t>
              </a:r>
              <a:r>
                <a:rPr lang="en-US" altLang="en-US" sz="10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54686" name="Rectangle 44">
              <a:extLst>
                <a:ext uri="{FF2B5EF4-FFF2-40B4-BE49-F238E27FC236}">
                  <a16:creationId xmlns:a16="http://schemas.microsoft.com/office/drawing/2014/main" id="{769F60F1-24E9-3440-BEDA-09784E7CA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160"/>
              <a:ext cx="1515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Flight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Information</a:t>
              </a:r>
            </a:p>
          </p:txBody>
        </p:sp>
        <p:sp>
          <p:nvSpPr>
            <p:cNvPr id="154687" name="Rectangle 45">
              <a:extLst>
                <a:ext uri="{FF2B5EF4-FFF2-40B4-BE49-F238E27FC236}">
                  <a16:creationId xmlns:a16="http://schemas.microsoft.com/office/drawing/2014/main" id="{4828C000-94A1-2C47-CEC1-866B3442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79"/>
              <a:ext cx="1515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Customer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Preference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Information</a:t>
              </a:r>
            </a:p>
          </p:txBody>
        </p:sp>
        <p:sp>
          <p:nvSpPr>
            <p:cNvPr id="154688" name="Oval 46">
              <a:extLst>
                <a:ext uri="{FF2B5EF4-FFF2-40B4-BE49-F238E27FC236}">
                  <a16:creationId xmlns:a16="http://schemas.microsoft.com/office/drawing/2014/main" id="{686A83B5-BE44-95E8-B1D6-61C7EF05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2448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89" name="Rectangle 47">
              <a:extLst>
                <a:ext uri="{FF2B5EF4-FFF2-40B4-BE49-F238E27FC236}">
                  <a16:creationId xmlns:a16="http://schemas.microsoft.com/office/drawing/2014/main" id="{407A0841-E177-D886-4522-8B1BDFBF9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2393"/>
              <a:ext cx="786" cy="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 b="1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List of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cars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deals</a:t>
              </a:r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54690" name="Line 48">
              <a:extLst>
                <a:ext uri="{FF2B5EF4-FFF2-40B4-BE49-F238E27FC236}">
                  <a16:creationId xmlns:a16="http://schemas.microsoft.com/office/drawing/2014/main" id="{87838454-43B2-FE3E-EAF2-96099F525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44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31" name="Freeform 49">
            <a:extLst>
              <a:ext uri="{FF2B5EF4-FFF2-40B4-BE49-F238E27FC236}">
                <a16:creationId xmlns:a16="http://schemas.microsoft.com/office/drawing/2014/main" id="{B22E1621-0769-C993-B731-B669C6EB5D2D}"/>
              </a:ext>
            </a:extLst>
          </p:cNvPr>
          <p:cNvSpPr>
            <a:spLocks/>
          </p:cNvSpPr>
          <p:nvPr/>
        </p:nvSpPr>
        <p:spPr bwMode="auto">
          <a:xfrm>
            <a:off x="4572000" y="2438400"/>
            <a:ext cx="1943100" cy="2286000"/>
          </a:xfrm>
          <a:custGeom>
            <a:avLst/>
            <a:gdLst>
              <a:gd name="T0" fmla="*/ 2147483647 w 1224"/>
              <a:gd name="T1" fmla="*/ 0 h 1440"/>
              <a:gd name="T2" fmla="*/ 2147483647 w 1224"/>
              <a:gd name="T3" fmla="*/ 2147483647 h 1440"/>
              <a:gd name="T4" fmla="*/ 2147483647 w 1224"/>
              <a:gd name="T5" fmla="*/ 2147483647 h 1440"/>
              <a:gd name="T6" fmla="*/ 2147483647 w 1224"/>
              <a:gd name="T7" fmla="*/ 2147483647 h 14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4" h="1440">
                <a:moveTo>
                  <a:pt x="1224" y="0"/>
                </a:moveTo>
                <a:cubicBezTo>
                  <a:pt x="1128" y="188"/>
                  <a:pt x="1032" y="376"/>
                  <a:pt x="840" y="576"/>
                </a:cubicBezTo>
                <a:cubicBezTo>
                  <a:pt x="648" y="776"/>
                  <a:pt x="144" y="1056"/>
                  <a:pt x="72" y="1200"/>
                </a:cubicBezTo>
                <a:cubicBezTo>
                  <a:pt x="0" y="1344"/>
                  <a:pt x="204" y="1392"/>
                  <a:pt x="408" y="14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2" name="Freeform 50">
            <a:extLst>
              <a:ext uri="{FF2B5EF4-FFF2-40B4-BE49-F238E27FC236}">
                <a16:creationId xmlns:a16="http://schemas.microsoft.com/office/drawing/2014/main" id="{3753E29D-B4C0-789F-C695-B7FBD74A89CC}"/>
              </a:ext>
            </a:extLst>
          </p:cNvPr>
          <p:cNvSpPr>
            <a:spLocks/>
          </p:cNvSpPr>
          <p:nvPr/>
        </p:nvSpPr>
        <p:spPr bwMode="auto">
          <a:xfrm>
            <a:off x="3581400" y="2895600"/>
            <a:ext cx="2247900" cy="3111500"/>
          </a:xfrm>
          <a:custGeom>
            <a:avLst/>
            <a:gdLst>
              <a:gd name="T0" fmla="*/ 2147483647 w 1416"/>
              <a:gd name="T1" fmla="*/ 0 h 1960"/>
              <a:gd name="T2" fmla="*/ 2147483647 w 1416"/>
              <a:gd name="T3" fmla="*/ 2147483647 h 1960"/>
              <a:gd name="T4" fmla="*/ 2147483647 w 1416"/>
              <a:gd name="T5" fmla="*/ 2147483647 h 1960"/>
              <a:gd name="T6" fmla="*/ 2147483647 w 1416"/>
              <a:gd name="T7" fmla="*/ 2147483647 h 1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6" h="1960">
                <a:moveTo>
                  <a:pt x="1416" y="0"/>
                </a:moveTo>
                <a:cubicBezTo>
                  <a:pt x="1144" y="184"/>
                  <a:pt x="872" y="368"/>
                  <a:pt x="648" y="672"/>
                </a:cubicBezTo>
                <a:cubicBezTo>
                  <a:pt x="424" y="976"/>
                  <a:pt x="0" y="1688"/>
                  <a:pt x="72" y="1824"/>
                </a:cubicBezTo>
                <a:cubicBezTo>
                  <a:pt x="144" y="1960"/>
                  <a:pt x="612" y="1724"/>
                  <a:pt x="1080" y="148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633" name="Group 51">
            <a:extLst>
              <a:ext uri="{FF2B5EF4-FFF2-40B4-BE49-F238E27FC236}">
                <a16:creationId xmlns:a16="http://schemas.microsoft.com/office/drawing/2014/main" id="{8584A44F-3218-9E39-D5AE-A37A9A3DCDFF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4114800"/>
            <a:ext cx="5256887" cy="2286000"/>
            <a:chOff x="144" y="1434"/>
            <a:chExt cx="5798" cy="2418"/>
          </a:xfrm>
        </p:grpSpPr>
        <p:sp>
          <p:nvSpPr>
            <p:cNvPr id="154636" name="Rectangle 52">
              <a:extLst>
                <a:ext uri="{FF2B5EF4-FFF2-40B4-BE49-F238E27FC236}">
                  <a16:creationId xmlns:a16="http://schemas.microsoft.com/office/drawing/2014/main" id="{B497250F-ED36-9A23-B59E-EE6AF6BA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1434"/>
              <a:ext cx="105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900" b="1">
                  <a:solidFill>
                    <a:srgbClr val="003399"/>
                  </a:solidFill>
                </a:rPr>
                <a:t>Provides</a:t>
              </a:r>
              <a:endParaRPr lang="en-US" altLang="en-US" sz="1400">
                <a:solidFill>
                  <a:srgbClr val="003399"/>
                </a:solidFill>
              </a:endParaRPr>
            </a:p>
          </p:txBody>
        </p:sp>
        <p:sp>
          <p:nvSpPr>
            <p:cNvPr id="154637" name="Rectangle 53">
              <a:extLst>
                <a:ext uri="{FF2B5EF4-FFF2-40B4-BE49-F238E27FC236}">
                  <a16:creationId xmlns:a16="http://schemas.microsoft.com/office/drawing/2014/main" id="{003374F2-426E-573A-7424-ACF6AFA69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483"/>
              <a:ext cx="107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900" b="1">
                  <a:solidFill>
                    <a:srgbClr val="003399"/>
                  </a:solidFill>
                </a:rPr>
                <a:t>Requires</a:t>
              </a:r>
              <a:endParaRPr lang="en-US" altLang="en-US" sz="1400">
                <a:solidFill>
                  <a:srgbClr val="003399"/>
                </a:solidFill>
              </a:endParaRPr>
            </a:p>
          </p:txBody>
        </p:sp>
        <p:sp>
          <p:nvSpPr>
            <p:cNvPr id="154638" name="Rectangle 54">
              <a:extLst>
                <a:ext uri="{FF2B5EF4-FFF2-40B4-BE49-F238E27FC236}">
                  <a16:creationId xmlns:a16="http://schemas.microsoft.com/office/drawing/2014/main" id="{365165FF-35FD-5463-56B1-2E1EA082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569"/>
              <a:ext cx="1151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</a:rPr>
                <a:t>Promotional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</a:rPr>
                <a:t>Hotel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</a:rPr>
                <a:t>Booking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</a:rPr>
                <a:t>Service</a:t>
              </a:r>
              <a:endParaRPr lang="en-US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54639" name="Rectangle 55">
              <a:extLst>
                <a:ext uri="{FF2B5EF4-FFF2-40B4-BE49-F238E27FC236}">
                  <a16:creationId xmlns:a16="http://schemas.microsoft.com/office/drawing/2014/main" id="{A0D0EC4A-E115-230F-9348-018DC3D2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807"/>
              <a:ext cx="185" cy="252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40" name="Rectangle 56">
              <a:extLst>
                <a:ext uri="{FF2B5EF4-FFF2-40B4-BE49-F238E27FC236}">
                  <a16:creationId xmlns:a16="http://schemas.microsoft.com/office/drawing/2014/main" id="{5C2119D1-7C55-F39C-E872-11ACC775F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820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41" name="Rectangle 57">
              <a:extLst>
                <a:ext uri="{FF2B5EF4-FFF2-40B4-BE49-F238E27FC236}">
                  <a16:creationId xmlns:a16="http://schemas.microsoft.com/office/drawing/2014/main" id="{D586CDF4-D64A-5446-719D-51B5195CA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830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42" name="Rectangle 58">
              <a:extLst>
                <a:ext uri="{FF2B5EF4-FFF2-40B4-BE49-F238E27FC236}">
                  <a16:creationId xmlns:a16="http://schemas.microsoft.com/office/drawing/2014/main" id="{A79D1E9C-5578-39CA-F3CA-3DEB07B1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933"/>
              <a:ext cx="123" cy="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43" name="Rectangle 59">
              <a:extLst>
                <a:ext uri="{FF2B5EF4-FFF2-40B4-BE49-F238E27FC236}">
                  <a16:creationId xmlns:a16="http://schemas.microsoft.com/office/drawing/2014/main" id="{C5417EFE-E368-5DF3-FD6A-FE8C8527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43"/>
              <a:ext cx="123" cy="71"/>
            </a:xfrm>
            <a:prstGeom prst="rect">
              <a:avLst/>
            </a:prstGeom>
            <a:noFill/>
            <a:ln w="31750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44" name="Line 60">
              <a:extLst>
                <a:ext uri="{FF2B5EF4-FFF2-40B4-BE49-F238E27FC236}">
                  <a16:creationId xmlns:a16="http://schemas.microsoft.com/office/drawing/2014/main" id="{16756223-AF44-72B8-4610-8AD197554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95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5" name="Oval 61">
              <a:extLst>
                <a:ext uri="{FF2B5EF4-FFF2-40B4-BE49-F238E27FC236}">
                  <a16:creationId xmlns:a16="http://schemas.microsoft.com/office/drawing/2014/main" id="{F51DFBD8-AB89-D5E3-8615-7C4D2558F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75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46" name="Line 62">
              <a:extLst>
                <a:ext uri="{FF2B5EF4-FFF2-40B4-BE49-F238E27FC236}">
                  <a16:creationId xmlns:a16="http://schemas.microsoft.com/office/drawing/2014/main" id="{4C01B153-0E7C-D7B2-6D03-8DCB693DF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20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7" name="Oval 63">
              <a:extLst>
                <a:ext uri="{FF2B5EF4-FFF2-40B4-BE49-F238E27FC236}">
                  <a16:creationId xmlns:a16="http://schemas.microsoft.com/office/drawing/2014/main" id="{F004EC49-3FC9-F55E-1BFF-2077E92FE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147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48" name="Line 64">
              <a:extLst>
                <a:ext uri="{FF2B5EF4-FFF2-40B4-BE49-F238E27FC236}">
                  <a16:creationId xmlns:a16="http://schemas.microsoft.com/office/drawing/2014/main" id="{E22D7C1A-4A1E-8F12-44B6-8833A2639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727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9" name="Oval 65">
              <a:extLst>
                <a:ext uri="{FF2B5EF4-FFF2-40B4-BE49-F238E27FC236}">
                  <a16:creationId xmlns:a16="http://schemas.microsoft.com/office/drawing/2014/main" id="{F72E3E81-F68C-3009-393E-0FBFF749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647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50" name="Line 66">
              <a:extLst>
                <a:ext uri="{FF2B5EF4-FFF2-40B4-BE49-F238E27FC236}">
                  <a16:creationId xmlns:a16="http://schemas.microsoft.com/office/drawing/2014/main" id="{13CF998B-37E9-C9B2-23BC-815D86F86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5" y="2296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51" name="Oval 67">
              <a:extLst>
                <a:ext uri="{FF2B5EF4-FFF2-40B4-BE49-F238E27FC236}">
                  <a16:creationId xmlns:a16="http://schemas.microsoft.com/office/drawing/2014/main" id="{86E7C236-92F2-2142-4FA6-1A258390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216"/>
              <a:ext cx="123" cy="1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52" name="Rectangle 68">
              <a:extLst>
                <a:ext uri="{FF2B5EF4-FFF2-40B4-BE49-F238E27FC236}">
                  <a16:creationId xmlns:a16="http://schemas.microsoft.com/office/drawing/2014/main" id="{C9EC83C7-0B5D-6449-B74A-68F2EAB4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206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53" name="Line 69">
              <a:extLst>
                <a:ext uri="{FF2B5EF4-FFF2-40B4-BE49-F238E27FC236}">
                  <a16:creationId xmlns:a16="http://schemas.microsoft.com/office/drawing/2014/main" id="{3A453D68-F7FB-AA6A-6690-0D1959CAB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" y="2954"/>
              <a:ext cx="65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54" name="Oval 70">
              <a:extLst>
                <a:ext uri="{FF2B5EF4-FFF2-40B4-BE49-F238E27FC236}">
                  <a16:creationId xmlns:a16="http://schemas.microsoft.com/office/drawing/2014/main" id="{D11C4708-C21E-7984-36D3-1EC462B8F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896"/>
              <a:ext cx="123" cy="13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55" name="Rectangle 71">
              <a:extLst>
                <a:ext uri="{FF2B5EF4-FFF2-40B4-BE49-F238E27FC236}">
                  <a16:creationId xmlns:a16="http://schemas.microsoft.com/office/drawing/2014/main" id="{DA753778-A90D-EACB-D3BB-DA94AEFC2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4"/>
              <a:ext cx="82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56" name="Rectangle 72">
              <a:extLst>
                <a:ext uri="{FF2B5EF4-FFF2-40B4-BE49-F238E27FC236}">
                  <a16:creationId xmlns:a16="http://schemas.microsoft.com/office/drawing/2014/main" id="{2C61ABFE-25A8-0294-DAC4-948270ABF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648"/>
              <a:ext cx="1371" cy="2204"/>
            </a:xfrm>
            <a:prstGeom prst="rect">
              <a:avLst/>
            </a:prstGeom>
            <a:noFill/>
            <a:ln w="57150">
              <a:solidFill>
                <a:srgbClr val="0083D7"/>
              </a:solidFill>
              <a:miter lim="800000"/>
              <a:headEnd/>
              <a:tailEnd/>
            </a:ln>
            <a:effectLst>
              <a:prstShdw prst="shdw17" dist="17961" dir="2700000">
                <a:srgbClr val="004F8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57" name="Rectangle 73">
              <a:extLst>
                <a:ext uri="{FF2B5EF4-FFF2-40B4-BE49-F238E27FC236}">
                  <a16:creationId xmlns:a16="http://schemas.microsoft.com/office/drawing/2014/main" id="{B78E2713-4F46-4D36-89D6-7A13A8DE1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817"/>
              <a:ext cx="1310" cy="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List of available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Hotels</a:t>
              </a:r>
            </a:p>
          </p:txBody>
        </p:sp>
        <p:sp>
          <p:nvSpPr>
            <p:cNvPr id="154658" name="Rectangle 74">
              <a:extLst>
                <a:ext uri="{FF2B5EF4-FFF2-40B4-BE49-F238E27FC236}">
                  <a16:creationId xmlns:a16="http://schemas.microsoft.com/office/drawing/2014/main" id="{BBC4FC0A-752F-10D2-92D1-B3242876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161"/>
              <a:ext cx="94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List of Budget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Hotel</a:t>
              </a: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54659" name="Rectangle 75">
              <a:extLst>
                <a:ext uri="{FF2B5EF4-FFF2-40B4-BE49-F238E27FC236}">
                  <a16:creationId xmlns:a16="http://schemas.microsoft.com/office/drawing/2014/main" id="{C7F170DA-16A8-B0EB-E8B1-BB1563175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569"/>
              <a:ext cx="129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List of Five star</a:t>
              </a:r>
            </a:p>
          </p:txBody>
        </p:sp>
        <p:sp>
          <p:nvSpPr>
            <p:cNvPr id="154660" name="Rectangle 76">
              <a:extLst>
                <a:ext uri="{FF2B5EF4-FFF2-40B4-BE49-F238E27FC236}">
                  <a16:creationId xmlns:a16="http://schemas.microsoft.com/office/drawing/2014/main" id="{8074BFE9-CC3D-7C45-83F9-68F2A0BAA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839"/>
              <a:ext cx="9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List of B&amp;B</a:t>
              </a:r>
            </a:p>
          </p:txBody>
        </p:sp>
        <p:sp>
          <p:nvSpPr>
            <p:cNvPr id="154661" name="Rectangle 77">
              <a:extLst>
                <a:ext uri="{FF2B5EF4-FFF2-40B4-BE49-F238E27FC236}">
                  <a16:creationId xmlns:a16="http://schemas.microsoft.com/office/drawing/2014/main" id="{B894EE22-297E-BD74-3C49-3D03F9E0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3086"/>
              <a:ext cx="134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List of 3 stars</a:t>
              </a:r>
            </a:p>
          </p:txBody>
        </p:sp>
        <p:sp>
          <p:nvSpPr>
            <p:cNvPr id="154662" name="Line 78">
              <a:extLst>
                <a:ext uri="{FF2B5EF4-FFF2-40B4-BE49-F238E27FC236}">
                  <a16:creationId xmlns:a16="http://schemas.microsoft.com/office/drawing/2014/main" id="{6A97A0E8-2A0A-34B2-A028-E2EBB8B63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976"/>
              <a:ext cx="602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63" name="Oval 79">
              <a:extLst>
                <a:ext uri="{FF2B5EF4-FFF2-40B4-BE49-F238E27FC236}">
                  <a16:creationId xmlns:a16="http://schemas.microsoft.com/office/drawing/2014/main" id="{29F3A0A9-BC70-3726-DCBE-AF09578E9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896"/>
              <a:ext cx="123" cy="1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64" name="Line 80">
              <a:extLst>
                <a:ext uri="{FF2B5EF4-FFF2-40B4-BE49-F238E27FC236}">
                  <a16:creationId xmlns:a16="http://schemas.microsoft.com/office/drawing/2014/main" id="{8ED81387-F20F-80C7-882D-E4ECA0794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3227"/>
              <a:ext cx="63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65" name="Oval 81">
              <a:extLst>
                <a:ext uri="{FF2B5EF4-FFF2-40B4-BE49-F238E27FC236}">
                  <a16:creationId xmlns:a16="http://schemas.microsoft.com/office/drawing/2014/main" id="{560C03E5-C91D-7A68-BCEB-2F48987A3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3169"/>
              <a:ext cx="123" cy="1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666" name="Rectangle 82">
              <a:extLst>
                <a:ext uri="{FF2B5EF4-FFF2-40B4-BE49-F238E27FC236}">
                  <a16:creationId xmlns:a16="http://schemas.microsoft.com/office/drawing/2014/main" id="{292DC120-4F78-DEA1-D52B-4296DC2A6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2161"/>
              <a:ext cx="112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Flight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Information</a:t>
              </a:r>
            </a:p>
          </p:txBody>
        </p:sp>
        <p:sp>
          <p:nvSpPr>
            <p:cNvPr id="154667" name="Rectangle 83">
              <a:extLst>
                <a:ext uri="{FF2B5EF4-FFF2-40B4-BE49-F238E27FC236}">
                  <a16:creationId xmlns:a16="http://schemas.microsoft.com/office/drawing/2014/main" id="{CD040981-C703-8DF4-251D-1E161B65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0"/>
              <a:ext cx="112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333333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Customer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Preference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Information</a:t>
              </a:r>
            </a:p>
          </p:txBody>
        </p:sp>
      </p:grpSp>
      <p:sp>
        <p:nvSpPr>
          <p:cNvPr id="154634" name="Line 84">
            <a:extLst>
              <a:ext uri="{FF2B5EF4-FFF2-40B4-BE49-F238E27FC236}">
                <a16:creationId xmlns:a16="http://schemas.microsoft.com/office/drawing/2014/main" id="{44CD6C58-CE15-59BA-2169-F75B78315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1981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5" name="Freeform 86">
            <a:extLst>
              <a:ext uri="{FF2B5EF4-FFF2-40B4-BE49-F238E27FC236}">
                <a16:creationId xmlns:a16="http://schemas.microsoft.com/office/drawing/2014/main" id="{2C5330AF-F396-27AC-0EC8-1248F0D1A7DC}"/>
              </a:ext>
            </a:extLst>
          </p:cNvPr>
          <p:cNvSpPr>
            <a:spLocks/>
          </p:cNvSpPr>
          <p:nvPr/>
        </p:nvSpPr>
        <p:spPr bwMode="auto">
          <a:xfrm>
            <a:off x="5867400" y="2349500"/>
            <a:ext cx="1143000" cy="393700"/>
          </a:xfrm>
          <a:custGeom>
            <a:avLst/>
            <a:gdLst>
              <a:gd name="T0" fmla="*/ 2147483647 w 720"/>
              <a:gd name="T1" fmla="*/ 2147483647 h 248"/>
              <a:gd name="T2" fmla="*/ 2147483647 w 720"/>
              <a:gd name="T3" fmla="*/ 2147483647 h 248"/>
              <a:gd name="T4" fmla="*/ 2147483647 w 720"/>
              <a:gd name="T5" fmla="*/ 2147483647 h 248"/>
              <a:gd name="T6" fmla="*/ 0 w 720"/>
              <a:gd name="T7" fmla="*/ 2147483647 h 2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248">
                <a:moveTo>
                  <a:pt x="720" y="248"/>
                </a:moveTo>
                <a:cubicBezTo>
                  <a:pt x="692" y="172"/>
                  <a:pt x="664" y="96"/>
                  <a:pt x="576" y="56"/>
                </a:cubicBezTo>
                <a:cubicBezTo>
                  <a:pt x="488" y="16"/>
                  <a:pt x="288" y="0"/>
                  <a:pt x="192" y="8"/>
                </a:cubicBezTo>
                <a:cubicBezTo>
                  <a:pt x="96" y="16"/>
                  <a:pt x="48" y="60"/>
                  <a:pt x="0" y="10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63F12673-6580-5EDD-E270-49EDC2E4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D554E50-8809-143D-FAE1-563767306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55651" name="Slide Number Placeholder 4">
            <a:extLst>
              <a:ext uri="{FF2B5EF4-FFF2-40B4-BE49-F238E27FC236}">
                <a16:creationId xmlns:a16="http://schemas.microsoft.com/office/drawing/2014/main" id="{3ABC715B-7957-57B0-A748-A363D8AA2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0B2DE9-D2AF-5647-AB34-9DCD8060E3BF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id="{29541C5E-2755-F068-4698-B02A88F43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0350"/>
            <a:ext cx="6969126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/>
              <a:t>Composite Structure in Component Diagrams</a:t>
            </a:r>
          </a:p>
        </p:txBody>
      </p:sp>
      <p:pic>
        <p:nvPicPr>
          <p:cNvPr id="155653" name="Picture 4">
            <a:extLst>
              <a:ext uri="{FF2B5EF4-FFF2-40B4-BE49-F238E27FC236}">
                <a16:creationId xmlns:a16="http://schemas.microsoft.com/office/drawing/2014/main" id="{F2D82299-655E-AF80-9661-EFDE7CC88C7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1557339"/>
            <a:ext cx="7129462" cy="3443287"/>
          </a:xfrm>
          <a:noFill/>
        </p:spPr>
      </p:pic>
      <p:sp>
        <p:nvSpPr>
          <p:cNvPr id="155654" name="Rectangle 5">
            <a:extLst>
              <a:ext uri="{FF2B5EF4-FFF2-40B4-BE49-F238E27FC236}">
                <a16:creationId xmlns:a16="http://schemas.microsoft.com/office/drawing/2014/main" id="{DA7A580D-FE78-7E29-AABB-18D6FAE77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300663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 composite structure depicts the internal realisation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component functionality</a:t>
            </a:r>
          </a:p>
        </p:txBody>
      </p:sp>
      <p:sp>
        <p:nvSpPr>
          <p:cNvPr id="155655" name="Text Box 6">
            <a:extLst>
              <a:ext uri="{FF2B5EF4-FFF2-40B4-BE49-F238E27FC236}">
                <a16:creationId xmlns:a16="http://schemas.microsoft.com/office/drawing/2014/main" id="{88D8B6F2-D13E-7941-35F0-9B767C531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9" y="6029325"/>
            <a:ext cx="2306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Ref: David Rosenblum, UCL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20F89536-7730-C2EF-5DE8-09095588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20D2361-8E63-E9A3-C431-F0673B591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56675" name="Slide Number Placeholder 4">
            <a:extLst>
              <a:ext uri="{FF2B5EF4-FFF2-40B4-BE49-F238E27FC236}">
                <a16:creationId xmlns:a16="http://schemas.microsoft.com/office/drawing/2014/main" id="{F0154100-2185-AB60-5F4F-FA2F63AF00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D23E4C-BD2A-0541-B122-20D120089F9C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56676" name="Rectangle 2">
            <a:extLst>
              <a:ext uri="{FF2B5EF4-FFF2-40B4-BE49-F238E27FC236}">
                <a16:creationId xmlns:a16="http://schemas.microsoft.com/office/drawing/2014/main" id="{38B80C20-FAEC-818F-BA8A-65EA377E1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Ports</a:t>
            </a:r>
          </a:p>
        </p:txBody>
      </p:sp>
      <p:pic>
        <p:nvPicPr>
          <p:cNvPr id="156677" name="Picture 4">
            <a:extLst>
              <a:ext uri="{FF2B5EF4-FFF2-40B4-BE49-F238E27FC236}">
                <a16:creationId xmlns:a16="http://schemas.microsoft.com/office/drawing/2014/main" id="{AF9719C2-6098-F896-5FB8-1458CEC20BB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1268414"/>
            <a:ext cx="7488238" cy="3425825"/>
          </a:xfrm>
          <a:noFill/>
        </p:spPr>
      </p:pic>
      <p:sp>
        <p:nvSpPr>
          <p:cNvPr id="156678" name="Rectangle 5">
            <a:extLst>
              <a:ext uri="{FF2B5EF4-FFF2-40B4-BE49-F238E27FC236}">
                <a16:creationId xmlns:a16="http://schemas.microsoft.com/office/drawing/2014/main" id="{44D61D75-D551-D03D-734E-6C4A4955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724401"/>
            <a:ext cx="80645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ports and connectors specify how component interfaces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mapped to internal functionality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Note that these ‘connectors’ are rather limited, special cases of the 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we’ve been considering in software architectures</a:t>
            </a:r>
          </a:p>
        </p:txBody>
      </p:sp>
      <p:sp>
        <p:nvSpPr>
          <p:cNvPr id="156680" name="Line 7">
            <a:extLst>
              <a:ext uri="{FF2B5EF4-FFF2-40B4-BE49-F238E27FC236}">
                <a16:creationId xmlns:a16="http://schemas.microsoft.com/office/drawing/2014/main" id="{00A1C2B4-3B47-1CB9-951C-719B2C37B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0" y="3276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1" name="Text Box 8">
            <a:extLst>
              <a:ext uri="{FF2B5EF4-FFF2-40B4-BE49-F238E27FC236}">
                <a16:creationId xmlns:a16="http://schemas.microsoft.com/office/drawing/2014/main" id="{5C7D0282-06B9-79B4-5FC6-8D725DB29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613" y="2819400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0000"/>
                </a:solidFill>
                <a:latin typeface="Verdana" panose="020B0604030504040204" pitchFamily="34" charset="0"/>
              </a:rPr>
              <a:t>classes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23637D47-0362-F6C5-93B0-01AC599B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>
            <a:extLst>
              <a:ext uri="{FF2B5EF4-FFF2-40B4-BE49-F238E27FC236}">
                <a16:creationId xmlns:a16="http://schemas.microsoft.com/office/drawing/2014/main" id="{A9060694-046F-1C4E-C48C-BCD285A8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/>
            </a:br>
            <a:r>
              <a:rPr lang="en-GB" altLang="en-US"/>
              <a:t>Ports</a:t>
            </a:r>
          </a:p>
        </p:txBody>
      </p:sp>
      <p:sp>
        <p:nvSpPr>
          <p:cNvPr id="157699" name="Content Placeholder 2">
            <a:extLst>
              <a:ext uri="{FF2B5EF4-FFF2-40B4-BE49-F238E27FC236}">
                <a16:creationId xmlns:a16="http://schemas.microsoft.com/office/drawing/2014/main" id="{59D817B1-32D2-C024-2881-2C81CA85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6497"/>
            <a:ext cx="9036050" cy="457966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ports provide a way to model how  component's provided/required interfaces relate to its internal parts</a:t>
            </a:r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77639-8535-6D99-68F9-BFA2E4EA0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57701" name="Slide Number Placeholder 4">
            <a:extLst>
              <a:ext uri="{FF2B5EF4-FFF2-40B4-BE49-F238E27FC236}">
                <a16:creationId xmlns:a16="http://schemas.microsoft.com/office/drawing/2014/main" id="{50840CB9-BC1F-EC44-BC17-550C88E6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64EF9D-7080-B945-BA9D-07836B0342E7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157702" name="Picture 2">
            <a:extLst>
              <a:ext uri="{FF2B5EF4-FFF2-40B4-BE49-F238E27FC236}">
                <a16:creationId xmlns:a16="http://schemas.microsoft.com/office/drawing/2014/main" id="{31EAD328-3A9F-56DF-B678-86EC1994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636839"/>
            <a:ext cx="6192838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3D03C6A2-052E-0F3B-DE31-C7AD64E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889CA80-6A77-C101-99D3-72DABD985E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58723" name="Slide Number Placeholder 4">
            <a:extLst>
              <a:ext uri="{FF2B5EF4-FFF2-40B4-BE49-F238E27FC236}">
                <a16:creationId xmlns:a16="http://schemas.microsoft.com/office/drawing/2014/main" id="{B22B8546-725E-217F-4803-F6895D103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3FD99F-7E2B-784D-A1DE-98BCF41C79AC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58724" name="Rectangle 2">
            <a:extLst>
              <a:ext uri="{FF2B5EF4-FFF2-40B4-BE49-F238E27FC236}">
                <a16:creationId xmlns:a16="http://schemas.microsoft.com/office/drawing/2014/main" id="{02A0A15F-12F0-3895-13C5-5EB803A93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Ports</a:t>
            </a:r>
          </a:p>
        </p:txBody>
      </p:sp>
      <p:pic>
        <p:nvPicPr>
          <p:cNvPr id="158725" name="Picture 4">
            <a:extLst>
              <a:ext uri="{FF2B5EF4-FFF2-40B4-BE49-F238E27FC236}">
                <a16:creationId xmlns:a16="http://schemas.microsoft.com/office/drawing/2014/main" id="{9E87E17D-EA83-0D6A-DBB7-91EE527E68D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1268414"/>
            <a:ext cx="6842125" cy="3489325"/>
          </a:xfrm>
          <a:noFill/>
        </p:spPr>
      </p:pic>
      <p:sp>
        <p:nvSpPr>
          <p:cNvPr id="158726" name="Rectangle 5">
            <a:extLst>
              <a:ext uri="{FF2B5EF4-FFF2-40B4-BE49-F238E27FC236}">
                <a16:creationId xmlns:a16="http://schemas.microsoft.com/office/drawing/2014/main" id="{AEF86A93-A976-B62B-4DD7-CB675F366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5373688"/>
            <a:ext cx="5938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Connectors and ports also can be used to specify structure of component </a:t>
            </a:r>
            <a:r>
              <a:rPr lang="en-US" altLang="en-US" sz="1800">
                <a:solidFill>
                  <a:srgbClr val="FF0000"/>
                </a:solidFill>
              </a:rPr>
              <a:t>instantiations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A19D2782-08AE-EBEB-6ED9-5FEBC126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01D2EA9-70E4-E552-553F-E85E88C634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59747" name="Slide Number Placeholder 4">
            <a:extLst>
              <a:ext uri="{FF2B5EF4-FFF2-40B4-BE49-F238E27FC236}">
                <a16:creationId xmlns:a16="http://schemas.microsoft.com/office/drawing/2014/main" id="{4A18B6F0-868D-9BFE-C3EB-960ECDFEE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8BD083-49E4-4C4F-9E04-D0C8060AB1F3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5B0FD626-3884-7AD6-442A-58A7388A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pic>
        <p:nvPicPr>
          <p:cNvPr id="159749" name="Picture 3">
            <a:extLst>
              <a:ext uri="{FF2B5EF4-FFF2-40B4-BE49-F238E27FC236}">
                <a16:creationId xmlns:a16="http://schemas.microsoft.com/office/drawing/2014/main" id="{B2E925CF-8A41-758B-4F65-D53FBD4E007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9" y="1196975"/>
            <a:ext cx="8893175" cy="4929188"/>
          </a:xfrm>
        </p:spPr>
      </p:pic>
      <p:sp>
        <p:nvSpPr>
          <p:cNvPr id="159750" name="Line 4">
            <a:extLst>
              <a:ext uri="{FF2B5EF4-FFF2-40B4-BE49-F238E27FC236}">
                <a16:creationId xmlns:a16="http://schemas.microsoft.com/office/drawing/2014/main" id="{03D03521-E834-EE9E-845C-CDA2F794C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1600200"/>
            <a:ext cx="228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1" name="Text Box 5">
            <a:extLst>
              <a:ext uri="{FF2B5EF4-FFF2-40B4-BE49-F238E27FC236}">
                <a16:creationId xmlns:a16="http://schemas.microsoft.com/office/drawing/2014/main" id="{FD494047-D923-3050-6983-58A6D7F4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1219200"/>
            <a:ext cx="1276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FF0000"/>
                </a:solidFill>
                <a:latin typeface="Verdana" panose="020B0604030504040204" pitchFamily="34" charset="0"/>
              </a:rPr>
              <a:t>Stereotype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1C2B9036-38A6-70C3-F515-401C7E8FB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08D91-5557-11C1-F841-CF7041C8B4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60771" name="Slide Number Placeholder 4">
            <a:extLst>
              <a:ext uri="{FF2B5EF4-FFF2-40B4-BE49-F238E27FC236}">
                <a16:creationId xmlns:a16="http://schemas.microsoft.com/office/drawing/2014/main" id="{434C5F10-CF96-B69D-DF1B-B5EBD57C5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F198D5-81B4-E043-8960-91A2318D164D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B0BEEAD4-4263-F93D-FB27-9D3C7A11E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98438"/>
            <a:ext cx="696912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Guidelines to Componentization</a:t>
            </a:r>
          </a:p>
        </p:txBody>
      </p:sp>
      <p:sp>
        <p:nvSpPr>
          <p:cNvPr id="160773" name="Rectangle 3">
            <a:extLst>
              <a:ext uri="{FF2B5EF4-FFF2-40B4-BE49-F238E27FC236}">
                <a16:creationId xmlns:a16="http://schemas.microsoft.com/office/drawing/2014/main" id="{F8548A60-2CBA-CC0D-2786-EFC3D01FC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altLang="en-US" sz="2200">
                <a:solidFill>
                  <a:srgbClr val="FF0000"/>
                </a:solidFill>
              </a:rPr>
              <a:t>Keep components cohesive.  A component should implement a single, related set of functionality.</a:t>
            </a:r>
            <a:r>
              <a:rPr lang="en-US" altLang="en-US" sz="2200"/>
              <a:t> </a:t>
            </a:r>
            <a:r>
              <a:rPr lang="en-US" altLang="en-US" sz="2600"/>
              <a:t>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/>
              <a:t>This may be the user interface logic for a single user application, business classes comprising a large-scale domain concept, or technical classes representing a common infrastructure concept.</a:t>
            </a:r>
            <a:r>
              <a:rPr lang="en-US" altLang="en-US"/>
              <a:t> </a:t>
            </a:r>
          </a:p>
          <a:p>
            <a:pPr marL="571500" indent="-571500">
              <a:lnSpc>
                <a:spcPct val="80000"/>
              </a:lnSpc>
            </a:pPr>
            <a:r>
              <a:rPr lang="en-US" altLang="en-US" sz="2200">
                <a:solidFill>
                  <a:srgbClr val="FF0000"/>
                </a:solidFill>
              </a:rPr>
              <a:t>Assign user interface classes to application components. 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/>
              <a:t>User interface classes, those that implement screens, pages, or reports, as well as those that implement “glue logic”.</a:t>
            </a:r>
          </a:p>
          <a:p>
            <a:pPr marL="571500" indent="-571500">
              <a:lnSpc>
                <a:spcPct val="80000"/>
              </a:lnSpc>
            </a:pPr>
            <a:r>
              <a:rPr lang="en-US" altLang="en-US" sz="2200">
                <a:solidFill>
                  <a:srgbClr val="FF0000"/>
                </a:solidFill>
              </a:rPr>
              <a:t>Assign technical classes to infrastructure components.</a:t>
            </a:r>
            <a:r>
              <a:rPr lang="en-US" altLang="en-US" sz="2200"/>
              <a:t>  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/>
              <a:t>Technical classes, such as those that implement system-level services such as security, persistence, or middleware should be assigned to components which have the </a:t>
            </a:r>
            <a:r>
              <a:rPr lang="en-US" altLang="en-US" sz="2000" i="1">
                <a:solidFill>
                  <a:srgbClr val="FF0000"/>
                </a:solidFill>
              </a:rPr>
              <a:t>infrastructure</a:t>
            </a:r>
            <a:r>
              <a:rPr lang="en-US" altLang="en-US" sz="2000">
                <a:solidFill>
                  <a:srgbClr val="FF0000"/>
                </a:solidFill>
              </a:rPr>
              <a:t> stereotype.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6B73E837-D902-3FD6-8FA2-C8C08DA5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AB08022-68B4-B7D3-D88A-682216D2C3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61795" name="Slide Number Placeholder 4">
            <a:extLst>
              <a:ext uri="{FF2B5EF4-FFF2-40B4-BE49-F238E27FC236}">
                <a16:creationId xmlns:a16="http://schemas.microsoft.com/office/drawing/2014/main" id="{5C07DC15-6457-7F56-DA2E-7C3CE4A71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9FF10C-2C87-B542-9931-6917352C1549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61796" name="Rectangle 2">
            <a:extLst>
              <a:ext uri="{FF2B5EF4-FFF2-40B4-BE49-F238E27FC236}">
                <a16:creationId xmlns:a16="http://schemas.microsoft.com/office/drawing/2014/main" id="{9A6EE689-0CCE-2EB8-DD6E-C93125483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161797" name="Picture 3">
            <a:extLst>
              <a:ext uri="{FF2B5EF4-FFF2-40B4-BE49-F238E27FC236}">
                <a16:creationId xmlns:a16="http://schemas.microsoft.com/office/drawing/2014/main" id="{DED8232E-DA19-13FF-A78B-BE3CF02FADB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9" y="1196975"/>
            <a:ext cx="8893175" cy="4929188"/>
          </a:xfrm>
        </p:spPr>
      </p:pic>
      <p:sp>
        <p:nvSpPr>
          <p:cNvPr id="161798" name="Line 4">
            <a:extLst>
              <a:ext uri="{FF2B5EF4-FFF2-40B4-BE49-F238E27FC236}">
                <a16:creationId xmlns:a16="http://schemas.microsoft.com/office/drawing/2014/main" id="{70190565-E76D-70FE-4D7D-44C320A8CA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1447800"/>
            <a:ext cx="2286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9" name="Text Box 5">
            <a:extLst>
              <a:ext uri="{FF2B5EF4-FFF2-40B4-BE49-F238E27FC236}">
                <a16:creationId xmlns:a16="http://schemas.microsoft.com/office/drawing/2014/main" id="{1C180DD4-D286-52CA-365E-DF1F8F08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1125538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FF0000"/>
                </a:solidFill>
              </a:rPr>
              <a:t>Infrastructure components </a:t>
            </a:r>
          </a:p>
        </p:txBody>
      </p:sp>
      <p:sp>
        <p:nvSpPr>
          <p:cNvPr id="161800" name="Oval 6">
            <a:extLst>
              <a:ext uri="{FF2B5EF4-FFF2-40B4-BE49-F238E27FC236}">
                <a16:creationId xmlns:a16="http://schemas.microsoft.com/office/drawing/2014/main" id="{0394EDE6-0A0F-3EF2-98D9-BA463D90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00200"/>
            <a:ext cx="1828800" cy="2057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600">
              <a:latin typeface="Verdana" panose="020B0604030504040204" pitchFamily="34" charset="0"/>
            </a:endParaRPr>
          </a:p>
        </p:txBody>
      </p:sp>
      <p:sp>
        <p:nvSpPr>
          <p:cNvPr id="161801" name="Text Box 7">
            <a:extLst>
              <a:ext uri="{FF2B5EF4-FFF2-40B4-BE49-F238E27FC236}">
                <a16:creationId xmlns:a16="http://schemas.microsoft.com/office/drawing/2014/main" id="{969BA5AF-519E-372F-2385-ECC460B1F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1"/>
            <a:ext cx="572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</a:rPr>
              <a:t>User interfaces assigned to application components </a:t>
            </a:r>
          </a:p>
        </p:txBody>
      </p:sp>
      <p:sp>
        <p:nvSpPr>
          <p:cNvPr id="161802" name="Line 8">
            <a:extLst>
              <a:ext uri="{FF2B5EF4-FFF2-40B4-BE49-F238E27FC236}">
                <a16:creationId xmlns:a16="http://schemas.microsoft.com/office/drawing/2014/main" id="{11F1A321-5AD3-E046-2D6D-6A3EE3E07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1219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B9ABCF93-C433-3D36-E626-A94B6417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BF7BA-F7CF-3675-03FB-AF57926272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62819" name="Slide Number Placeholder 4">
            <a:extLst>
              <a:ext uri="{FF2B5EF4-FFF2-40B4-BE49-F238E27FC236}">
                <a16:creationId xmlns:a16="http://schemas.microsoft.com/office/drawing/2014/main" id="{B52BDE79-32CE-E106-8671-BBA13BC1C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B00423-9E5B-1744-922B-EB3D5CB59184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785F36E4-2833-1C69-10D0-74F3AF7A6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Guidelines to Componentization</a:t>
            </a:r>
          </a:p>
        </p:txBody>
      </p:sp>
      <p:sp>
        <p:nvSpPr>
          <p:cNvPr id="162821" name="Rectangle 3">
            <a:extLst>
              <a:ext uri="{FF2B5EF4-FFF2-40B4-BE49-F238E27FC236}">
                <a16:creationId xmlns:a16="http://schemas.microsoft.com/office/drawing/2014/main" id="{F1C1E0D7-19CB-126A-35CD-BFEA896D5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Assign hierarchies to the same component.</a:t>
            </a:r>
            <a:r>
              <a:rPr lang="en-US" altLang="en-US" sz="2400" b="1"/>
              <a:t>  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99.9% of the time it makes sense to assign all of the classes of a hierarchy, either an inheritance hierarchy or a composition hierarchy, to the same component.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Identify business domain components.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Because you want to minimize network traffic to reduce the response time of your application, you want to design your business domain components in such a way that most of the information flow occurs within the components and not between them.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Business domain components = services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Identify the “collaboration type” of business classes. 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Once you have identified the distribution type of each class, you are in a position to start identifying potential business domain components.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100"/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EF9ED540-3A06-906A-C551-2F2467445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DA3D9B4-F4B4-DAEB-B6A2-BC2A38AF3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63843" name="Slide Number Placeholder 4">
            <a:extLst>
              <a:ext uri="{FF2B5EF4-FFF2-40B4-BE49-F238E27FC236}">
                <a16:creationId xmlns:a16="http://schemas.microsoft.com/office/drawing/2014/main" id="{FEEDD83A-BBE4-8BE4-CB9F-78DD49AD1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3E0F4F-53CF-3A44-9903-E392C3D82B4B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id="{8F5E46EB-7D11-473B-E217-6A6485C5A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163845" name="Picture 3">
            <a:extLst>
              <a:ext uri="{FF2B5EF4-FFF2-40B4-BE49-F238E27FC236}">
                <a16:creationId xmlns:a16="http://schemas.microsoft.com/office/drawing/2014/main" id="{9ACAD864-3181-9985-E89D-59C15EFCF33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9" y="1196975"/>
            <a:ext cx="8893175" cy="4929188"/>
          </a:xfrm>
        </p:spPr>
      </p:pic>
      <p:sp>
        <p:nvSpPr>
          <p:cNvPr id="163846" name="Line 4">
            <a:extLst>
              <a:ext uri="{FF2B5EF4-FFF2-40B4-BE49-F238E27FC236}">
                <a16:creationId xmlns:a16="http://schemas.microsoft.com/office/drawing/2014/main" id="{EBE87427-173F-F251-2A47-78C935108F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1447800"/>
            <a:ext cx="2286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7" name="Text Box 5">
            <a:extLst>
              <a:ext uri="{FF2B5EF4-FFF2-40B4-BE49-F238E27FC236}">
                <a16:creationId xmlns:a16="http://schemas.microsoft.com/office/drawing/2014/main" id="{D5492A6C-222C-8DFF-43B3-CA79A53E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1125538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FF0000"/>
                </a:solidFill>
              </a:rPr>
              <a:t>Infrastructure components </a:t>
            </a:r>
          </a:p>
        </p:txBody>
      </p:sp>
      <p:sp>
        <p:nvSpPr>
          <p:cNvPr id="163848" name="Text Box 7">
            <a:extLst>
              <a:ext uri="{FF2B5EF4-FFF2-40B4-BE49-F238E27FC236}">
                <a16:creationId xmlns:a16="http://schemas.microsoft.com/office/drawing/2014/main" id="{85ACD78A-CBAB-FD32-F7FB-E8789A16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638800"/>
            <a:ext cx="4868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</a:rPr>
              <a:t>Students, Facilities, Seminar, Schedule are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</a:rPr>
              <a:t>Business Domain Components  </a:t>
            </a:r>
          </a:p>
        </p:txBody>
      </p:sp>
      <p:sp>
        <p:nvSpPr>
          <p:cNvPr id="163849" name="Oval 9">
            <a:extLst>
              <a:ext uri="{FF2B5EF4-FFF2-40B4-BE49-F238E27FC236}">
                <a16:creationId xmlns:a16="http://schemas.microsoft.com/office/drawing/2014/main" id="{59CE4430-BB89-AF10-DE57-96E8FE3B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14400"/>
            <a:ext cx="2590800" cy="472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600">
              <a:latin typeface="Verdana" panose="020B0604030504040204" pitchFamily="34" charset="0"/>
            </a:endParaRP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E5613186-6283-E64C-7F83-AB75FDEB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265B7-31C1-0E2A-BEDE-79BD0A050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 dirty="0"/>
          </a:p>
        </p:txBody>
      </p:sp>
      <p:sp>
        <p:nvSpPr>
          <p:cNvPr id="137219" name="Slide Number Placeholder 4">
            <a:extLst>
              <a:ext uri="{FF2B5EF4-FFF2-40B4-BE49-F238E27FC236}">
                <a16:creationId xmlns:a16="http://schemas.microsoft.com/office/drawing/2014/main" id="{BCA0FA69-290A-82DC-4501-B853163BD5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15E81F-1BA9-C84B-8A07-534B561E3718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F01661C2-025B-9246-5345-399EF1E9F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9875"/>
            <a:ext cx="696912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Component Diagram</a:t>
            </a:r>
          </a:p>
        </p:txBody>
      </p:sp>
      <p:sp>
        <p:nvSpPr>
          <p:cNvPr id="137221" name="Rectangle 3">
            <a:extLst>
              <a:ext uri="{FF2B5EF4-FFF2-40B4-BE49-F238E27FC236}">
                <a16:creationId xmlns:a16="http://schemas.microsoft.com/office/drawing/2014/main" id="{F4DD7FF5-1858-FF1B-A80A-9EF41461B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component diagram's main purpose is to show the </a:t>
            </a:r>
            <a:r>
              <a:rPr lang="en-US" altLang="en-US" sz="2400" dirty="0">
                <a:solidFill>
                  <a:srgbClr val="FF0000"/>
                </a:solidFill>
              </a:rPr>
              <a:t>structural relationships between the components of a system</a:t>
            </a:r>
          </a:p>
          <a:p>
            <a:pPr eaLnBrk="1" hangingPunct="1"/>
            <a:r>
              <a:rPr lang="en-US" altLang="en-US" sz="2400" dirty="0"/>
              <a:t>Component diagrams offer architects a natural format to begin modeling a solution</a:t>
            </a:r>
          </a:p>
          <a:p>
            <a:pPr eaLnBrk="1" hangingPunct="1"/>
            <a:r>
              <a:rPr lang="en-US" altLang="en-US" sz="2400" dirty="0"/>
              <a:t>Component diagrams allow an architect to </a:t>
            </a:r>
            <a:r>
              <a:rPr lang="en-US" altLang="en-US" sz="2400" dirty="0">
                <a:solidFill>
                  <a:srgbClr val="FF0000"/>
                </a:solidFill>
              </a:rPr>
              <a:t>verify</a:t>
            </a:r>
            <a:r>
              <a:rPr lang="en-US" altLang="en-US" sz="2400" dirty="0"/>
              <a:t> that a system's required functionality is being implemented by components</a:t>
            </a:r>
          </a:p>
          <a:p>
            <a:pPr eaLnBrk="1" hangingPunct="1"/>
            <a:r>
              <a:rPr lang="en-US" altLang="en-US" sz="2400" dirty="0"/>
              <a:t>Helps to reason about </a:t>
            </a:r>
            <a:r>
              <a:rPr lang="en-US" altLang="en-US" sz="2400" dirty="0">
                <a:solidFill>
                  <a:srgbClr val="FF0000"/>
                </a:solidFill>
              </a:rPr>
              <a:t>non-</a:t>
            </a:r>
            <a:r>
              <a:rPr lang="en-US" altLang="en-US" sz="2400" dirty="0" err="1">
                <a:solidFill>
                  <a:srgbClr val="FF0000"/>
                </a:solidFill>
              </a:rPr>
              <a:t>functionalties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en-US" sz="2400" dirty="0"/>
              <a:t>Developers find the component diagram useful because it provides them with a high-level, </a:t>
            </a:r>
            <a:r>
              <a:rPr lang="en-US" altLang="en-US" sz="2400" dirty="0">
                <a:solidFill>
                  <a:srgbClr val="FF0000"/>
                </a:solidFill>
              </a:rPr>
              <a:t>architectural view</a:t>
            </a:r>
            <a:r>
              <a:rPr lang="en-US" altLang="en-US" sz="2400" dirty="0"/>
              <a:t> of the system that they will be building 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3A4E5A4B-119A-FF1E-A2C7-CBB955D4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1EFA7-D44D-55C5-2796-415A5E911A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64867" name="Slide Number Placeholder 4">
            <a:extLst>
              <a:ext uri="{FF2B5EF4-FFF2-40B4-BE49-F238E27FC236}">
                <a16:creationId xmlns:a16="http://schemas.microsoft.com/office/drawing/2014/main" id="{66F59FBA-92EF-2D44-F57B-CDF1659CE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3BB788-90E7-9740-BF21-3988D86FC95E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85CD928A-9964-B41A-B3C7-518CB8844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98438"/>
            <a:ext cx="696912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Guidelines to Componentization</a:t>
            </a:r>
          </a:p>
        </p:txBody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5D72EF99-D41C-C973-B47C-79CDD10BA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Highly coupled classes belong in the same component.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When two classes collaborate frequently, this is an indication they should be in the same domain business component to reduce the network traffic between the two classes.</a:t>
            </a:r>
            <a:r>
              <a:rPr lang="en-US" altLang="en-US" sz="21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Minimize the size of the message flow between components.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000066"/>
                </a:solidFill>
              </a:rPr>
              <a:t>Merge a component into its only client.</a:t>
            </a:r>
            <a:r>
              <a:rPr lang="en-US" altLang="en-US" sz="1900">
                <a:solidFill>
                  <a:srgbClr val="000066"/>
                </a:solidFill>
              </a:rPr>
              <a:t> </a:t>
            </a:r>
            <a:r>
              <a:rPr lang="en-US" altLang="en-US" sz="2000"/>
              <a:t>If you have a domain component that is a server to only one other domain component, you may decide to combine the two components.   </a:t>
            </a:r>
            <a:endParaRPr lang="en-US" altLang="en-US" sz="1900"/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Define component contracts. 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Each component will offer services to its clients, each such service is a component contract.</a:t>
            </a:r>
            <a:r>
              <a:rPr lang="en-US" altLang="en-US" sz="21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1500"/>
          </a:p>
          <a:p>
            <a:pPr eaLnBrk="1" hangingPunct="1">
              <a:lnSpc>
                <a:spcPct val="80000"/>
              </a:lnSpc>
            </a:pPr>
            <a:endParaRPr lang="en-US" altLang="en-US" sz="1500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88A6111D-0A03-FA29-A510-7F87875C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402905-F9C0-C0DD-24CE-24948BF64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65891" name="Slide Number Placeholder 4">
            <a:extLst>
              <a:ext uri="{FF2B5EF4-FFF2-40B4-BE49-F238E27FC236}">
                <a16:creationId xmlns:a16="http://schemas.microsoft.com/office/drawing/2014/main" id="{FD1EFA70-4FC9-D7DA-AF02-AEA926526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B4D856-6752-2845-8647-A65F1368BFCD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E60BF721-A47E-A76A-0C54-B85021A15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0350"/>
            <a:ext cx="696912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Guidelines to Componentization</a:t>
            </a:r>
          </a:p>
        </p:txBody>
      </p:sp>
      <p:pic>
        <p:nvPicPr>
          <p:cNvPr id="165893" name="Picture 3">
            <a:extLst>
              <a:ext uri="{FF2B5EF4-FFF2-40B4-BE49-F238E27FC236}">
                <a16:creationId xmlns:a16="http://schemas.microsoft.com/office/drawing/2014/main" id="{33D930BF-E8B1-9A62-9BEC-C1F2F01E684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1" y="1524000"/>
            <a:ext cx="7129463" cy="3443288"/>
          </a:xfrm>
          <a:noFill/>
        </p:spPr>
      </p:pic>
      <p:sp>
        <p:nvSpPr>
          <p:cNvPr id="165894" name="Rectangle 4">
            <a:extLst>
              <a:ext uri="{FF2B5EF4-FFF2-40B4-BE49-F238E27FC236}">
                <a16:creationId xmlns:a16="http://schemas.microsoft.com/office/drawing/2014/main" id="{50EEAB0A-CA8F-5253-064A-0AE76FA9C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300664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Highly coupled classes belong in the same component</a:t>
            </a:r>
          </a:p>
        </p:txBody>
      </p:sp>
      <p:sp>
        <p:nvSpPr>
          <p:cNvPr id="165895" name="Text Box 5">
            <a:extLst>
              <a:ext uri="{FF2B5EF4-FFF2-40B4-BE49-F238E27FC236}">
                <a16:creationId xmlns:a16="http://schemas.microsoft.com/office/drawing/2014/main" id="{30E7F543-7F19-19E6-E8C2-8D7804119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439" y="6029325"/>
            <a:ext cx="2306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Ref: David Rosenblum, UCL</a:t>
            </a:r>
          </a:p>
        </p:txBody>
      </p:sp>
      <p:sp>
        <p:nvSpPr>
          <p:cNvPr id="165896" name="Oval 6">
            <a:extLst>
              <a:ext uri="{FF2B5EF4-FFF2-40B4-BE49-F238E27FC236}">
                <a16:creationId xmlns:a16="http://schemas.microsoft.com/office/drawing/2014/main" id="{11DCB146-927B-9365-2258-067600EE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743200"/>
            <a:ext cx="2057400" cy="1143000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600">
              <a:latin typeface="Verdana" panose="020B0604030504040204" pitchFamily="34" charset="0"/>
            </a:endParaRPr>
          </a:p>
        </p:txBody>
      </p:sp>
      <p:sp>
        <p:nvSpPr>
          <p:cNvPr id="165897" name="Text Box 7">
            <a:extLst>
              <a:ext uri="{FF2B5EF4-FFF2-40B4-BE49-F238E27FC236}">
                <a16:creationId xmlns:a16="http://schemas.microsoft.com/office/drawing/2014/main" id="{484816CC-1F15-4D19-96E9-E148FDAE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988" y="4648200"/>
            <a:ext cx="14542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Highly coupled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classes</a:t>
            </a:r>
            <a:endParaRPr lang="en-GB" altLang="en-US" sz="1400" b="1">
              <a:solidFill>
                <a:srgbClr val="FF0000"/>
              </a:solidFill>
            </a:endParaRPr>
          </a:p>
        </p:txBody>
      </p:sp>
      <p:sp>
        <p:nvSpPr>
          <p:cNvPr id="165898" name="Oval 8">
            <a:extLst>
              <a:ext uri="{FF2B5EF4-FFF2-40B4-BE49-F238E27FC236}">
                <a16:creationId xmlns:a16="http://schemas.microsoft.com/office/drawing/2014/main" id="{9B56F5F8-3768-915C-CE46-FAF0B30C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95600"/>
            <a:ext cx="2438400" cy="2286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600">
              <a:latin typeface="Verdana" panose="020B0604030504040204" pitchFamily="34" charset="0"/>
            </a:endParaRPr>
          </a:p>
        </p:txBody>
      </p:sp>
      <p:sp>
        <p:nvSpPr>
          <p:cNvPr id="165899" name="Text Box 9">
            <a:extLst>
              <a:ext uri="{FF2B5EF4-FFF2-40B4-BE49-F238E27FC236}">
                <a16:creationId xmlns:a16="http://schemas.microsoft.com/office/drawing/2014/main" id="{50C80F24-055B-68A3-0C8A-BF95736CC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2362200"/>
            <a:ext cx="1685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000066"/>
                </a:solidFill>
              </a:rPr>
              <a:t>Defining contacts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9703B36A-5128-0C3C-0261-6819C90E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329B5AE-7F44-5829-3042-FC3F4411A5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4B2AE088-C68B-FBC6-0511-AF718376D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E513F9-7041-194F-85F7-743817B65224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E633741F-D103-F304-3B2E-378845F8B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98438"/>
            <a:ext cx="6969126" cy="1143000"/>
          </a:xfrm>
        </p:spPr>
        <p:txBody>
          <a:bodyPr/>
          <a:lstStyle/>
          <a:p>
            <a:pPr eaLnBrk="1" hangingPunct="1"/>
            <a:r>
              <a:rPr lang="en-GB" altLang="en-US"/>
              <a:t>UML Diagrams</a:t>
            </a:r>
            <a:endParaRPr lang="en-US" altLang="en-US"/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B9096653-DD31-CA71-9BE9-F0AE9BF14FD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7614" y="1344614"/>
            <a:ext cx="7038975" cy="4283075"/>
          </a:xfrm>
          <a:noFill/>
        </p:spPr>
      </p:pic>
      <p:sp>
        <p:nvSpPr>
          <p:cNvPr id="34822" name="Line 4">
            <a:extLst>
              <a:ext uri="{FF2B5EF4-FFF2-40B4-BE49-F238E27FC236}">
                <a16:creationId xmlns:a16="http://schemas.microsoft.com/office/drawing/2014/main" id="{6CB711E8-26BA-6390-B71A-24C8FB25D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83564" y="4868863"/>
            <a:ext cx="649287" cy="4302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Text Box 5">
            <a:extLst>
              <a:ext uri="{FF2B5EF4-FFF2-40B4-BE49-F238E27FC236}">
                <a16:creationId xmlns:a16="http://schemas.microsoft.com/office/drawing/2014/main" id="{2595C03E-4FCC-6670-DACE-F0D7A7573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214" y="4724400"/>
            <a:ext cx="172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We are here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24" name="Line 6">
            <a:extLst>
              <a:ext uri="{FF2B5EF4-FFF2-40B4-BE49-F238E27FC236}">
                <a16:creationId xmlns:a16="http://schemas.microsoft.com/office/drawing/2014/main" id="{A9847973-4056-BB32-65A4-6CB1C2F24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1700214"/>
            <a:ext cx="1295400" cy="12969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7">
            <a:extLst>
              <a:ext uri="{FF2B5EF4-FFF2-40B4-BE49-F238E27FC236}">
                <a16:creationId xmlns:a16="http://schemas.microsoft.com/office/drawing/2014/main" id="{4F3414FF-FC63-436E-1C80-9AD1AF12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1" y="4724401"/>
            <a:ext cx="11525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8">
            <a:extLst>
              <a:ext uri="{FF2B5EF4-FFF2-40B4-BE49-F238E27FC236}">
                <a16:creationId xmlns:a16="http://schemas.microsoft.com/office/drawing/2014/main" id="{778E9FE0-589C-CC98-F592-07C2D8F5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773238"/>
            <a:ext cx="123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Covered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27" name="Text Box 9">
            <a:extLst>
              <a:ext uri="{FF2B5EF4-FFF2-40B4-BE49-F238E27FC236}">
                <a16:creationId xmlns:a16="http://schemas.microsoft.com/office/drawing/2014/main" id="{85F774CD-B7BE-218B-9BEA-01D76662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516563"/>
            <a:ext cx="123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Covered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28" name="Text Box 10">
            <a:extLst>
              <a:ext uri="{FF2B5EF4-FFF2-40B4-BE49-F238E27FC236}">
                <a16:creationId xmlns:a16="http://schemas.microsoft.com/office/drawing/2014/main" id="{89B45432-3CD6-15A9-3680-D14A089B0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1125538"/>
            <a:ext cx="123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Covered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29" name="Line 11">
            <a:extLst>
              <a:ext uri="{FF2B5EF4-FFF2-40B4-BE49-F238E27FC236}">
                <a16:creationId xmlns:a16="http://schemas.microsoft.com/office/drawing/2014/main" id="{BB193ED4-E32F-DAB1-3DDD-2544349DA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1484314"/>
            <a:ext cx="1295400" cy="12969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2">
            <a:extLst>
              <a:ext uri="{FF2B5EF4-FFF2-40B4-BE49-F238E27FC236}">
                <a16:creationId xmlns:a16="http://schemas.microsoft.com/office/drawing/2014/main" id="{51975691-018E-8332-3C95-14B2D2F8F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773239"/>
            <a:ext cx="1295400" cy="12969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Text Box 13">
            <a:extLst>
              <a:ext uri="{FF2B5EF4-FFF2-40B4-BE49-F238E27FC236}">
                <a16:creationId xmlns:a16="http://schemas.microsoft.com/office/drawing/2014/main" id="{095DFBA2-D7E7-C3F6-18AB-AA24B885E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1341438"/>
            <a:ext cx="123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Covered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32" name="Text Box 14">
            <a:extLst>
              <a:ext uri="{FF2B5EF4-FFF2-40B4-BE49-F238E27FC236}">
                <a16:creationId xmlns:a16="http://schemas.microsoft.com/office/drawing/2014/main" id="{1FF0093F-BFD5-F140-CBE6-129C0D08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12876"/>
            <a:ext cx="123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Covered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33" name="Line 15">
            <a:extLst>
              <a:ext uri="{FF2B5EF4-FFF2-40B4-BE49-F238E27FC236}">
                <a16:creationId xmlns:a16="http://schemas.microsoft.com/office/drawing/2014/main" id="{09738F38-4066-4847-051F-90866C16F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1" y="2205039"/>
            <a:ext cx="11525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Text Box 16">
            <a:extLst>
              <a:ext uri="{FF2B5EF4-FFF2-40B4-BE49-F238E27FC236}">
                <a16:creationId xmlns:a16="http://schemas.microsoft.com/office/drawing/2014/main" id="{AD4FA41D-F485-7090-A0F5-F65D950C9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284538"/>
            <a:ext cx="123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Covered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35" name="Line 17">
            <a:extLst>
              <a:ext uri="{FF2B5EF4-FFF2-40B4-BE49-F238E27FC236}">
                <a16:creationId xmlns:a16="http://schemas.microsoft.com/office/drawing/2014/main" id="{9FE47DCD-39E4-58CF-2E52-F2D2938B42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4" y="3429001"/>
            <a:ext cx="11525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18">
            <a:extLst>
              <a:ext uri="{FF2B5EF4-FFF2-40B4-BE49-F238E27FC236}">
                <a16:creationId xmlns:a16="http://schemas.microsoft.com/office/drawing/2014/main" id="{6F267EC1-CD55-04FB-05FD-AF5BB9DE6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4581526"/>
            <a:ext cx="11525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Text Box 19">
            <a:extLst>
              <a:ext uri="{FF2B5EF4-FFF2-40B4-BE49-F238E27FC236}">
                <a16:creationId xmlns:a16="http://schemas.microsoft.com/office/drawing/2014/main" id="{569ABFC5-4460-384A-05A6-2D321C915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445126"/>
            <a:ext cx="123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Covered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38" name="Text Box 20">
            <a:extLst>
              <a:ext uri="{FF2B5EF4-FFF2-40B4-BE49-F238E27FC236}">
                <a16:creationId xmlns:a16="http://schemas.microsoft.com/office/drawing/2014/main" id="{5EE50001-0CDD-8679-57E7-372E338CA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9" y="4076701"/>
            <a:ext cx="123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Covered</a:t>
            </a:r>
            <a:endParaRPr lang="en-US" altLang="en-US" sz="18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4839" name="Line 21">
            <a:extLst>
              <a:ext uri="{FF2B5EF4-FFF2-40B4-BE49-F238E27FC236}">
                <a16:creationId xmlns:a16="http://schemas.microsoft.com/office/drawing/2014/main" id="{322B3285-95F7-4A69-08AC-64AADF8C4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2126" y="3429001"/>
            <a:ext cx="11525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C42A0932-2215-8C8E-D528-652E91C8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C3E5D-C02A-71B9-19E6-FDC4076B5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C739DB79-781D-32F4-649A-8D4ED5FDD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8DD501-0932-5B42-9DA1-09A01456EB71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C5BA690C-F0DF-9D41-D422-8C3D5E4CA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/>
          <a:lstStyle/>
          <a:p>
            <a:pPr eaLnBrk="1" hangingPunct="1"/>
            <a:r>
              <a:rPr lang="en-GB" altLang="en-US"/>
              <a:t>Deployment Diagram</a:t>
            </a:r>
            <a:endParaRPr lang="en-US" altLang="en-US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4725713E-114F-B767-82F5-D19A01EA0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Models the run-time configuration in a static view </a:t>
            </a:r>
            <a:r>
              <a:rPr lang="en-US" altLang="en-US" dirty="0">
                <a:solidFill>
                  <a:srgbClr val="FF0000"/>
                </a:solidFill>
              </a:rPr>
              <a:t>and visualizes the distribution of components in an application</a:t>
            </a:r>
            <a:endParaRPr lang="en-GB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dirty="0"/>
              <a:t>A component is deployed in which part of the </a:t>
            </a:r>
            <a:r>
              <a:rPr lang="en-GB" altLang="en-US" dirty="0">
                <a:solidFill>
                  <a:srgbClr val="FF0000"/>
                </a:solidFill>
              </a:rPr>
              <a:t>software system architecture</a:t>
            </a:r>
            <a:r>
              <a:rPr lang="en-GB" altLang="en-US" dirty="0"/>
              <a:t> </a:t>
            </a:r>
            <a:endParaRPr lang="en-US" altLang="en-US" dirty="0"/>
          </a:p>
          <a:p>
            <a:pPr eaLnBrk="1" hangingPunct="1"/>
            <a:r>
              <a:rPr lang="en-US" altLang="en-US" dirty="0"/>
              <a:t>In most cases, it involves modeling </a:t>
            </a:r>
            <a:r>
              <a:rPr lang="en-US" altLang="en-US" dirty="0">
                <a:solidFill>
                  <a:srgbClr val="FF0000"/>
                </a:solidFill>
              </a:rPr>
              <a:t>the hardware configurations </a:t>
            </a:r>
            <a:r>
              <a:rPr lang="en-US" altLang="en-US" dirty="0"/>
              <a:t>together with the software components that lived on 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6B597E09-F354-3302-CDEB-81C974012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FD592B2-5847-A295-223D-538359A77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44DDFC91-A31E-D206-8573-85DCD60C6B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101EE5-50E5-0749-A120-EA0705ABCC86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EA63A7C9-F300-D2A7-61DC-6767F2C1F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15888"/>
            <a:ext cx="6969126" cy="1143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2200" dirty="0"/>
            </a:br>
            <a:br>
              <a:rPr lang="en-US" altLang="en-US" sz="2200" dirty="0"/>
            </a:br>
            <a:r>
              <a:rPr lang="en-US" altLang="en-US" sz="4900" b="1" dirty="0"/>
              <a:t>Node</a:t>
            </a:r>
            <a:br>
              <a:rPr lang="en-US" altLang="en-US" sz="2600" b="1" dirty="0"/>
            </a:br>
            <a:endParaRPr lang="en-US" altLang="en-US" sz="2600" b="1" dirty="0"/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A92CF02-C824-DB92-CF1B-6DF991306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 Node is either a hardware or software element. It is shown as a three-dimensional box shape, as shown below. </a:t>
            </a:r>
          </a:p>
        </p:txBody>
      </p:sp>
      <p:pic>
        <p:nvPicPr>
          <p:cNvPr id="37894" name="Picture 4">
            <a:extLst>
              <a:ext uri="{FF2B5EF4-FFF2-40B4-BE49-F238E27FC236}">
                <a16:creationId xmlns:a16="http://schemas.microsoft.com/office/drawing/2014/main" id="{3BDCF52D-9AA1-5628-EFC9-65E583F5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2565400"/>
            <a:ext cx="3241675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AACEACCE-3337-6AC8-F430-07725A89E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894EAB-CCE6-BBE2-BBB8-A11FE74F1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D6E437CB-AC0D-E32B-99B1-30FAEB48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198034-A3BD-DA40-B35E-314DC00976D5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C4DDB9E0-8DCD-CA85-AC0B-5F939473E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88913"/>
            <a:ext cx="6969125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Node Instance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873478CF-26C2-E487-A2B7-011FDFEAF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node instance can be shown on a diagram. </a:t>
            </a:r>
          </a:p>
          <a:p>
            <a:pPr lvl="1" eaLnBrk="1" hangingPunct="1"/>
            <a:r>
              <a:rPr lang="en-US" altLang="en-US" sz="1900"/>
              <a:t>An instance can be distinguished from a node by the fact that its name is underlined and has a colon before its base node type. An instance may or may not have a name before the colon. </a:t>
            </a:r>
          </a:p>
          <a:p>
            <a:pPr lvl="1" eaLnBrk="1" hangingPunct="1"/>
            <a:r>
              <a:rPr lang="en-US" altLang="en-US" sz="1900"/>
              <a:t>The following diagram shows a named instance of a computer</a:t>
            </a:r>
            <a:r>
              <a:rPr lang="en-US" altLang="en-US"/>
              <a:t> 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pic>
        <p:nvPicPr>
          <p:cNvPr id="38918" name="Picture 4">
            <a:extLst>
              <a:ext uri="{FF2B5EF4-FFF2-40B4-BE49-F238E27FC236}">
                <a16:creationId xmlns:a16="http://schemas.microsoft.com/office/drawing/2014/main" id="{85102B6C-E70B-38A7-F843-45D28933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3284538"/>
            <a:ext cx="29527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1100E368-E86B-237C-F11A-0795143A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6CACC75-603A-C451-26B6-3B7DFB360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A5FA5695-6640-0319-0030-0DC898E9B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FD0FF3-1417-6F42-A27A-C9666BE13F08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1671A99-9920-938B-EFBD-9DB69CA5C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Node Stereotypes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596847FB-F9E5-19D4-561D-D1F295268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rgbClr val="003399"/>
                </a:solidFill>
              </a:rPr>
              <a:t>A number of standard stereotypes are provided for nodes, namely «cdrom», «cd-rom», «computer», «disk array», «pc», «pc client», «pc server», «secure», «server», «storage», «unix server», «user pc». These will display an appropriate icon in the top right corner of the node symbol</a:t>
            </a:r>
            <a:r>
              <a:rPr lang="en-US" altLang="en-US"/>
              <a:t> </a:t>
            </a:r>
          </a:p>
        </p:txBody>
      </p:sp>
      <p:pic>
        <p:nvPicPr>
          <p:cNvPr id="39942" name="Picture 4">
            <a:extLst>
              <a:ext uri="{FF2B5EF4-FFF2-40B4-BE49-F238E27FC236}">
                <a16:creationId xmlns:a16="http://schemas.microsoft.com/office/drawing/2014/main" id="{F0C7D31E-C5DE-768C-83C8-5EEC1CD2F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141664"/>
            <a:ext cx="7993062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9376556E-4B2A-EE00-95C2-9DB4E45F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8A3693E-144D-1C49-894A-255CF30D3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56699E76-EF27-F794-E0C1-08A9937E4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50F5A2-CBFB-E048-8783-3AB34AC063CB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EC44A37-4561-3B2A-3E6E-F8C37F824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53975"/>
            <a:ext cx="6969126" cy="1143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2800"/>
            </a:br>
            <a:br>
              <a:rPr lang="en-US" altLang="en-US" sz="2800"/>
            </a:br>
            <a:r>
              <a:rPr lang="en-US" altLang="en-US"/>
              <a:t>Artifact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E5DCA4A6-12CD-8501-C78D-57906A300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An artifact is a product of the software development process. That may include process models (e.g. use case models, design models etc), source files, executables, design documents, test reports, prototypes, user manuals, etc. </a:t>
            </a:r>
          </a:p>
          <a:p>
            <a:pPr eaLnBrk="1" hangingPunct="1"/>
            <a:r>
              <a:rPr lang="en-US" altLang="en-US" sz="2000"/>
              <a:t>An artifact is denoted by a rectangle showing the artifact name, the «artifact» keyword and a document icon, as shown below.</a:t>
            </a:r>
          </a:p>
        </p:txBody>
      </p:sp>
      <p:pic>
        <p:nvPicPr>
          <p:cNvPr id="40966" name="Picture 4">
            <a:extLst>
              <a:ext uri="{FF2B5EF4-FFF2-40B4-BE49-F238E27FC236}">
                <a16:creationId xmlns:a16="http://schemas.microsoft.com/office/drawing/2014/main" id="{605E54EF-5A47-DB92-735A-B3402E6C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9" y="3357564"/>
            <a:ext cx="3311525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7397EBC1-4323-B5E1-D0B8-1188A5EF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6C6640C-CC2A-9AF0-C031-D3E11E3F5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5B9DA84E-DC2A-8B4C-4F95-287A08E2A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8C5A13-9D26-C547-A2FE-CCF6C3EEE23D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896BF59-AA5A-904B-4B43-616DF616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44450"/>
            <a:ext cx="6969126" cy="1143000"/>
          </a:xfrm>
        </p:spPr>
        <p:txBody>
          <a:bodyPr>
            <a:noAutofit/>
          </a:bodyPr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Association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708CD71E-ED95-B64E-C727-DA797E7E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In deployment diagram, an association represents a communication path between nodes. The following diagram shows a deployment diagram for a network, depicting network protocols as stereotypes, and multiplicities at the association ends.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</p:txBody>
      </p:sp>
      <p:pic>
        <p:nvPicPr>
          <p:cNvPr id="41990" name="Picture 4">
            <a:extLst>
              <a:ext uri="{FF2B5EF4-FFF2-40B4-BE49-F238E27FC236}">
                <a16:creationId xmlns:a16="http://schemas.microsoft.com/office/drawing/2014/main" id="{647A687A-C470-B9D9-DABF-38F345046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943224"/>
            <a:ext cx="5257800" cy="341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804DBE97-BCDD-6C16-DE57-155FF21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324D75E-1525-DACD-E79D-E8120669DF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35FE8328-0913-76C5-4638-E253197DA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A10526-67E6-2C4D-98E8-942694AA3125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4A3CB66-5CCC-9268-E7CE-B0D37F513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Example of three-tiers architectures </a:t>
            </a:r>
            <a:endParaRPr lang="en-US" altLang="en-US" sz="2800"/>
          </a:p>
        </p:txBody>
      </p:sp>
      <p:pic>
        <p:nvPicPr>
          <p:cNvPr id="44037" name="Picture 5" descr="gif_1">
            <a:extLst>
              <a:ext uri="{FF2B5EF4-FFF2-40B4-BE49-F238E27FC236}">
                <a16:creationId xmlns:a16="http://schemas.microsoft.com/office/drawing/2014/main" id="{6809054F-1ED7-0158-D03F-F51B6E3D7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268413"/>
            <a:ext cx="35274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thtrcs">
            <a:extLst>
              <a:ext uri="{FF2B5EF4-FFF2-40B4-BE49-F238E27FC236}">
                <a16:creationId xmlns:a16="http://schemas.microsoft.com/office/drawing/2014/main" id="{B99AAC51-D77F-24FB-5413-A4A0547AC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1196976"/>
            <a:ext cx="464343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 Box 7">
            <a:extLst>
              <a:ext uri="{FF2B5EF4-FFF2-40B4-BE49-F238E27FC236}">
                <a16:creationId xmlns:a16="http://schemas.microsoft.com/office/drawing/2014/main" id="{AF5B2F81-C82A-BB6F-5DAC-7C94DCE0C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414964"/>
            <a:ext cx="77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Many of real life web applications have three tier architectures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D95804BF-4B9C-01A0-847D-68F66DC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8EF8D3B3-4849-D72D-3C2F-615741C5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62" y="198438"/>
            <a:ext cx="6969126" cy="1143000"/>
          </a:xfrm>
        </p:spPr>
        <p:txBody>
          <a:bodyPr/>
          <a:lstStyle/>
          <a:p>
            <a:r>
              <a:rPr lang="en-GB" altLang="en-US" dirty="0"/>
              <a:t>Architecture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3621-1832-F864-8709-C5681395A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03613" y="6265863"/>
            <a:ext cx="4608512" cy="476250"/>
          </a:xfrm>
        </p:spPr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 dirty="0"/>
          </a:p>
        </p:txBody>
      </p:sp>
      <p:sp>
        <p:nvSpPr>
          <p:cNvPr id="138244" name="Slide Number Placeholder 4">
            <a:extLst>
              <a:ext uri="{FF2B5EF4-FFF2-40B4-BE49-F238E27FC236}">
                <a16:creationId xmlns:a16="http://schemas.microsoft.com/office/drawing/2014/main" id="{5691A4C9-DB19-4C88-1B08-287A99F37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006E72-EB79-0641-BF96-37ECA7BA1787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138245" name="Content Placeholder 5" descr="gif_1">
            <a:extLst>
              <a:ext uri="{FF2B5EF4-FFF2-40B4-BE49-F238E27FC236}">
                <a16:creationId xmlns:a16="http://schemas.microsoft.com/office/drawing/2014/main" id="{ABE260D9-4AB5-987E-8507-EF4F361303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125539"/>
            <a:ext cx="3784600" cy="410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6" name="Picture 5" descr="SourceAnyWhere%20Architecture">
            <a:extLst>
              <a:ext uri="{FF2B5EF4-FFF2-40B4-BE49-F238E27FC236}">
                <a16:creationId xmlns:a16="http://schemas.microsoft.com/office/drawing/2014/main" id="{EDC12CDE-09C7-F2D1-0402-45F6C3D19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341439"/>
            <a:ext cx="33845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89EB42-B5E7-2F0D-85BE-AA8A9E8AA971}"/>
              </a:ext>
            </a:extLst>
          </p:cNvPr>
          <p:cNvSpPr txBox="1">
            <a:spLocks/>
          </p:cNvSpPr>
          <p:nvPr/>
        </p:nvSpPr>
        <p:spPr bwMode="auto">
          <a:xfrm>
            <a:off x="1919288" y="5157789"/>
            <a:ext cx="3744912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kern="0" dirty="0"/>
              <a:t>three-tier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17CF2F1-B5D4-CC4C-33D8-22D4F930DB59}"/>
              </a:ext>
            </a:extLst>
          </p:cNvPr>
          <p:cNvSpPr txBox="1">
            <a:spLocks/>
          </p:cNvSpPr>
          <p:nvPr/>
        </p:nvSpPr>
        <p:spPr bwMode="auto">
          <a:xfrm>
            <a:off x="6743701" y="5084764"/>
            <a:ext cx="37449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kern="0" dirty="0"/>
              <a:t>Client-server style</a:t>
            </a: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C1BEF4B6-7D04-5D93-2DA9-0DDB6478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CB4CA5D-F7F6-7618-5921-A5D85CAEC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FD352B38-7F19-2782-804F-16EE7EEED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B3BA84-5E40-0642-9233-0A57FFD125BD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C005846A-0BEC-C971-C092-020F350F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Deployment diagrams for three tiers</a:t>
            </a:r>
            <a:endParaRPr lang="en-US" altLang="en-US" sz="2800"/>
          </a:p>
        </p:txBody>
      </p:sp>
      <p:pic>
        <p:nvPicPr>
          <p:cNvPr id="45061" name="Picture 5" descr="Deployment Diagram Sample">
            <a:extLst>
              <a:ext uri="{FF2B5EF4-FFF2-40B4-BE49-F238E27FC236}">
                <a16:creationId xmlns:a16="http://schemas.microsoft.com/office/drawing/2014/main" id="{AD4DB566-F405-4433-8FFB-B651CA40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990601"/>
            <a:ext cx="8964613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7">
            <a:extLst>
              <a:ext uri="{FF2B5EF4-FFF2-40B4-BE49-F238E27FC236}">
                <a16:creationId xmlns:a16="http://schemas.microsoft.com/office/drawing/2014/main" id="{44554B2F-C282-6B28-048A-63CD5795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700213"/>
            <a:ext cx="1331913" cy="43926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Verdana" panose="020B0604030504040204" pitchFamily="34" charset="0"/>
              </a:rPr>
              <a:t>UML 1.4</a:t>
            </a:r>
            <a:endParaRPr lang="en-US" altLang="en-US" sz="1800" b="1">
              <a:latin typeface="Verdana" panose="020B0604030504040204" pitchFamily="34" charset="0"/>
            </a:endParaRPr>
          </a:p>
        </p:txBody>
      </p:sp>
      <p:sp>
        <p:nvSpPr>
          <p:cNvPr id="45063" name="Text Box 9">
            <a:extLst>
              <a:ext uri="{FF2B5EF4-FFF2-40B4-BE49-F238E27FC236}">
                <a16:creationId xmlns:a16="http://schemas.microsoft.com/office/drawing/2014/main" id="{5B634143-312B-1635-3A2F-368CA9D4F3A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1" y="3756819"/>
            <a:ext cx="4224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Verdana" panose="020B0604030504040204" pitchFamily="34" charset="0"/>
              </a:rPr>
              <a:t>Components deployed in an architecture</a:t>
            </a:r>
            <a:endParaRPr lang="en-US" altLang="en-US" sz="1400" b="1">
              <a:latin typeface="Verdana" panose="020B0604030504040204" pitchFamily="34" charset="0"/>
            </a:endParaRPr>
          </a:p>
        </p:txBody>
      </p:sp>
      <p:sp>
        <p:nvSpPr>
          <p:cNvPr id="45064" name="Freeform 12">
            <a:extLst>
              <a:ext uri="{FF2B5EF4-FFF2-40B4-BE49-F238E27FC236}">
                <a16:creationId xmlns:a16="http://schemas.microsoft.com/office/drawing/2014/main" id="{FA5EA8AA-206F-9FFB-6B76-58D90BE07047}"/>
              </a:ext>
            </a:extLst>
          </p:cNvPr>
          <p:cNvSpPr>
            <a:spLocks/>
          </p:cNvSpPr>
          <p:nvPr/>
        </p:nvSpPr>
        <p:spPr bwMode="auto">
          <a:xfrm>
            <a:off x="3071814" y="5013326"/>
            <a:ext cx="287337" cy="358775"/>
          </a:xfrm>
          <a:custGeom>
            <a:avLst/>
            <a:gdLst>
              <a:gd name="T0" fmla="*/ 0 w 453"/>
              <a:gd name="T1" fmla="*/ 2147483647 h 151"/>
              <a:gd name="T2" fmla="*/ 2147483647 w 453"/>
              <a:gd name="T3" fmla="*/ 2147483647 h 151"/>
              <a:gd name="T4" fmla="*/ 2147483647 w 453"/>
              <a:gd name="T5" fmla="*/ 2147483647 h 151"/>
              <a:gd name="T6" fmla="*/ 2147483647 w 453"/>
              <a:gd name="T7" fmla="*/ 2147483647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51">
                <a:moveTo>
                  <a:pt x="0" y="151"/>
                </a:moveTo>
                <a:cubicBezTo>
                  <a:pt x="128" y="90"/>
                  <a:pt x="257" y="30"/>
                  <a:pt x="317" y="15"/>
                </a:cubicBezTo>
                <a:cubicBezTo>
                  <a:pt x="377" y="0"/>
                  <a:pt x="340" y="45"/>
                  <a:pt x="363" y="60"/>
                </a:cubicBezTo>
                <a:cubicBezTo>
                  <a:pt x="386" y="75"/>
                  <a:pt x="438" y="98"/>
                  <a:pt x="453" y="10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Freeform 13">
            <a:extLst>
              <a:ext uri="{FF2B5EF4-FFF2-40B4-BE49-F238E27FC236}">
                <a16:creationId xmlns:a16="http://schemas.microsoft.com/office/drawing/2014/main" id="{A77339BD-06C4-1479-72DF-0138494FA684}"/>
              </a:ext>
            </a:extLst>
          </p:cNvPr>
          <p:cNvSpPr>
            <a:spLocks/>
          </p:cNvSpPr>
          <p:nvPr/>
        </p:nvSpPr>
        <p:spPr bwMode="auto">
          <a:xfrm>
            <a:off x="3143250" y="3716339"/>
            <a:ext cx="287338" cy="358775"/>
          </a:xfrm>
          <a:custGeom>
            <a:avLst/>
            <a:gdLst>
              <a:gd name="T0" fmla="*/ 0 w 453"/>
              <a:gd name="T1" fmla="*/ 2147483647 h 151"/>
              <a:gd name="T2" fmla="*/ 2147483647 w 453"/>
              <a:gd name="T3" fmla="*/ 2147483647 h 151"/>
              <a:gd name="T4" fmla="*/ 2147483647 w 453"/>
              <a:gd name="T5" fmla="*/ 2147483647 h 151"/>
              <a:gd name="T6" fmla="*/ 2147483647 w 453"/>
              <a:gd name="T7" fmla="*/ 2147483647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51">
                <a:moveTo>
                  <a:pt x="0" y="151"/>
                </a:moveTo>
                <a:cubicBezTo>
                  <a:pt x="128" y="90"/>
                  <a:pt x="257" y="30"/>
                  <a:pt x="317" y="15"/>
                </a:cubicBezTo>
                <a:cubicBezTo>
                  <a:pt x="377" y="0"/>
                  <a:pt x="340" y="45"/>
                  <a:pt x="363" y="60"/>
                </a:cubicBezTo>
                <a:cubicBezTo>
                  <a:pt x="386" y="75"/>
                  <a:pt x="438" y="98"/>
                  <a:pt x="453" y="10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Freeform 14">
            <a:extLst>
              <a:ext uri="{FF2B5EF4-FFF2-40B4-BE49-F238E27FC236}">
                <a16:creationId xmlns:a16="http://schemas.microsoft.com/office/drawing/2014/main" id="{9141915F-6346-814D-9260-940F9C236B14}"/>
              </a:ext>
            </a:extLst>
          </p:cNvPr>
          <p:cNvSpPr>
            <a:spLocks/>
          </p:cNvSpPr>
          <p:nvPr/>
        </p:nvSpPr>
        <p:spPr bwMode="auto">
          <a:xfrm>
            <a:off x="3143250" y="2492376"/>
            <a:ext cx="287338" cy="358775"/>
          </a:xfrm>
          <a:custGeom>
            <a:avLst/>
            <a:gdLst>
              <a:gd name="T0" fmla="*/ 0 w 453"/>
              <a:gd name="T1" fmla="*/ 2147483647 h 151"/>
              <a:gd name="T2" fmla="*/ 2147483647 w 453"/>
              <a:gd name="T3" fmla="*/ 2147483647 h 151"/>
              <a:gd name="T4" fmla="*/ 2147483647 w 453"/>
              <a:gd name="T5" fmla="*/ 2147483647 h 151"/>
              <a:gd name="T6" fmla="*/ 2147483647 w 453"/>
              <a:gd name="T7" fmla="*/ 2147483647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51">
                <a:moveTo>
                  <a:pt x="0" y="151"/>
                </a:moveTo>
                <a:cubicBezTo>
                  <a:pt x="128" y="90"/>
                  <a:pt x="257" y="30"/>
                  <a:pt x="317" y="15"/>
                </a:cubicBezTo>
                <a:cubicBezTo>
                  <a:pt x="377" y="0"/>
                  <a:pt x="340" y="45"/>
                  <a:pt x="363" y="60"/>
                </a:cubicBezTo>
                <a:cubicBezTo>
                  <a:pt x="386" y="75"/>
                  <a:pt x="438" y="98"/>
                  <a:pt x="453" y="10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7D0AD052-B392-9E8B-0955-CC35FFF2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05A2-0AA5-06DF-2C47-2F4B0EA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2BCE7-C007-2B66-8FB9-5D46E12F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R.Bahsoon, University of Birmingham, UK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E83B9A-CB6E-4510-1C65-00E39FCCC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825625"/>
            <a:ext cx="73866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university of birmingham, logo">
            <a:extLst>
              <a:ext uri="{FF2B5EF4-FFF2-40B4-BE49-F238E27FC236}">
                <a16:creationId xmlns:a16="http://schemas.microsoft.com/office/drawing/2014/main" id="{0170EB1E-CB23-99F9-AD7A-53107E49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90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948D2-B272-00DC-D0C9-DF7F83AEC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26A1DBB5-9EF1-D357-B151-49445FD29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C31A69-BEA7-5442-B106-809C03202754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95358F48-F62D-9606-BDC0-81AD27CD2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188913"/>
            <a:ext cx="6969126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Example: Client server architectures</a:t>
            </a:r>
            <a:endParaRPr lang="en-US" altLang="en-US" sz="2800"/>
          </a:p>
        </p:txBody>
      </p:sp>
      <p:pic>
        <p:nvPicPr>
          <p:cNvPr id="46085" name="Picture 5" descr="SourceAnyWhere%20Architecture">
            <a:extLst>
              <a:ext uri="{FF2B5EF4-FFF2-40B4-BE49-F238E27FC236}">
                <a16:creationId xmlns:a16="http://schemas.microsoft.com/office/drawing/2014/main" id="{3FB18753-C2FD-0432-6912-6BD208A2A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628776"/>
            <a:ext cx="56880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2BF3D24A-5047-6979-25EB-D5CE0C77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777C5E2-DD22-5FA8-F0E8-62727E3B8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D6CCF5DC-2878-2498-0542-15B7F7C12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CCCF95-A807-9746-BFA1-D23D169C40A8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F8ABEAA6-3632-D85F-F0C7-FF412C36C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-17463"/>
            <a:ext cx="6969126" cy="1143001"/>
          </a:xfrm>
        </p:spPr>
        <p:txBody>
          <a:bodyPr/>
          <a:lstStyle/>
          <a:p>
            <a:pPr eaLnBrk="1" hangingPunct="1"/>
            <a:r>
              <a:rPr lang="en-GB" altLang="en-US" sz="2800"/>
              <a:t>Example: Deployment diagram for a client server architecture</a:t>
            </a:r>
            <a:endParaRPr lang="en-US" altLang="en-US" sz="2800"/>
          </a:p>
        </p:txBody>
      </p:sp>
      <p:pic>
        <p:nvPicPr>
          <p:cNvPr id="47109" name="Picture 5" descr="DeploymentDiagram">
            <a:extLst>
              <a:ext uri="{FF2B5EF4-FFF2-40B4-BE49-F238E27FC236}">
                <a16:creationId xmlns:a16="http://schemas.microsoft.com/office/drawing/2014/main" id="{572CDA11-12B2-B5A6-881E-47F5928B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196975"/>
            <a:ext cx="87852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 Box 6">
            <a:extLst>
              <a:ext uri="{FF2B5EF4-FFF2-40B4-BE49-F238E27FC236}">
                <a16:creationId xmlns:a16="http://schemas.microsoft.com/office/drawing/2014/main" id="{FD16A82F-D5D6-EB0F-3C8C-EA70AEFF1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1" y="3763963"/>
            <a:ext cx="1103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Verdana" panose="020B0604030504040204" pitchFamily="34" charset="0"/>
              </a:rPr>
              <a:t>UML 2.0</a:t>
            </a:r>
            <a:endParaRPr lang="en-US" altLang="en-US" sz="1600" b="1">
              <a:latin typeface="Verdana" panose="020B0604030504040204" pitchFamily="34" charset="0"/>
            </a:endParaRP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94C2E4DD-0078-4C51-683A-9EB0A001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A43BB9-BA7B-2560-E7AC-7C8A74C896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GB" altLang="en-US" dirty="0"/>
          </a:p>
        </p:txBody>
      </p:sp>
      <p:sp>
        <p:nvSpPr>
          <p:cNvPr id="139267" name="Slide Number Placeholder 4">
            <a:extLst>
              <a:ext uri="{FF2B5EF4-FFF2-40B4-BE49-F238E27FC236}">
                <a16:creationId xmlns:a16="http://schemas.microsoft.com/office/drawing/2014/main" id="{2E14D82F-4263-71F1-4E54-08263A1E3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32C658-444D-E84B-BA99-DCAEA69EBC34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FE33D08A-71C0-EBB6-D82C-BA1FE0EDB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 dirty="0"/>
            </a:br>
            <a:r>
              <a:rPr lang="en-GB" altLang="en-US" dirty="0"/>
              <a:t>N-tier architecture &amp; components </a:t>
            </a:r>
          </a:p>
        </p:txBody>
      </p:sp>
      <p:grpSp>
        <p:nvGrpSpPr>
          <p:cNvPr id="139269" name="Group 7">
            <a:extLst>
              <a:ext uri="{FF2B5EF4-FFF2-40B4-BE49-F238E27FC236}">
                <a16:creationId xmlns:a16="http://schemas.microsoft.com/office/drawing/2014/main" id="{98B06ABC-2457-C489-0C51-82845FAD32F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90688"/>
            <a:ext cx="7391400" cy="4527551"/>
            <a:chOff x="528" y="618"/>
            <a:chExt cx="4656" cy="3414"/>
          </a:xfrm>
        </p:grpSpPr>
        <p:pic>
          <p:nvPicPr>
            <p:cNvPr id="139271" name="Picture 4">
              <a:extLst>
                <a:ext uri="{FF2B5EF4-FFF2-40B4-BE49-F238E27FC236}">
                  <a16:creationId xmlns:a16="http://schemas.microsoft.com/office/drawing/2014/main" id="{6C8A4DDE-A643-E137-B07C-0D237586D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" y="618"/>
              <a:ext cx="4404" cy="3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9272" name="Rectangle 5">
              <a:extLst>
                <a:ext uri="{FF2B5EF4-FFF2-40B4-BE49-F238E27FC236}">
                  <a16:creationId xmlns:a16="http://schemas.microsoft.com/office/drawing/2014/main" id="{360BAF1E-4765-624D-98C8-DBEE29439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552"/>
              <a:ext cx="384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39273" name="Rectangle 6">
              <a:extLst>
                <a:ext uri="{FF2B5EF4-FFF2-40B4-BE49-F238E27FC236}">
                  <a16:creationId xmlns:a16="http://schemas.microsoft.com/office/drawing/2014/main" id="{F4FB17C5-01E6-7E1D-F256-2661B67CD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600"/>
              <a:ext cx="384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39270" name="Text Box 8">
            <a:extLst>
              <a:ext uri="{FF2B5EF4-FFF2-40B4-BE49-F238E27FC236}">
                <a16:creationId xmlns:a16="http://schemas.microsoft.com/office/drawing/2014/main" id="{24BACAB6-AB1F-81AF-0899-C82D9702D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242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/>
              <a:t>Reference: </a:t>
            </a:r>
            <a:r>
              <a:rPr lang="en-GB" altLang="en-US" sz="1400" b="1">
                <a:solidFill>
                  <a:srgbClr val="010307"/>
                </a:solidFill>
              </a:rPr>
              <a:t>Ivica Crnkovic</a:t>
            </a:r>
            <a:endParaRPr lang="en-GB" altLang="en-US" sz="1600" b="1">
              <a:latin typeface="Verdana" panose="020B0604030504040204" pitchFamily="34" charset="0"/>
            </a:endParaRP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EB76D7FB-6693-D52F-CD8C-8A420435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A77A175-A1E3-D021-28AE-907249775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40291" name="Slide Number Placeholder 4">
            <a:extLst>
              <a:ext uri="{FF2B5EF4-FFF2-40B4-BE49-F238E27FC236}">
                <a16:creationId xmlns:a16="http://schemas.microsoft.com/office/drawing/2014/main" id="{37F8FD2E-1D14-07D3-94D3-559EDEE5A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7EC216-32EB-094E-8593-2BF6256194F0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40292" name="Rectangle 1026">
            <a:extLst>
              <a:ext uri="{FF2B5EF4-FFF2-40B4-BE49-F238E27FC236}">
                <a16:creationId xmlns:a16="http://schemas.microsoft.com/office/drawing/2014/main" id="{0586F6DA-A44F-26E6-38F7-D661A891C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79381"/>
            <a:ext cx="10515600" cy="1325563"/>
          </a:xfrm>
        </p:spPr>
        <p:txBody>
          <a:bodyPr/>
          <a:lstStyle/>
          <a:p>
            <a:br>
              <a:rPr lang="en-GB" altLang="en-US" dirty="0"/>
            </a:br>
            <a:r>
              <a:rPr lang="en-GB" altLang="en-US" dirty="0"/>
              <a:t>N-tier architecture &amp; components </a:t>
            </a:r>
          </a:p>
        </p:txBody>
      </p:sp>
      <p:grpSp>
        <p:nvGrpSpPr>
          <p:cNvPr id="140293" name="Group 1032">
            <a:extLst>
              <a:ext uri="{FF2B5EF4-FFF2-40B4-BE49-F238E27FC236}">
                <a16:creationId xmlns:a16="http://schemas.microsoft.com/office/drawing/2014/main" id="{F3AF23ED-D86A-F3F1-F1A8-07058F02EABF}"/>
              </a:ext>
            </a:extLst>
          </p:cNvPr>
          <p:cNvGrpSpPr>
            <a:grpSpLocks/>
          </p:cNvGrpSpPr>
          <p:nvPr/>
        </p:nvGrpSpPr>
        <p:grpSpPr bwMode="auto">
          <a:xfrm>
            <a:off x="1693862" y="1604963"/>
            <a:ext cx="6934200" cy="4837113"/>
            <a:chOff x="672" y="624"/>
            <a:chExt cx="4368" cy="3408"/>
          </a:xfrm>
        </p:grpSpPr>
        <p:pic>
          <p:nvPicPr>
            <p:cNvPr id="140295" name="Picture 1028">
              <a:extLst>
                <a:ext uri="{FF2B5EF4-FFF2-40B4-BE49-F238E27FC236}">
                  <a16:creationId xmlns:a16="http://schemas.microsoft.com/office/drawing/2014/main" id="{C00C86D9-A768-88D9-CCE4-073602057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624"/>
              <a:ext cx="4230" cy="3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0296" name="Rectangle 1029">
              <a:extLst>
                <a:ext uri="{FF2B5EF4-FFF2-40B4-BE49-F238E27FC236}">
                  <a16:creationId xmlns:a16="http://schemas.microsoft.com/office/drawing/2014/main" id="{6E4E9D4B-DC90-B9FF-0019-E7A0601EB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600"/>
              <a:ext cx="240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40297" name="Rectangle 1030">
              <a:extLst>
                <a:ext uri="{FF2B5EF4-FFF2-40B4-BE49-F238E27FC236}">
                  <a16:creationId xmlns:a16="http://schemas.microsoft.com/office/drawing/2014/main" id="{D2E91AE3-B493-3DE2-9B85-3CB6265B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648"/>
              <a:ext cx="240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40298" name="Rectangle 1031">
              <a:extLst>
                <a:ext uri="{FF2B5EF4-FFF2-40B4-BE49-F238E27FC236}">
                  <a16:creationId xmlns:a16="http://schemas.microsoft.com/office/drawing/2014/main" id="{FED9FA9D-A239-E8D5-DE9E-25153CEDB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48"/>
              <a:ext cx="240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</p:grpSp>
      <p:sp>
        <p:nvSpPr>
          <p:cNvPr id="140294" name="Text Box 1033">
            <a:extLst>
              <a:ext uri="{FF2B5EF4-FFF2-40B4-BE49-F238E27FC236}">
                <a16:creationId xmlns:a16="http://schemas.microsoft.com/office/drawing/2014/main" id="{F35F66CD-39B5-F893-5ABD-F3EB07F5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242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/>
              <a:t>Reference: </a:t>
            </a:r>
            <a:r>
              <a:rPr lang="en-GB" altLang="en-US" sz="1400" b="1">
                <a:solidFill>
                  <a:srgbClr val="010307"/>
                </a:solidFill>
              </a:rPr>
              <a:t>Ivica Crnkovic</a:t>
            </a:r>
            <a:endParaRPr lang="en-GB" altLang="en-US" sz="1600" b="1">
              <a:latin typeface="Verdana" panose="020B0604030504040204" pitchFamily="34" charset="0"/>
            </a:endParaRPr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0E5EF7CF-EF66-C375-808C-D5D2D86B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A5E725-1500-1A29-6B07-6AEF736F2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41315" name="Slide Number Placeholder 4">
            <a:extLst>
              <a:ext uri="{FF2B5EF4-FFF2-40B4-BE49-F238E27FC236}">
                <a16:creationId xmlns:a16="http://schemas.microsoft.com/office/drawing/2014/main" id="{590D9512-6B2B-B7C9-AE29-07F469EDE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F1FD46-A167-194A-AD87-69B435600F16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B83F7AB7-7EE2-32E9-3119-408429AC1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9875"/>
            <a:ext cx="696912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Component Diagram</a:t>
            </a:r>
            <a:endParaRPr lang="en-US" altLang="en-US" dirty="0"/>
          </a:p>
        </p:txBody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id="{A8777581-3A35-1D35-70DE-C9D147298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455593"/>
            <a:ext cx="8642350" cy="4784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shows a relationship between two components: an </a:t>
            </a:r>
            <a:r>
              <a:rPr lang="en-US" altLang="en-US" dirty="0">
                <a:solidFill>
                  <a:srgbClr val="FF0000"/>
                </a:solidFill>
              </a:rPr>
              <a:t>Order System</a:t>
            </a:r>
            <a:r>
              <a:rPr lang="en-US" altLang="en-US" dirty="0"/>
              <a:t> component that uses the </a:t>
            </a:r>
            <a:r>
              <a:rPr lang="en-US" altLang="en-US" dirty="0">
                <a:solidFill>
                  <a:srgbClr val="FF0000"/>
                </a:solidFill>
              </a:rPr>
              <a:t>Inventory System</a:t>
            </a:r>
            <a:r>
              <a:rPr lang="en-US" altLang="en-US" dirty="0"/>
              <a:t> component </a:t>
            </a:r>
          </a:p>
        </p:txBody>
      </p:sp>
      <p:pic>
        <p:nvPicPr>
          <p:cNvPr id="141318" name="Picture 11" descr="Figure 1">
            <a:extLst>
              <a:ext uri="{FF2B5EF4-FFF2-40B4-BE49-F238E27FC236}">
                <a16:creationId xmlns:a16="http://schemas.microsoft.com/office/drawing/2014/main" id="{8F2FB91B-E7E2-3A55-E42E-005A76D7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708276"/>
            <a:ext cx="403225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Text Box 12">
            <a:extLst>
              <a:ext uri="{FF2B5EF4-FFF2-40B4-BE49-F238E27FC236}">
                <a16:creationId xmlns:a16="http://schemas.microsoft.com/office/drawing/2014/main" id="{A752F1FD-1901-A076-3FFD-ED9A4015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5572125"/>
            <a:ext cx="17043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/>
              <a:t>UML version 1.4</a:t>
            </a:r>
            <a:endParaRPr lang="en-US" altLang="en-US" sz="1600" b="1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B45F4FA1-D3BC-F3B9-2D67-0B2F91D2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91B1D47-FB59-C604-E266-8052D248DC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42339" name="Slide Number Placeholder 4">
            <a:extLst>
              <a:ext uri="{FF2B5EF4-FFF2-40B4-BE49-F238E27FC236}">
                <a16:creationId xmlns:a16="http://schemas.microsoft.com/office/drawing/2014/main" id="{F8F618AB-652C-EE44-FC3F-657613711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A6FE63-B0CB-1C47-A77F-F5472482D308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9A5AF82B-4BC0-6700-73A8-361409052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9875"/>
            <a:ext cx="696912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Component Diagram</a:t>
            </a:r>
            <a:endParaRPr lang="en-US" altLang="en-US" dirty="0"/>
          </a:p>
        </p:txBody>
      </p:sp>
      <p:pic>
        <p:nvPicPr>
          <p:cNvPr id="142341" name="Picture 4" descr="Figure 2">
            <a:extLst>
              <a:ext uri="{FF2B5EF4-FFF2-40B4-BE49-F238E27FC236}">
                <a16:creationId xmlns:a16="http://schemas.microsoft.com/office/drawing/2014/main" id="{C21E6AAF-DD89-5E71-F788-5750CC34C08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1268413"/>
            <a:ext cx="5664200" cy="2665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2342" name="Text Box 5">
            <a:extLst>
              <a:ext uri="{FF2B5EF4-FFF2-40B4-BE49-F238E27FC236}">
                <a16:creationId xmlns:a16="http://schemas.microsoft.com/office/drawing/2014/main" id="{D116A45E-9E28-F8B4-6FF4-534F4D899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395" y="3948114"/>
            <a:ext cx="64684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All they mean the same: a component Order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UML version 2.0</a:t>
            </a:r>
            <a:endParaRPr lang="en-US" altLang="en-US" sz="2400" b="1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F977A1D6-2383-3C2D-4D45-1075E26A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155246A-9807-7508-8453-10435841F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Software Engineering, R. Bahsoon</a:t>
            </a:r>
            <a:endParaRPr lang="en-US" altLang="en-US"/>
          </a:p>
        </p:txBody>
      </p:sp>
      <p:sp>
        <p:nvSpPr>
          <p:cNvPr id="143363" name="Slide Number Placeholder 4">
            <a:extLst>
              <a:ext uri="{FF2B5EF4-FFF2-40B4-BE49-F238E27FC236}">
                <a16:creationId xmlns:a16="http://schemas.microsoft.com/office/drawing/2014/main" id="{F6B2FFD7-06F4-5060-60D5-B41FD2CAB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429006-34F4-5C46-A651-DF0D15CDFFF4}" type="slidenum">
              <a:rPr lang="en-US" altLang="en-US" sz="1400">
                <a:solidFill>
                  <a:srgbClr val="000066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94674C67-B367-1C1C-E70B-5FB584BF2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9875"/>
            <a:ext cx="696912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Required/Provide Interface</a:t>
            </a:r>
            <a:endParaRPr lang="en-US" altLang="en-US" dirty="0"/>
          </a:p>
        </p:txBody>
      </p:sp>
      <p:pic>
        <p:nvPicPr>
          <p:cNvPr id="143365" name="Picture 5" descr="Figure 3">
            <a:extLst>
              <a:ext uri="{FF2B5EF4-FFF2-40B4-BE49-F238E27FC236}">
                <a16:creationId xmlns:a16="http://schemas.microsoft.com/office/drawing/2014/main" id="{92848E82-2830-4EBC-0C7D-6BE33F66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052513"/>
            <a:ext cx="3240088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6" name="Picture 7" descr="Figure 4">
            <a:extLst>
              <a:ext uri="{FF2B5EF4-FFF2-40B4-BE49-F238E27FC236}">
                <a16:creationId xmlns:a16="http://schemas.microsoft.com/office/drawing/2014/main" id="{AF9B13E2-2A62-36DB-8E74-C9CE1CDB0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3716338"/>
            <a:ext cx="51847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410A1C93-1028-E832-6417-E75E7C7E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1888</Words>
  <Application>Microsoft Macintosh PowerPoint</Application>
  <PresentationFormat>Widescreen</PresentationFormat>
  <Paragraphs>366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Comic Sans MS</vt:lpstr>
      <vt:lpstr>Verdana</vt:lpstr>
      <vt:lpstr>Office Theme</vt:lpstr>
      <vt:lpstr>UML Component and Deployment Diagrams</vt:lpstr>
      <vt:lpstr>UML 2.X</vt:lpstr>
      <vt:lpstr>Component Diagram</vt:lpstr>
      <vt:lpstr>Architecture of the System</vt:lpstr>
      <vt:lpstr> N-tier architecture &amp; components </vt:lpstr>
      <vt:lpstr> N-tier architecture &amp; components </vt:lpstr>
      <vt:lpstr>Component Diagram</vt:lpstr>
      <vt:lpstr>Component Diagram</vt:lpstr>
      <vt:lpstr>Required/Provide Interface</vt:lpstr>
      <vt:lpstr>Component Diagram</vt:lpstr>
      <vt:lpstr>Components Diagrams</vt:lpstr>
      <vt:lpstr>Component Diagrams</vt:lpstr>
      <vt:lpstr> Exercise 1</vt:lpstr>
      <vt:lpstr> Exercise 1</vt:lpstr>
      <vt:lpstr> Software Requirements</vt:lpstr>
      <vt:lpstr> Flight Booking</vt:lpstr>
      <vt:lpstr> Promotional Hotel Booking Service..</vt:lpstr>
      <vt:lpstr> You can even provide more services..</vt:lpstr>
      <vt:lpstr> Car Hire Promotional Service</vt:lpstr>
      <vt:lpstr> Gluing the components</vt:lpstr>
      <vt:lpstr>Composite Structure in Component Diagrams</vt:lpstr>
      <vt:lpstr>Ports</vt:lpstr>
      <vt:lpstr> Ports</vt:lpstr>
      <vt:lpstr> Ports</vt:lpstr>
      <vt:lpstr>Example</vt:lpstr>
      <vt:lpstr>Guidelines to Componentization</vt:lpstr>
      <vt:lpstr>Example</vt:lpstr>
      <vt:lpstr>Guidelines to Componentization</vt:lpstr>
      <vt:lpstr>Example</vt:lpstr>
      <vt:lpstr>Guidelines to Componentization</vt:lpstr>
      <vt:lpstr>Guidelines to Componentization</vt:lpstr>
      <vt:lpstr>UML Diagrams</vt:lpstr>
      <vt:lpstr>Deployment Diagram</vt:lpstr>
      <vt:lpstr>  Node </vt:lpstr>
      <vt:lpstr>Node Instance</vt:lpstr>
      <vt:lpstr>Node Stereotypes</vt:lpstr>
      <vt:lpstr>  Artifact </vt:lpstr>
      <vt:lpstr> Association</vt:lpstr>
      <vt:lpstr>Example of three-tiers architectures </vt:lpstr>
      <vt:lpstr>Deployment diagrams for three tiers</vt:lpstr>
      <vt:lpstr>Example:</vt:lpstr>
      <vt:lpstr>Example: Client server architectures</vt:lpstr>
      <vt:lpstr>Example: Deployment diagram for a client server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Rami Bahsoon (Computer Science)</cp:lastModifiedBy>
  <cp:revision>56</cp:revision>
  <dcterms:created xsi:type="dcterms:W3CDTF">2020-01-23T21:20:36Z</dcterms:created>
  <dcterms:modified xsi:type="dcterms:W3CDTF">2022-10-23T01:03:12Z</dcterms:modified>
</cp:coreProperties>
</file>