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31FEF-0E88-4BDE-A85E-997B097E87D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A4C66-4BF2-4F25-92B5-D77A5710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5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42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67026E-4155-44E9-A9DC-09A045D8E0C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8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F6D3F35-0497-464D-B4CA-6CA8DA2E1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78" y="592667"/>
            <a:ext cx="10356321" cy="5435600"/>
          </a:xfrm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The university of Hong Kong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Department of electronical and electronic engineering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Mid-term Review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Mobile Web Application – Electronic Payment System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Final Year Project 2017-2018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Supervisor: Dr. W. H. Lam</a:t>
            </a:r>
          </a:p>
          <a:p>
            <a:pPr algn="ctr"/>
            <a:r>
              <a:rPr lang="en-US" dirty="0"/>
              <a:t>Name: ZHU Zicong</a:t>
            </a:r>
          </a:p>
          <a:p>
            <a:pPr algn="ctr"/>
            <a:r>
              <a:rPr lang="en-US" dirty="0"/>
              <a:t>UID: 3035142132</a:t>
            </a:r>
          </a:p>
          <a:p>
            <a:pPr algn="ctr"/>
            <a:r>
              <a:rPr lang="en-US" dirty="0"/>
              <a:t>Curriculum: BEng(Computer Engineering)</a:t>
            </a:r>
          </a:p>
        </p:txBody>
      </p:sp>
    </p:spTree>
    <p:extLst>
      <p:ext uri="{BB962C8B-B14F-4D97-AF65-F5344CB8AC3E}">
        <p14:creationId xmlns:p14="http://schemas.microsoft.com/office/powerpoint/2010/main" val="419267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DATABASE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1D0629-05BA-4229-8ABC-3058A417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48277"/>
              </p:ext>
            </p:extLst>
          </p:nvPr>
        </p:nvGraphicFramePr>
        <p:xfrm>
          <a:off x="4223602" y="1958165"/>
          <a:ext cx="6075429" cy="4719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564">
                  <a:extLst>
                    <a:ext uri="{9D8B030D-6E8A-4147-A177-3AD203B41FA5}">
                      <a16:colId xmlns:a16="http://schemas.microsoft.com/office/drawing/2014/main" val="2609669714"/>
                    </a:ext>
                  </a:extLst>
                </a:gridCol>
                <a:gridCol w="1688979">
                  <a:extLst>
                    <a:ext uri="{9D8B030D-6E8A-4147-A177-3AD203B41FA5}">
                      <a16:colId xmlns:a16="http://schemas.microsoft.com/office/drawing/2014/main" val="973296774"/>
                    </a:ext>
                  </a:extLst>
                </a:gridCol>
                <a:gridCol w="2513886">
                  <a:extLst>
                    <a:ext uri="{9D8B030D-6E8A-4147-A177-3AD203B41FA5}">
                      <a16:colId xmlns:a16="http://schemas.microsoft.com/office/drawing/2014/main" val="1872090663"/>
                    </a:ext>
                  </a:extLst>
                </a:gridCol>
              </a:tblGrid>
              <a:tr h="2051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Field/Attribute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Data Type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Description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197854"/>
                  </a:ext>
                </a:extLst>
              </a:tr>
              <a:tr h="410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user_id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int, not null 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Primary key, auto increment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594184"/>
                  </a:ext>
                </a:extLst>
              </a:tr>
              <a:tr h="410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user_name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varchar(10),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Set to be unique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354423"/>
                  </a:ext>
                </a:extLst>
              </a:tr>
              <a:tr h="410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user_password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varchar(20),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996866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user_emailAddr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varchar(20)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user’s email address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198066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user_balance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user’s current balance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537720"/>
                  </a:ext>
                </a:extLst>
              </a:tr>
              <a:tr h="410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user_createTime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timestamp,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this account’s created time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896332"/>
                  </a:ext>
                </a:extLst>
              </a:tr>
              <a:tr h="410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user_lastModifiedTime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timestamp,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240548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user_valid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char,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 for valid, 0 for invalid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666083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user_bankAccount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varchar(20)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user’s bank account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993689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user_ip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varchar(16)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user’s last login IP address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968593"/>
                  </a:ext>
                </a:extLst>
              </a:tr>
              <a:tr h="6155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user_qrValidNum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varchar(6)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6-bit random string for current QR Code generated by this user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582337"/>
                  </a:ext>
                </a:extLst>
              </a:tr>
              <a:tr h="8207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user_qrValue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value information shall be contained be the current QR Code generated by this user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79484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7B99293-273C-47F5-9241-2C1F97755D84}"/>
              </a:ext>
            </a:extLst>
          </p:cNvPr>
          <p:cNvSpPr txBox="1"/>
          <p:nvPr/>
        </p:nvSpPr>
        <p:spPr>
          <a:xfrm>
            <a:off x="457199" y="2526632"/>
            <a:ext cx="352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Table of user</a:t>
            </a:r>
          </a:p>
        </p:txBody>
      </p:sp>
    </p:spTree>
    <p:extLst>
      <p:ext uri="{BB962C8B-B14F-4D97-AF65-F5344CB8AC3E}">
        <p14:creationId xmlns:p14="http://schemas.microsoft.com/office/powerpoint/2010/main" val="266357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DATABASE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B99293-273C-47F5-9241-2C1F97755D84}"/>
              </a:ext>
            </a:extLst>
          </p:cNvPr>
          <p:cNvSpPr txBox="1"/>
          <p:nvPr/>
        </p:nvSpPr>
        <p:spPr>
          <a:xfrm>
            <a:off x="240631" y="2640929"/>
            <a:ext cx="5654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Table of transaction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3A8FA3-5826-468F-BF3B-5898920C5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09785"/>
              </p:ext>
            </p:extLst>
          </p:nvPr>
        </p:nvGraphicFramePr>
        <p:xfrm>
          <a:off x="5222223" y="1977682"/>
          <a:ext cx="6857481" cy="4146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607">
                  <a:extLst>
                    <a:ext uri="{9D8B030D-6E8A-4147-A177-3AD203B41FA5}">
                      <a16:colId xmlns:a16="http://schemas.microsoft.com/office/drawing/2014/main" val="258026037"/>
                    </a:ext>
                  </a:extLst>
                </a:gridCol>
                <a:gridCol w="1906391">
                  <a:extLst>
                    <a:ext uri="{9D8B030D-6E8A-4147-A177-3AD203B41FA5}">
                      <a16:colId xmlns:a16="http://schemas.microsoft.com/office/drawing/2014/main" val="3759738284"/>
                    </a:ext>
                  </a:extLst>
                </a:gridCol>
                <a:gridCol w="2837483">
                  <a:extLst>
                    <a:ext uri="{9D8B030D-6E8A-4147-A177-3AD203B41FA5}">
                      <a16:colId xmlns:a16="http://schemas.microsoft.com/office/drawing/2014/main" val="3856718738"/>
                    </a:ext>
                  </a:extLst>
                </a:gridCol>
              </a:tblGrid>
              <a:tr h="2591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Field/Attribute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Data Type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Description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089302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trans_id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int, not null 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Primary key, auto increment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106855"/>
                  </a:ext>
                </a:extLst>
              </a:tr>
              <a:tr h="2591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trans_fromID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 id of payment side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50304"/>
                  </a:ext>
                </a:extLst>
              </a:tr>
              <a:tr h="2591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trans_toID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 id of gathering side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9623330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trans_fromName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varchar(10),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 name of payment side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153370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trans_toName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varchar(10),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 name of gathering side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229395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trans_fromBalance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user’s balance of payment side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147710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trans_toBalance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user’s balance of gathering side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004132"/>
                  </a:ext>
                </a:extLst>
              </a:tr>
              <a:tr h="2591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trans_value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value of this transaction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425019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trans_creatTime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timestamp, not null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76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10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Program flow</a:t>
            </a:r>
          </a:p>
        </p:txBody>
      </p:sp>
      <p:pic>
        <p:nvPicPr>
          <p:cNvPr id="6" name="图片 5" descr="C:\Users\子聪\AppData\Local\Microsoft\Windows\INetCache\Content.Word\GUI_flow_chart.jpg">
            <a:extLst>
              <a:ext uri="{FF2B5EF4-FFF2-40B4-BE49-F238E27FC236}">
                <a16:creationId xmlns:a16="http://schemas.microsoft.com/office/drawing/2014/main" id="{FCABB45D-C002-4D91-B0F8-ADCFB2C477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00" y="1830638"/>
            <a:ext cx="5264150" cy="494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45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Function list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899BDA-5E83-485D-B6EF-C6D68C985653}"/>
              </a:ext>
            </a:extLst>
          </p:cNvPr>
          <p:cNvSpPr txBox="1"/>
          <p:nvPr/>
        </p:nvSpPr>
        <p:spPr>
          <a:xfrm>
            <a:off x="684212" y="2182728"/>
            <a:ext cx="113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Data flow is designed according to function list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E2AD7E-BD4B-4F3A-943F-9F6C01D30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92710"/>
              </p:ext>
            </p:extLst>
          </p:nvPr>
        </p:nvGraphicFramePr>
        <p:xfrm>
          <a:off x="2402038" y="2873780"/>
          <a:ext cx="6816574" cy="3724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330">
                  <a:extLst>
                    <a:ext uri="{9D8B030D-6E8A-4147-A177-3AD203B41FA5}">
                      <a16:colId xmlns:a16="http://schemas.microsoft.com/office/drawing/2014/main" val="2264443127"/>
                    </a:ext>
                  </a:extLst>
                </a:gridCol>
                <a:gridCol w="5095244">
                  <a:extLst>
                    <a:ext uri="{9D8B030D-6E8A-4147-A177-3AD203B41FA5}">
                      <a16:colId xmlns:a16="http://schemas.microsoft.com/office/drawing/2014/main" val="835164613"/>
                    </a:ext>
                  </a:extLst>
                </a:gridCol>
              </a:tblGrid>
              <a:tr h="16074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Scenario Name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Description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348138"/>
                  </a:ext>
                </a:extLst>
              </a:tr>
              <a:tr h="2736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Login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login with necessary information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526005"/>
                  </a:ext>
                </a:extLst>
              </a:tr>
              <a:tr h="2736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Registration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register with necessary information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755883"/>
                  </a:ext>
                </a:extLst>
              </a:tr>
              <a:tr h="54723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Payment_byScan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scan a QR Code to pay. Transfer value input is required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095879"/>
                  </a:ext>
                </a:extLst>
              </a:tr>
              <a:tr h="82084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Payment_byQRCode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generate a QR Code which is able to be scanned by others. Transfer value input is required before generating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379042"/>
                  </a:ext>
                </a:extLst>
              </a:tr>
              <a:tr h="54723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Payment_byAccount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directly type in target and value to transfer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216413"/>
                  </a:ext>
                </a:extLst>
              </a:tr>
              <a:tr h="54723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Gathering_byScan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scan a QR Code to gathering. Transfer value is defined in the QR Code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41540"/>
                  </a:ext>
                </a:extLst>
              </a:tr>
              <a:tr h="54723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Gathering_byQRCode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Users generate a QR Code which is able to be scanned by others to transfer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6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9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 FLOW   </a:t>
            </a:r>
          </a:p>
        </p:txBody>
      </p:sp>
      <p:pic>
        <p:nvPicPr>
          <p:cNvPr id="6" name="图片 5" descr="C:\Users\子聪\AppData\Local\Microsoft\Windows\INetCache\Content.Word\DFD_Login.jpg">
            <a:extLst>
              <a:ext uri="{FF2B5EF4-FFF2-40B4-BE49-F238E27FC236}">
                <a16:creationId xmlns:a16="http://schemas.microsoft.com/office/drawing/2014/main" id="{9608664F-9F22-4C54-9591-A9F1BFDFB5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30" y="2553703"/>
            <a:ext cx="8110454" cy="2042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659B4C-36AD-46CE-8C00-4C33C3EC29EA}"/>
              </a:ext>
            </a:extLst>
          </p:cNvPr>
          <p:cNvSpPr txBox="1"/>
          <p:nvPr/>
        </p:nvSpPr>
        <p:spPr>
          <a:xfrm>
            <a:off x="9218612" y="1027183"/>
            <a:ext cx="352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43532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 FLOW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59B4C-36AD-46CE-8C00-4C33C3EC29EA}"/>
              </a:ext>
            </a:extLst>
          </p:cNvPr>
          <p:cNvSpPr txBox="1"/>
          <p:nvPr/>
        </p:nvSpPr>
        <p:spPr>
          <a:xfrm>
            <a:off x="8059988" y="1027183"/>
            <a:ext cx="352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Registration</a:t>
            </a:r>
          </a:p>
        </p:txBody>
      </p:sp>
      <p:pic>
        <p:nvPicPr>
          <p:cNvPr id="5" name="图片 4" descr="C:\Users\子聪\AppData\Local\Microsoft\Windows\INetCache\Content.Word\DFD_Registration.jpg">
            <a:extLst>
              <a:ext uri="{FF2B5EF4-FFF2-40B4-BE49-F238E27FC236}">
                <a16:creationId xmlns:a16="http://schemas.microsoft.com/office/drawing/2014/main" id="{E24E99DF-68AD-46C7-90E8-C8DDB524D5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73" y="2707121"/>
            <a:ext cx="8555622" cy="234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47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 FLOW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59B4C-36AD-46CE-8C00-4C33C3EC29EA}"/>
              </a:ext>
            </a:extLst>
          </p:cNvPr>
          <p:cNvSpPr txBox="1"/>
          <p:nvPr/>
        </p:nvSpPr>
        <p:spPr>
          <a:xfrm>
            <a:off x="7458409" y="1027183"/>
            <a:ext cx="4525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Payment_byScan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6" name="图片 5" descr="C:\Users\子聪\AppData\Local\Microsoft\Windows\INetCache\Content.Word\DFD_Payment_byScan.jpg">
            <a:extLst>
              <a:ext uri="{FF2B5EF4-FFF2-40B4-BE49-F238E27FC236}">
                <a16:creationId xmlns:a16="http://schemas.microsoft.com/office/drawing/2014/main" id="{DCAF6321-14D1-4458-B215-2978691D88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23" y="2076451"/>
            <a:ext cx="7560176" cy="4426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38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9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 FLOW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59B4C-36AD-46CE-8C00-4C33C3EC29EA}"/>
              </a:ext>
            </a:extLst>
          </p:cNvPr>
          <p:cNvSpPr txBox="1"/>
          <p:nvPr/>
        </p:nvSpPr>
        <p:spPr>
          <a:xfrm>
            <a:off x="6992353" y="1539256"/>
            <a:ext cx="539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Payment_byQRCode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C:\Users\子聪\AppData\Local\Microsoft\Windows\INetCache\Content.Word\DFD_Payment_byQRCode.jpg">
            <a:extLst>
              <a:ext uri="{FF2B5EF4-FFF2-40B4-BE49-F238E27FC236}">
                <a16:creationId xmlns:a16="http://schemas.microsoft.com/office/drawing/2014/main" id="{BF66911E-975E-45B6-AECF-F3E2288560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48" y="2417833"/>
            <a:ext cx="8572500" cy="3752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52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9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 FLOW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59B4C-36AD-46CE-8C00-4C33C3EC29EA}"/>
              </a:ext>
            </a:extLst>
          </p:cNvPr>
          <p:cNvSpPr txBox="1"/>
          <p:nvPr/>
        </p:nvSpPr>
        <p:spPr>
          <a:xfrm>
            <a:off x="6801853" y="1381126"/>
            <a:ext cx="539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Payment_byTransfer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6" name="图片 5" descr="C:\Users\子聪\AppData\Local\Microsoft\Windows\INetCache\Content.Word\DFD_Payment_byTransfer.jpg">
            <a:extLst>
              <a:ext uri="{FF2B5EF4-FFF2-40B4-BE49-F238E27FC236}">
                <a16:creationId xmlns:a16="http://schemas.microsoft.com/office/drawing/2014/main" id="{FE20411F-ADBF-4FF4-9C8E-8D1303A4FB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17" y="2076451"/>
            <a:ext cx="8787399" cy="4264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85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9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 FLOW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59B4C-36AD-46CE-8C00-4C33C3EC29EA}"/>
              </a:ext>
            </a:extLst>
          </p:cNvPr>
          <p:cNvSpPr txBox="1"/>
          <p:nvPr/>
        </p:nvSpPr>
        <p:spPr>
          <a:xfrm>
            <a:off x="7335253" y="1146480"/>
            <a:ext cx="539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Gathering_byScan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C:\Users\子聪\AppData\Local\Microsoft\Windows\INetCache\Content.Word\DFD_Gathering_byScan.jpg">
            <a:extLst>
              <a:ext uri="{FF2B5EF4-FFF2-40B4-BE49-F238E27FC236}">
                <a16:creationId xmlns:a16="http://schemas.microsoft.com/office/drawing/2014/main" id="{F67151B2-AC2E-4388-A578-D5A7AA892A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66" y="1854366"/>
            <a:ext cx="8258008" cy="4546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25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350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1348800"/>
            <a:ext cx="107267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System Design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Demonstration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Further Improvement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Q&amp;A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3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841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 FLOW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59B4C-36AD-46CE-8C00-4C33C3EC29EA}"/>
              </a:ext>
            </a:extLst>
          </p:cNvPr>
          <p:cNvSpPr txBox="1"/>
          <p:nvPr/>
        </p:nvSpPr>
        <p:spPr>
          <a:xfrm>
            <a:off x="6873039" y="1179583"/>
            <a:ext cx="571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Gathering_byQRCode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6" name="图片 5" descr="C:\Users\子聪\AppData\Local\Microsoft\Windows\INetCache\Content.Word\DFD_Gathering_byQRCode.jpg">
            <a:extLst>
              <a:ext uri="{FF2B5EF4-FFF2-40B4-BE49-F238E27FC236}">
                <a16:creationId xmlns:a16="http://schemas.microsoft.com/office/drawing/2014/main" id="{4C2DCABF-BACC-42C3-83BC-1CC553F4F6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18" y="2076451"/>
            <a:ext cx="8270039" cy="3636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029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79" y="2863516"/>
            <a:ext cx="8777622" cy="139065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3.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060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10" y="0"/>
            <a:ext cx="8777622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Further improvement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07010" y="1134035"/>
            <a:ext cx="107267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UI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Function of scanning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Implementation of GCM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Implementation of Geolocation by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Database Issue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Security Issue</a:t>
            </a:r>
          </a:p>
        </p:txBody>
      </p:sp>
    </p:spTree>
    <p:extLst>
      <p:ext uri="{BB962C8B-B14F-4D97-AF65-F5344CB8AC3E}">
        <p14:creationId xmlns:p14="http://schemas.microsoft.com/office/powerpoint/2010/main" val="7684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10" y="363956"/>
            <a:ext cx="8777622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Conclusions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1E0DF-1F6E-44F7-B11C-623E1C94B434}"/>
              </a:ext>
            </a:extLst>
          </p:cNvPr>
          <p:cNvSpPr txBox="1"/>
          <p:nvPr/>
        </p:nvSpPr>
        <p:spPr>
          <a:xfrm>
            <a:off x="607009" y="2136609"/>
            <a:ext cx="11304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Scenarios with payments are already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Design may be kind of changed while modification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Still many works to do later</a:t>
            </a:r>
          </a:p>
        </p:txBody>
      </p:sp>
    </p:spTree>
    <p:extLst>
      <p:ext uri="{BB962C8B-B14F-4D97-AF65-F5344CB8AC3E}">
        <p14:creationId xmlns:p14="http://schemas.microsoft.com/office/powerpoint/2010/main" val="212041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79" y="2863516"/>
            <a:ext cx="8777622" cy="139065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76647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- 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0726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Definition of Electronic Payment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Users send payment orders to bank systems directly or indirectly via electronic devices, to achieve currency payment and fund transfer.</a:t>
            </a:r>
          </a:p>
        </p:txBody>
      </p:sp>
    </p:spTree>
    <p:extLst>
      <p:ext uri="{BB962C8B-B14F-4D97-AF65-F5344CB8AC3E}">
        <p14:creationId xmlns:p14="http://schemas.microsoft.com/office/powerpoint/2010/main" val="45467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- 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0726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Categories of Electronic Payment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Internet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Telephone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Point of Sale (POS)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Mobile Device</a:t>
            </a:r>
          </a:p>
        </p:txBody>
      </p:sp>
    </p:spTree>
    <p:extLst>
      <p:ext uri="{BB962C8B-B14F-4D97-AF65-F5344CB8AC3E}">
        <p14:creationId xmlns:p14="http://schemas.microsoft.com/office/powerpoint/2010/main" val="319820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463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- 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112422"/>
            <a:ext cx="10726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</a:rPr>
              <a:t>Products of Electronic Payment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PayPal</a:t>
            </a:r>
          </a:p>
          <a:p>
            <a:pPr lvl="1"/>
            <a:endParaRPr lang="en-US" sz="320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AliPay</a:t>
            </a:r>
          </a:p>
          <a:p>
            <a:pPr lvl="1"/>
            <a:endParaRPr lang="en-US" sz="320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WechatPay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paypal logo">
            <a:extLst>
              <a:ext uri="{FF2B5EF4-FFF2-40B4-BE49-F238E27FC236}">
                <a16:creationId xmlns:a16="http://schemas.microsoft.com/office/drawing/2014/main" id="{284C3BE9-DEA1-423C-8776-7A01F052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49" y="2509838"/>
            <a:ext cx="2230326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lipay logo">
            <a:extLst>
              <a:ext uri="{FF2B5EF4-FFF2-40B4-BE49-F238E27FC236}">
                <a16:creationId xmlns:a16="http://schemas.microsoft.com/office/drawing/2014/main" id="{165039D5-9E87-49C1-AE58-5766B78A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200400"/>
            <a:ext cx="384048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chatpay logo">
            <a:extLst>
              <a:ext uri="{FF2B5EF4-FFF2-40B4-BE49-F238E27FC236}">
                <a16:creationId xmlns:a16="http://schemas.microsoft.com/office/drawing/2014/main" id="{3BECA2ED-165C-4C86-B507-3564ADFF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30" y="4071432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- objectives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0993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To build an electronic payment system with features: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Multi-functional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Safety &amp; Stable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Convenient &amp; User-friendly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Project is named as “</a:t>
            </a:r>
            <a:r>
              <a:rPr lang="en-US" sz="3200" b="1" i="1" dirty="0">
                <a:solidFill>
                  <a:schemeClr val="bg1"/>
                </a:solidFill>
              </a:rPr>
              <a:t>Free Yeah Payment</a:t>
            </a:r>
            <a:r>
              <a:rPr lang="en-US" sz="32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25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- overview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1317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Android front-end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Java server with RESTful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GCM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4D62F4-E6EE-4E7A-A1FF-4E9C0E92AAC3}"/>
              </a:ext>
            </a:extLst>
          </p:cNvPr>
          <p:cNvSpPr/>
          <p:nvPr/>
        </p:nvSpPr>
        <p:spPr>
          <a:xfrm>
            <a:off x="7818437" y="1866900"/>
            <a:ext cx="2800350" cy="12573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Uses URL for locating resources and HTTP actions for behaviors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9892AA-9273-465B-86B8-A0669BE81ECD}"/>
              </a:ext>
            </a:extLst>
          </p:cNvPr>
          <p:cNvSpPr/>
          <p:nvPr/>
        </p:nvSpPr>
        <p:spPr>
          <a:xfrm>
            <a:off x="3684586" y="4191000"/>
            <a:ext cx="3535363" cy="12573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Google  Clouding Messaging</a:t>
            </a:r>
          </a:p>
        </p:txBody>
      </p:sp>
    </p:spTree>
    <p:extLst>
      <p:ext uri="{BB962C8B-B14F-4D97-AF65-F5344CB8AC3E}">
        <p14:creationId xmlns:p14="http://schemas.microsoft.com/office/powerpoint/2010/main" val="39906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2. System Design - 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595A97-3B40-4F92-AD29-842D8C670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90774"/>
            <a:ext cx="10828626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flow of server</a:t>
            </a:r>
          </a:p>
        </p:txBody>
      </p:sp>
      <p:pic>
        <p:nvPicPr>
          <p:cNvPr id="4" name="图片 3" descr="C:\Users\子聪\AppData\Local\Microsoft\Windows\INetCache\Content.Word\Flow_Diagram_of_Server.jpg">
            <a:extLst>
              <a:ext uri="{FF2B5EF4-FFF2-40B4-BE49-F238E27FC236}">
                <a16:creationId xmlns:a16="http://schemas.microsoft.com/office/drawing/2014/main" id="{2931431F-F595-44CE-8D04-FED987C012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54" y="1772987"/>
            <a:ext cx="7586078" cy="4724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74121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678</Words>
  <Application>Microsoft Office PowerPoint</Application>
  <PresentationFormat>宽屏</PresentationFormat>
  <Paragraphs>188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幼圆</vt:lpstr>
      <vt:lpstr>等线</vt:lpstr>
      <vt:lpstr>Arial</vt:lpstr>
      <vt:lpstr>Calibri</vt:lpstr>
      <vt:lpstr>Century Gothic</vt:lpstr>
      <vt:lpstr>Times New Roman</vt:lpstr>
      <vt:lpstr>Wingdings 3</vt:lpstr>
      <vt:lpstr>切片</vt:lpstr>
      <vt:lpstr>PowerPoint 演示文稿</vt:lpstr>
      <vt:lpstr>content</vt:lpstr>
      <vt:lpstr>1. Introduction - BACKGROUND</vt:lpstr>
      <vt:lpstr>1. Introduction - BACKGROUND</vt:lpstr>
      <vt:lpstr>1. Introduction - BACKGROUND</vt:lpstr>
      <vt:lpstr>1. Introduction - objectives</vt:lpstr>
      <vt:lpstr>2. System Design - overview</vt:lpstr>
      <vt:lpstr>2. System Design - Architecture</vt:lpstr>
      <vt:lpstr>2. System Design – flow of server</vt:lpstr>
      <vt:lpstr>2. System Design – DATABASE</vt:lpstr>
      <vt:lpstr>2. System Design – DATABASE</vt:lpstr>
      <vt:lpstr>2. System Design – Program flow</vt:lpstr>
      <vt:lpstr>2. System Design – Function list</vt:lpstr>
      <vt:lpstr>2. System Design – DATA FLOW   </vt:lpstr>
      <vt:lpstr>2. System Design – DATA FLOW</vt:lpstr>
      <vt:lpstr>2. System Design – DATA FLOW</vt:lpstr>
      <vt:lpstr>2. System Design – DATA FLOW</vt:lpstr>
      <vt:lpstr>2. System Design – DATA FLOW</vt:lpstr>
      <vt:lpstr>2. System Design – DATA FLOW</vt:lpstr>
      <vt:lpstr>2. System Design – DATA FLOW</vt:lpstr>
      <vt:lpstr>3. Demonstration</vt:lpstr>
      <vt:lpstr>4. Further improvement</vt:lpstr>
      <vt:lpstr>5. Conclusions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Zicong ZHU</dc:creator>
  <cp:lastModifiedBy>Zicong ZHU</cp:lastModifiedBy>
  <cp:revision>24</cp:revision>
  <dcterms:created xsi:type="dcterms:W3CDTF">2018-01-16T21:14:00Z</dcterms:created>
  <dcterms:modified xsi:type="dcterms:W3CDTF">2018-01-22T03:43:36Z</dcterms:modified>
</cp:coreProperties>
</file>