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3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B762-F8B7-DC3D-0C06-01BB67E02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AD498-F817-D37D-E155-C50092727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03F5-0EC1-CBB9-6AD8-B731B645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B31D-C871-4F86-87F7-BB2867FE6AE2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A91F9-6E64-B518-9EE9-98F87A5D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8CAD2-4453-7DF8-0CC3-BA12B0FF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84EE-F809-4C2F-85A6-5B79D27AC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54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3614-9280-7517-1068-3DE92BD0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03314-A5F8-D504-7E13-21F761581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83241-9EB8-DC66-37DE-10EE9D36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B31D-C871-4F86-87F7-BB2867FE6AE2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72BB8-3592-07EA-9E44-4A296452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2555B-1366-6974-A186-094D0541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84EE-F809-4C2F-85A6-5B79D27AC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904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4ABC0-E561-2B81-6361-AE9A1293B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40FB7-F258-F98B-6D90-C665C7702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E57C9-7B5E-2354-1514-02E24744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B31D-C871-4F86-87F7-BB2867FE6AE2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720F-459E-E394-8281-74D31E59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1213D-A5B6-6787-9C0B-4EBDAA12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84EE-F809-4C2F-85A6-5B79D27AC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30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1E29-974A-3D54-4C26-050C9549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00EB1-9A1F-FD5E-37F5-63B329DA5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19FBE-AECE-698E-0C95-9FEED177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B31D-C871-4F86-87F7-BB2867FE6AE2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DEABF-87F5-0C0C-8225-69C76B1C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F2E35-8566-5968-86F9-996E5238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84EE-F809-4C2F-85A6-5B79D27AC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96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7A02-DD9D-2221-4428-2D4494A41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F0BD4-8B48-772D-3773-98C4E3439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6460B-30A4-B1E4-9EFE-CFA6E2D9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B31D-C871-4F86-87F7-BB2867FE6AE2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9BD37-8114-6C5F-29C8-F7AD7F09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22D6B-1469-707E-AD7B-73F20C3C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84EE-F809-4C2F-85A6-5B79D27AC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61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C95B-8477-A43D-C08E-CB56EB93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638C5-6C9E-C052-C8FA-52D1791D2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70D99-C91F-58AF-6982-3E9649251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0FF13-A364-DABB-9ED3-86296E67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B31D-C871-4F86-87F7-BB2867FE6AE2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B3192-8389-017C-B66D-31FF3472F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C5B1B-1582-A241-823A-EA0A85CA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84EE-F809-4C2F-85A6-5B79D27AC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87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3D7C-B094-D24B-2640-EBD8518F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8AE68-4945-38C6-6D4B-23F9A980B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9E343-6460-F683-5660-DC2982BE5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3F9E3-2D2B-B035-3804-068EBBCB3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ED1D04-63E4-7D87-DB7C-337B8C53F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3A3BF-1AEB-3B31-75D8-23D8443C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B31D-C871-4F86-87F7-BB2867FE6AE2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3DE53-2CDC-AEFD-C764-D6CC0D19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E646E-F4BA-710E-03FD-B2AE8EC7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84EE-F809-4C2F-85A6-5B79D27AC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32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D92FD-1643-0BC0-E52A-CA8745C9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8C2092-CB3D-8813-03DE-3B1EAC0A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B31D-C871-4F86-87F7-BB2867FE6AE2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B55FE-6B99-0964-0BCF-CA0BAD04A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85260-1BF6-A7E1-F7D2-758CB6C0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84EE-F809-4C2F-85A6-5B79D27AC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89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FA885-84A3-ECDA-F84E-7A760423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B31D-C871-4F86-87F7-BB2867FE6AE2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122F4-46D0-4EDB-D0DB-A1E601B8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5A7E2-92F4-A3C2-B724-F31C1FC3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84EE-F809-4C2F-85A6-5B79D27AC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40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42F2-5D5C-3847-433E-6A4181C9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5F819-FDBC-D3CA-0903-CE85E5ACC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49199-13F7-E57D-F3AA-F5D353C4A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5CA21-DE24-A624-9C84-CEBBADB7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B31D-C871-4F86-87F7-BB2867FE6AE2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5A3A3-D2EF-BD6F-7A65-1FEE694A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8B85D-E972-A28B-5E60-C1BB490F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84EE-F809-4C2F-85A6-5B79D27AC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22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E1F0-1FFA-F1E4-7C66-8AA298EA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DC207-673E-72B0-C353-CD3503DE5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30DE6-D34B-F430-F6E0-61E0D664B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6DD7C-012E-516F-D247-7BB53711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0B31D-C871-4F86-87F7-BB2867FE6AE2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C8CCF-0498-E0B4-A265-189B3422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A4D7F-8430-F5C9-2D77-F493E546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84EE-F809-4C2F-85A6-5B79D27AC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0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B0D793-9919-714A-A344-601B5632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77206-B396-C06F-3331-2B2922F2E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D22C-5870-35D2-D407-1460611A97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0B31D-C871-4F86-87F7-BB2867FE6AE2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AC818-6351-8972-2457-EF8133E14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3A20F-FC52-C877-4A7E-217DA6BFA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984EE-F809-4C2F-85A6-5B79D27AC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40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D3A268-B6D1-3AFA-FC55-A7CACA766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85060"/>
            <a:ext cx="12567684" cy="694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2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EB3F-E1E5-4909-5F17-2C8C0914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567"/>
            <a:ext cx="10515600" cy="999461"/>
          </a:xfrm>
        </p:spPr>
        <p:txBody>
          <a:bodyPr>
            <a:normAutofit fontScale="90000"/>
          </a:bodyPr>
          <a:lstStyle/>
          <a:p>
            <a:br>
              <a:rPr lang="en-IN" sz="4400" b="1" dirty="0">
                <a:latin typeface="+mn-lt"/>
              </a:rPr>
            </a:br>
            <a:r>
              <a:rPr lang="en-US" sz="4400" b="1" dirty="0">
                <a:latin typeface="+mn-lt"/>
              </a:rPr>
              <a:t>Amazon Sales Performance Dashboard – Product, Region &amp; Time Analysis(2025)</a:t>
            </a:r>
            <a:br>
              <a:rPr lang="en-IN" sz="4400" b="1" dirty="0">
                <a:latin typeface="+mn-lt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A327D-C01A-00F0-B2C1-2098E78E8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5758"/>
            <a:ext cx="10515600" cy="4274289"/>
          </a:xfrm>
        </p:spPr>
        <p:txBody>
          <a:bodyPr/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4000" b="1" dirty="0">
                <a:latin typeface="+mn-lt"/>
              </a:rPr>
              <a:t>Dashboard Components: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Displays cumulative revenue generated.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Units Sold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Total quantity of items sold.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by Month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Line chart representing monthly sales trends.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by Product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Top-selling products based on total revenue.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by Category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Donut chart indicating category-wise contribution.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by Location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Map showing sales density across regions.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Fulfillment Funnel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Breakdown of order statuses – Completed, Pending, and Cancelled.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427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40D34C-EA7F-CBF8-E67F-1A3134A75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60" y="209100"/>
            <a:ext cx="11860280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40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16A2-FFA9-012C-BEC4-400478757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28"/>
          </a:xfrm>
        </p:spPr>
        <p:txBody>
          <a:bodyPr/>
          <a:lstStyle/>
          <a:p>
            <a:r>
              <a:rPr lang="en-IN" b="1" dirty="0">
                <a:latin typeface="+mn-lt"/>
              </a:rPr>
              <a:t>Key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DB65-0D93-7D7E-4380-91048E99F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172"/>
            <a:ext cx="10515600" cy="487979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IN" sz="2500" b="1" dirty="0"/>
              <a:t>Top Performing Products:</a:t>
            </a:r>
          </a:p>
          <a:p>
            <a:pPr algn="just"/>
            <a:r>
              <a:rPr lang="en-US" sz="2000" dirty="0"/>
              <a:t>Refrigerators and Laptops are the highest revenue-generating products, together contributing a significant portion of overall sales.</a:t>
            </a:r>
          </a:p>
          <a:p>
            <a:pPr algn="just"/>
            <a:endParaRPr lang="en-US" sz="2000" b="1" dirty="0"/>
          </a:p>
          <a:p>
            <a:pPr marL="0" indent="0" algn="just">
              <a:buNone/>
            </a:pPr>
            <a:r>
              <a:rPr lang="en-IN" sz="2500" b="1" dirty="0"/>
              <a:t>2. Sales Trend Over Time:</a:t>
            </a:r>
          </a:p>
          <a:p>
            <a:pPr algn="just"/>
            <a:r>
              <a:rPr lang="en-US" sz="2000" dirty="0"/>
              <a:t>Sales showed a decline from February to April, with the highest revenue recorded in February and a noticeable drop by April.</a:t>
            </a:r>
            <a:endParaRPr lang="en-IN" sz="2000" dirty="0"/>
          </a:p>
          <a:p>
            <a:pPr algn="just"/>
            <a:endParaRPr lang="en-IN" sz="1400" b="1" dirty="0"/>
          </a:p>
          <a:p>
            <a:pPr marL="0" indent="0" algn="just">
              <a:buNone/>
            </a:pPr>
            <a:r>
              <a:rPr lang="en-IN" sz="2500" b="1" dirty="0"/>
              <a:t>3. Customer Distribution:</a:t>
            </a:r>
          </a:p>
          <a:p>
            <a:pPr algn="just"/>
            <a:r>
              <a:rPr lang="en-US" sz="2000" dirty="0"/>
              <a:t>Sales are geographically concentrated in major U.S. cities like Chicago, Dallas, and Boston, indicating strong regional customer bases.</a:t>
            </a:r>
            <a:endParaRPr lang="en-IN" sz="2000" b="1" dirty="0"/>
          </a:p>
          <a:p>
            <a:pPr marL="0" indent="0" algn="just">
              <a:buNone/>
            </a:pPr>
            <a:endParaRPr lang="en-IN" sz="2000" b="1" dirty="0"/>
          </a:p>
          <a:p>
            <a:pPr marL="0" indent="0" algn="just">
              <a:buNone/>
            </a:pPr>
            <a:r>
              <a:rPr lang="en-IN" sz="2500" b="1" dirty="0"/>
              <a:t>4. Order </a:t>
            </a:r>
            <a:r>
              <a:rPr lang="en-IN" sz="2500" b="1" dirty="0" err="1"/>
              <a:t>Fulfillment</a:t>
            </a:r>
            <a:r>
              <a:rPr lang="en-IN" sz="2500" b="1" dirty="0"/>
              <a:t> Overview:</a:t>
            </a:r>
          </a:p>
          <a:p>
            <a:pPr algn="just"/>
            <a:r>
              <a:rPr lang="en-US" sz="2000" dirty="0"/>
              <a:t>Out of all orders, 88 were successfully completed, 85 are still pending, and 77 were cancelled — suggesting an opportunity to improve order processing and reduce cancellations.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12755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C168-1165-7AF0-49E1-271251C6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Interactivity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E01C-776E-6789-5785-CEAE08A52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17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  <a:r>
              <a:rPr lang="en-US" sz="2000" b="1" dirty="0"/>
              <a:t>List of filters used: </a:t>
            </a:r>
            <a:r>
              <a:rPr lang="en-US" sz="2000" dirty="0"/>
              <a:t>Month, Payment Method, Product, Status, Category, and Customer Location.</a:t>
            </a:r>
          </a:p>
          <a:p>
            <a:r>
              <a:rPr lang="en-US" sz="2000" dirty="0"/>
              <a:t> These slicers allow users to filter the visuals dynamically, enabling deeper insights by time period, location, and product category.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IN" sz="4400" b="1" dirty="0"/>
              <a:t>Conclusion</a:t>
            </a:r>
            <a:r>
              <a:rPr lang="en-US" sz="4400" b="1" dirty="0"/>
              <a:t>:</a:t>
            </a:r>
          </a:p>
          <a:p>
            <a:r>
              <a:rPr lang="en-IN" sz="2000" b="1" dirty="0"/>
              <a:t> </a:t>
            </a:r>
            <a:r>
              <a:rPr lang="en-US" sz="2000" dirty="0"/>
              <a:t>The dashboard provides actionable insights into sales performance and customer behavior.</a:t>
            </a:r>
          </a:p>
          <a:p>
            <a:r>
              <a:rPr lang="en-IN" sz="2000" b="1" dirty="0"/>
              <a:t> </a:t>
            </a:r>
            <a:r>
              <a:rPr lang="en-US" sz="2000" dirty="0"/>
              <a:t>Enables identification of high-performing products and underperforming categories.</a:t>
            </a:r>
          </a:p>
          <a:p>
            <a:r>
              <a:rPr lang="en-US" sz="2000" b="1" dirty="0"/>
              <a:t> </a:t>
            </a:r>
            <a:r>
              <a:rPr lang="en-US" sz="2000" dirty="0"/>
              <a:t>Future improvements could include customer segmentation.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00981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298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 Amazon Sales Performance Dashboard – Product, Region &amp; Time Analysis(2025) </vt:lpstr>
      <vt:lpstr>PowerPoint Presentation</vt:lpstr>
      <vt:lpstr>Key Insights:</vt:lpstr>
      <vt:lpstr>Interactivity Features: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jenevee</dc:creator>
  <cp:lastModifiedBy>maria jenevee</cp:lastModifiedBy>
  <cp:revision>2</cp:revision>
  <dcterms:created xsi:type="dcterms:W3CDTF">2025-04-18T06:55:46Z</dcterms:created>
  <dcterms:modified xsi:type="dcterms:W3CDTF">2025-04-18T10:09:48Z</dcterms:modified>
</cp:coreProperties>
</file>