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Smart Systems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9663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Verwerking feedback projectplan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Beschrijving bij onze deeltaken toegevoegd </a:t>
            </a:r>
          </a:p>
          <a:p>
            <a:endParaRPr lang="nl-BE" dirty="0"/>
          </a:p>
          <a:p>
            <a:r>
              <a:rPr lang="nl-BE" dirty="0" smtClean="0"/>
              <a:t>Sprints in orde gebracht </a:t>
            </a:r>
          </a:p>
          <a:p>
            <a:endParaRPr lang="nl-BE" dirty="0" smtClean="0"/>
          </a:p>
          <a:p>
            <a:r>
              <a:rPr lang="nl-BE" dirty="0" smtClean="0"/>
              <a:t>Timers  toegevoegd </a:t>
            </a:r>
          </a:p>
          <a:p>
            <a:endParaRPr lang="nl-BE" dirty="0" smtClean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889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Uitwerking project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Features bedenken </a:t>
            </a:r>
          </a:p>
          <a:p>
            <a:pPr lvl="1"/>
            <a:r>
              <a:rPr lang="nl-BE" dirty="0" smtClean="0"/>
              <a:t>Pinkers</a:t>
            </a:r>
          </a:p>
          <a:p>
            <a:pPr lvl="1"/>
            <a:r>
              <a:rPr lang="nl-BE" dirty="0" smtClean="0"/>
              <a:t>Sensor laten rondkijken</a:t>
            </a:r>
          </a:p>
          <a:p>
            <a:pPr lvl="1"/>
            <a:r>
              <a:rPr lang="nl-BE" dirty="0" smtClean="0"/>
              <a:t>Geluid bij achteruit rijden</a:t>
            </a:r>
          </a:p>
          <a:p>
            <a:pPr lvl="1"/>
            <a:r>
              <a:rPr lang="nl-BE" dirty="0" smtClean="0"/>
              <a:t>Besturing via een joystick </a:t>
            </a:r>
          </a:p>
          <a:p>
            <a:pPr lvl="1"/>
            <a:endParaRPr lang="nl-BE" dirty="0"/>
          </a:p>
          <a:p>
            <a:r>
              <a:rPr lang="nl-BE" dirty="0" smtClean="0"/>
              <a:t>Begonnen met alle mogelijke componenten te zoeken.</a:t>
            </a:r>
          </a:p>
          <a:p>
            <a:pPr lvl="1"/>
            <a:r>
              <a:rPr lang="nl-BE" dirty="0" smtClean="0"/>
              <a:t>In labo opzoeken en testen</a:t>
            </a:r>
          </a:p>
          <a:p>
            <a:pPr lvl="1"/>
            <a:r>
              <a:rPr lang="nl-BE" dirty="0" smtClean="0"/>
              <a:t>Bestellen van de juiste componenten </a:t>
            </a:r>
          </a:p>
          <a:p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5119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Uitwerking project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Projectplan en </a:t>
            </a:r>
            <a:r>
              <a:rPr lang="nl-BE" dirty="0" err="1" smtClean="0"/>
              <a:t>Trello</a:t>
            </a:r>
            <a:r>
              <a:rPr lang="nl-BE" dirty="0" smtClean="0"/>
              <a:t> opstellen</a:t>
            </a:r>
          </a:p>
          <a:p>
            <a:endParaRPr lang="nl-BE" dirty="0"/>
          </a:p>
          <a:p>
            <a:r>
              <a:rPr lang="nl-BE" dirty="0" smtClean="0"/>
              <a:t>Auto laten rijden via seriële commando’s</a:t>
            </a:r>
          </a:p>
          <a:p>
            <a:pPr lvl="1"/>
            <a:r>
              <a:rPr lang="nl-BE" dirty="0" smtClean="0"/>
              <a:t>Ging goed</a:t>
            </a:r>
          </a:p>
          <a:p>
            <a:pPr lvl="1"/>
            <a:r>
              <a:rPr lang="nl-BE" dirty="0" smtClean="0"/>
              <a:t>H-brug werkte zonder problemen</a:t>
            </a:r>
          </a:p>
          <a:p>
            <a:endParaRPr lang="nl-BE" dirty="0" smtClean="0"/>
          </a:p>
          <a:p>
            <a:r>
              <a:rPr lang="nl-BE" dirty="0" smtClean="0"/>
              <a:t>RF-module laten communiceren met de </a:t>
            </a:r>
            <a:r>
              <a:rPr lang="nl-BE" dirty="0" err="1" smtClean="0"/>
              <a:t>arduino</a:t>
            </a:r>
            <a:endParaRPr lang="nl-BE" dirty="0" smtClean="0"/>
          </a:p>
          <a:p>
            <a:pPr lvl="1"/>
            <a:r>
              <a:rPr lang="nl-BE" dirty="0" smtClean="0"/>
              <a:t>Problemen ondervonden met 3,3 V voeding van </a:t>
            </a:r>
            <a:r>
              <a:rPr lang="nl-BE" dirty="0" err="1" smtClean="0"/>
              <a:t>arduino</a:t>
            </a:r>
            <a:endParaRPr lang="nl-BE" dirty="0" smtClean="0"/>
          </a:p>
          <a:p>
            <a:pPr marL="457200" lvl="1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1856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Uitwerking project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Pinkers installeren</a:t>
            </a:r>
          </a:p>
          <a:p>
            <a:pPr lvl="1"/>
            <a:r>
              <a:rPr lang="nl-BE" dirty="0" smtClean="0"/>
              <a:t>Werkte na een namiddag zoals we het wilde</a:t>
            </a:r>
          </a:p>
          <a:p>
            <a:endParaRPr lang="nl-BE" dirty="0"/>
          </a:p>
          <a:p>
            <a:r>
              <a:rPr lang="nl-BE" dirty="0" smtClean="0"/>
              <a:t>MP3-Trigger</a:t>
            </a:r>
          </a:p>
          <a:p>
            <a:pPr lvl="1"/>
            <a:r>
              <a:rPr lang="nl-BE" dirty="0" smtClean="0"/>
              <a:t>Geluid zoeken en bewerken</a:t>
            </a:r>
          </a:p>
          <a:p>
            <a:pPr lvl="1"/>
            <a:r>
              <a:rPr lang="nl-BE" dirty="0" smtClean="0"/>
              <a:t>Gemakkelijk kunnen implementeren </a:t>
            </a:r>
          </a:p>
          <a:p>
            <a:pPr lvl="1"/>
            <a:endParaRPr lang="nl-BE" dirty="0"/>
          </a:p>
          <a:p>
            <a:r>
              <a:rPr lang="nl-BE" dirty="0" smtClean="0"/>
              <a:t>Programmeren van de sturing</a:t>
            </a:r>
          </a:p>
        </p:txBody>
      </p:sp>
    </p:spTree>
    <p:extLst>
      <p:ext uri="{BB962C8B-B14F-4D97-AF65-F5344CB8AC3E}">
        <p14:creationId xmlns:p14="http://schemas.microsoft.com/office/powerpoint/2010/main" val="209537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Uitwerking project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Testen van de </a:t>
            </a:r>
            <a:r>
              <a:rPr lang="nl-BE" dirty="0" err="1" smtClean="0"/>
              <a:t>Servo-motor</a:t>
            </a:r>
            <a:endParaRPr lang="nl-BE" dirty="0" smtClean="0"/>
          </a:p>
          <a:p>
            <a:endParaRPr lang="nl-BE" dirty="0"/>
          </a:p>
          <a:p>
            <a:r>
              <a:rPr lang="nl-BE" dirty="0" smtClean="0"/>
              <a:t>Testen van Sonische sensor</a:t>
            </a:r>
          </a:p>
          <a:p>
            <a:pPr lvl="1"/>
            <a:r>
              <a:rPr lang="nl-BE" dirty="0" smtClean="0"/>
              <a:t>Probleem met de Time-Out</a:t>
            </a:r>
          </a:p>
          <a:p>
            <a:pPr marL="0" indent="0">
              <a:buNone/>
            </a:pPr>
            <a:endParaRPr lang="nl-BE" dirty="0" smtClean="0"/>
          </a:p>
          <a:p>
            <a:r>
              <a:rPr lang="nl-BE" dirty="0" smtClean="0"/>
              <a:t>PCB ontwerpen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784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Nog uit te werken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Bestaande code opkuisen, aanvullen met sensorcode </a:t>
            </a:r>
          </a:p>
          <a:p>
            <a:endParaRPr lang="nl-BE" dirty="0"/>
          </a:p>
          <a:p>
            <a:r>
              <a:rPr lang="nl-BE" dirty="0" smtClean="0"/>
              <a:t>MP3 –Trigger op het werkende voertuig plaatsen</a:t>
            </a:r>
          </a:p>
          <a:p>
            <a:endParaRPr lang="nl-BE" dirty="0"/>
          </a:p>
          <a:p>
            <a:r>
              <a:rPr lang="nl-BE" dirty="0" smtClean="0"/>
              <a:t> Eindverslag maken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3597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 smtClean="0"/>
              <a:t>DEMONSTRATIE</a:t>
            </a:r>
            <a:endParaRPr lang="nl-BE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294" y="1460195"/>
            <a:ext cx="3939443" cy="525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0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epte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TM04033923[[fn=Diepte]]</Template>
  <TotalTime>167</TotalTime>
  <Words>145</Words>
  <Application>Microsoft Office PowerPoint</Application>
  <PresentationFormat>Breedbeeld</PresentationFormat>
  <Paragraphs>52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Arial</vt:lpstr>
      <vt:lpstr>Corbel</vt:lpstr>
      <vt:lpstr>Diepte</vt:lpstr>
      <vt:lpstr>Smart Systems</vt:lpstr>
      <vt:lpstr>Verwerking feedback projectplan</vt:lpstr>
      <vt:lpstr>Uitwerking project </vt:lpstr>
      <vt:lpstr>Uitwerking project </vt:lpstr>
      <vt:lpstr>Uitwerking project </vt:lpstr>
      <vt:lpstr>Uitwerking project</vt:lpstr>
      <vt:lpstr>Nog uit te werken </vt:lpstr>
      <vt:lpstr>DEMONSTRATIE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Systems</dc:title>
  <dc:creator>Jeroen Van Wolput</dc:creator>
  <cp:lastModifiedBy>Jeroen Van Wolput</cp:lastModifiedBy>
  <cp:revision>11</cp:revision>
  <dcterms:created xsi:type="dcterms:W3CDTF">2016-04-11T10:35:51Z</dcterms:created>
  <dcterms:modified xsi:type="dcterms:W3CDTF">2016-04-11T13:23:40Z</dcterms:modified>
</cp:coreProperties>
</file>