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5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D189BD-832F-4F6D-8544-68D4F8869B8D}">
  <a:tblStyle styleId="{3BD189BD-832F-4F6D-8544-68D4F8869B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15fad7332_0_16:notes"/>
          <p:cNvSpPr txBox="1"/>
          <p:nvPr>
            <p:ph idx="1" type="body"/>
          </p:nvPr>
        </p:nvSpPr>
        <p:spPr>
          <a:xfrm>
            <a:off x="4829615" y="1071034"/>
            <a:ext cx="1893900" cy="7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015fad7332_0_16:notes"/>
          <p:cNvSpPr/>
          <p:nvPr>
            <p:ph idx="2" type="sldImg"/>
          </p:nvPr>
        </p:nvSpPr>
        <p:spPr>
          <a:xfrm>
            <a:off x="-392546" y="1075524"/>
            <a:ext cx="5773200" cy="624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171ad9bb1_0_14:notes"/>
          <p:cNvSpPr txBox="1"/>
          <p:nvPr>
            <p:ph idx="1" type="body"/>
          </p:nvPr>
        </p:nvSpPr>
        <p:spPr>
          <a:xfrm>
            <a:off x="4829615" y="1071034"/>
            <a:ext cx="1893900" cy="7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0171ad9bb1_0_14:notes"/>
          <p:cNvSpPr/>
          <p:nvPr>
            <p:ph idx="2" type="sldImg"/>
          </p:nvPr>
        </p:nvSpPr>
        <p:spPr>
          <a:xfrm>
            <a:off x="-392546" y="1075524"/>
            <a:ext cx="5773200" cy="624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15fad7332_0_352:notes"/>
          <p:cNvSpPr txBox="1"/>
          <p:nvPr>
            <p:ph idx="1" type="body"/>
          </p:nvPr>
        </p:nvSpPr>
        <p:spPr>
          <a:xfrm>
            <a:off x="4829615" y="1071034"/>
            <a:ext cx="1893900" cy="7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015fad7332_0_352:notes"/>
          <p:cNvSpPr/>
          <p:nvPr>
            <p:ph idx="2" type="sldImg"/>
          </p:nvPr>
        </p:nvSpPr>
        <p:spPr>
          <a:xfrm>
            <a:off x="-392546" y="1075524"/>
            <a:ext cx="5773200" cy="624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15fad7332_0_336:notes"/>
          <p:cNvSpPr txBox="1"/>
          <p:nvPr>
            <p:ph idx="1" type="body"/>
          </p:nvPr>
        </p:nvSpPr>
        <p:spPr>
          <a:xfrm>
            <a:off x="4829615" y="1071034"/>
            <a:ext cx="1893900" cy="7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015fad7332_0_336:notes"/>
          <p:cNvSpPr/>
          <p:nvPr>
            <p:ph idx="2" type="sldImg"/>
          </p:nvPr>
        </p:nvSpPr>
        <p:spPr>
          <a:xfrm>
            <a:off x="-392546" y="1075524"/>
            <a:ext cx="5773200" cy="624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15fad7332_0_364:notes"/>
          <p:cNvSpPr txBox="1"/>
          <p:nvPr>
            <p:ph idx="1" type="body"/>
          </p:nvPr>
        </p:nvSpPr>
        <p:spPr>
          <a:xfrm>
            <a:off x="4829615" y="1071034"/>
            <a:ext cx="1893900" cy="7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015fad7332_0_364:notes"/>
          <p:cNvSpPr/>
          <p:nvPr>
            <p:ph idx="2" type="sldImg"/>
          </p:nvPr>
        </p:nvSpPr>
        <p:spPr>
          <a:xfrm>
            <a:off x="-392546" y="1075524"/>
            <a:ext cx="5773200" cy="624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15fad7332_0_343:notes"/>
          <p:cNvSpPr txBox="1"/>
          <p:nvPr>
            <p:ph idx="1" type="body"/>
          </p:nvPr>
        </p:nvSpPr>
        <p:spPr>
          <a:xfrm>
            <a:off x="4829615" y="1071034"/>
            <a:ext cx="1893900" cy="7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015fad7332_0_343:notes"/>
          <p:cNvSpPr/>
          <p:nvPr>
            <p:ph idx="2" type="sldImg"/>
          </p:nvPr>
        </p:nvSpPr>
        <p:spPr>
          <a:xfrm>
            <a:off x="-392546" y="1075524"/>
            <a:ext cx="5773200" cy="624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15fad7332_0_376:notes"/>
          <p:cNvSpPr txBox="1"/>
          <p:nvPr>
            <p:ph idx="1" type="body"/>
          </p:nvPr>
        </p:nvSpPr>
        <p:spPr>
          <a:xfrm>
            <a:off x="4829615" y="1071034"/>
            <a:ext cx="1893900" cy="7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015fad7332_0_376:notes"/>
          <p:cNvSpPr/>
          <p:nvPr>
            <p:ph idx="2" type="sldImg"/>
          </p:nvPr>
        </p:nvSpPr>
        <p:spPr>
          <a:xfrm>
            <a:off x="-392546" y="1075524"/>
            <a:ext cx="5773200" cy="624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171ad9bb1_0_27:notes"/>
          <p:cNvSpPr txBox="1"/>
          <p:nvPr>
            <p:ph idx="1" type="body"/>
          </p:nvPr>
        </p:nvSpPr>
        <p:spPr>
          <a:xfrm>
            <a:off x="4829615" y="1071034"/>
            <a:ext cx="1893900" cy="7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0171ad9bb1_0_27:notes"/>
          <p:cNvSpPr/>
          <p:nvPr>
            <p:ph idx="2" type="sldImg"/>
          </p:nvPr>
        </p:nvSpPr>
        <p:spPr>
          <a:xfrm>
            <a:off x="-392546" y="1075524"/>
            <a:ext cx="5773200" cy="624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171ad9bb1_0_45:notes"/>
          <p:cNvSpPr txBox="1"/>
          <p:nvPr>
            <p:ph idx="1" type="body"/>
          </p:nvPr>
        </p:nvSpPr>
        <p:spPr>
          <a:xfrm>
            <a:off x="4829615" y="1071034"/>
            <a:ext cx="1893900" cy="7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0171ad9bb1_0_45:notes"/>
          <p:cNvSpPr/>
          <p:nvPr>
            <p:ph idx="2" type="sldImg"/>
          </p:nvPr>
        </p:nvSpPr>
        <p:spPr>
          <a:xfrm>
            <a:off x="-392546" y="1075524"/>
            <a:ext cx="5773200" cy="624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171ad9bb1_0_56:notes"/>
          <p:cNvSpPr txBox="1"/>
          <p:nvPr>
            <p:ph idx="1" type="body"/>
          </p:nvPr>
        </p:nvSpPr>
        <p:spPr>
          <a:xfrm>
            <a:off x="4829615" y="1071034"/>
            <a:ext cx="1893900" cy="7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10171ad9bb1_0_56:notes"/>
          <p:cNvSpPr/>
          <p:nvPr>
            <p:ph idx="2" type="sldImg"/>
          </p:nvPr>
        </p:nvSpPr>
        <p:spPr>
          <a:xfrm>
            <a:off x="-392546" y="1075524"/>
            <a:ext cx="5773200" cy="624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180e649b7_1_0:notes"/>
          <p:cNvSpPr txBox="1"/>
          <p:nvPr>
            <p:ph idx="1" type="body"/>
          </p:nvPr>
        </p:nvSpPr>
        <p:spPr>
          <a:xfrm>
            <a:off x="4829615" y="1071034"/>
            <a:ext cx="1893900" cy="7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10180e649b7_1_0:notes"/>
          <p:cNvSpPr/>
          <p:nvPr>
            <p:ph idx="2" type="sldImg"/>
          </p:nvPr>
        </p:nvSpPr>
        <p:spPr>
          <a:xfrm>
            <a:off x="-392546" y="1075524"/>
            <a:ext cx="5773200" cy="624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15fad7332_0_195:notes"/>
          <p:cNvSpPr txBox="1"/>
          <p:nvPr>
            <p:ph idx="1" type="body"/>
          </p:nvPr>
        </p:nvSpPr>
        <p:spPr>
          <a:xfrm>
            <a:off x="4829615" y="1071034"/>
            <a:ext cx="1893900" cy="7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015fad7332_0_195:notes"/>
          <p:cNvSpPr/>
          <p:nvPr>
            <p:ph idx="2" type="sldImg"/>
          </p:nvPr>
        </p:nvSpPr>
        <p:spPr>
          <a:xfrm>
            <a:off x="-392546" y="1075524"/>
            <a:ext cx="5773200" cy="624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15fad7332_0_273:notes"/>
          <p:cNvSpPr txBox="1"/>
          <p:nvPr>
            <p:ph idx="1" type="body"/>
          </p:nvPr>
        </p:nvSpPr>
        <p:spPr>
          <a:xfrm>
            <a:off x="4829615" y="1071034"/>
            <a:ext cx="1893900" cy="7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015fad7332_0_273:notes"/>
          <p:cNvSpPr/>
          <p:nvPr>
            <p:ph idx="2" type="sldImg"/>
          </p:nvPr>
        </p:nvSpPr>
        <p:spPr>
          <a:xfrm>
            <a:off x="-392546" y="1075524"/>
            <a:ext cx="5773200" cy="624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171ad9bb1_0_4:notes"/>
          <p:cNvSpPr txBox="1"/>
          <p:nvPr>
            <p:ph idx="1" type="body"/>
          </p:nvPr>
        </p:nvSpPr>
        <p:spPr>
          <a:xfrm>
            <a:off x="4829615" y="1071034"/>
            <a:ext cx="1893900" cy="7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0171ad9bb1_0_4:notes"/>
          <p:cNvSpPr/>
          <p:nvPr>
            <p:ph idx="2" type="sldImg"/>
          </p:nvPr>
        </p:nvSpPr>
        <p:spPr>
          <a:xfrm>
            <a:off x="-392546" y="1075524"/>
            <a:ext cx="5773200" cy="624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15fad7332_0_295:notes"/>
          <p:cNvSpPr txBox="1"/>
          <p:nvPr>
            <p:ph idx="1" type="body"/>
          </p:nvPr>
        </p:nvSpPr>
        <p:spPr>
          <a:xfrm>
            <a:off x="4829615" y="1071034"/>
            <a:ext cx="1893900" cy="7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015fad7332_0_295:notes"/>
          <p:cNvSpPr/>
          <p:nvPr>
            <p:ph idx="2" type="sldImg"/>
          </p:nvPr>
        </p:nvSpPr>
        <p:spPr>
          <a:xfrm>
            <a:off x="-392546" y="1075524"/>
            <a:ext cx="5773200" cy="624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15fad7332_0_309:notes"/>
          <p:cNvSpPr txBox="1"/>
          <p:nvPr>
            <p:ph idx="1" type="body"/>
          </p:nvPr>
        </p:nvSpPr>
        <p:spPr>
          <a:xfrm>
            <a:off x="4829615" y="1071034"/>
            <a:ext cx="1893900" cy="7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015fad7332_0_309:notes"/>
          <p:cNvSpPr/>
          <p:nvPr>
            <p:ph idx="2" type="sldImg"/>
          </p:nvPr>
        </p:nvSpPr>
        <p:spPr>
          <a:xfrm>
            <a:off x="-392546" y="1075524"/>
            <a:ext cx="5773200" cy="624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15fad7332_0_302:notes"/>
          <p:cNvSpPr txBox="1"/>
          <p:nvPr>
            <p:ph idx="1" type="body"/>
          </p:nvPr>
        </p:nvSpPr>
        <p:spPr>
          <a:xfrm>
            <a:off x="4829615" y="1071034"/>
            <a:ext cx="1893900" cy="7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015fad7332_0_302:notes"/>
          <p:cNvSpPr/>
          <p:nvPr>
            <p:ph idx="2" type="sldImg"/>
          </p:nvPr>
        </p:nvSpPr>
        <p:spPr>
          <a:xfrm>
            <a:off x="-392546" y="1075524"/>
            <a:ext cx="5773200" cy="624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15fad7332_0_316:notes"/>
          <p:cNvSpPr txBox="1"/>
          <p:nvPr>
            <p:ph idx="1" type="body"/>
          </p:nvPr>
        </p:nvSpPr>
        <p:spPr>
          <a:xfrm>
            <a:off x="4829615" y="1071034"/>
            <a:ext cx="1893900" cy="7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015fad7332_0_316:notes"/>
          <p:cNvSpPr/>
          <p:nvPr>
            <p:ph idx="2" type="sldImg"/>
          </p:nvPr>
        </p:nvSpPr>
        <p:spPr>
          <a:xfrm>
            <a:off x="-392546" y="1075524"/>
            <a:ext cx="5773200" cy="624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15fad7332_0_328:notes"/>
          <p:cNvSpPr txBox="1"/>
          <p:nvPr>
            <p:ph idx="1" type="body"/>
          </p:nvPr>
        </p:nvSpPr>
        <p:spPr>
          <a:xfrm>
            <a:off x="4829615" y="1071034"/>
            <a:ext cx="1893900" cy="7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015fad7332_0_328:notes"/>
          <p:cNvSpPr/>
          <p:nvPr>
            <p:ph idx="2" type="sldImg"/>
          </p:nvPr>
        </p:nvSpPr>
        <p:spPr>
          <a:xfrm>
            <a:off x="-392546" y="1075524"/>
            <a:ext cx="5773200" cy="624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itre" showMasterSp="0">
  <p:cSld name="Chapitr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13"/>
          <p:cNvCxnSpPr/>
          <p:nvPr/>
        </p:nvCxnSpPr>
        <p:spPr>
          <a:xfrm>
            <a:off x="611188" y="812008"/>
            <a:ext cx="0" cy="4331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" name="Google Shape;52;p13"/>
          <p:cNvCxnSpPr/>
          <p:nvPr/>
        </p:nvCxnSpPr>
        <p:spPr>
          <a:xfrm rot="10800000">
            <a:off x="611100" y="1168005"/>
            <a:ext cx="8532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0" y="5056593"/>
            <a:ext cx="611100" cy="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025" lIns="78050" spcFirstLastPara="1" rIns="78050" wrap="square" tIns="390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0" y="4782750"/>
            <a:ext cx="611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1547813" y="4782750"/>
            <a:ext cx="655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1547813" y="1815707"/>
            <a:ext cx="65532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44500" lvl="0" marL="457200" rtl="0" algn="l"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400"/>
              <a:buChar char="●"/>
              <a:defRPr b="1" sz="3400" cap="none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None/>
              <a:defRPr i="1" sz="230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rtl="0" algn="l">
              <a:spcBef>
                <a:spcPts val="12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 algn="l">
              <a:spcBef>
                <a:spcPts val="1200"/>
              </a:spcBef>
              <a:spcAft>
                <a:spcPts val="0"/>
              </a:spcAft>
              <a:buClr>
                <a:srgbClr val="6C6C6C"/>
              </a:buClr>
              <a:buSzPts val="1500"/>
              <a:buChar char="○"/>
              <a:defRPr/>
            </a:lvl5pPr>
            <a:lvl6pPr indent="-32385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/>
            </a:lvl6pPr>
            <a:lvl7pPr indent="-32385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/>
            </a:lvl7pPr>
            <a:lvl8pPr indent="-32385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/>
            </a:lvl8pPr>
            <a:lvl9pPr indent="-32385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500"/>
              <a:buChar char="■"/>
              <a:defRPr/>
            </a:lvl9pPr>
          </a:lstStyle>
          <a:p/>
        </p:txBody>
      </p:sp>
      <p:pic>
        <p:nvPicPr>
          <p:cNvPr descr="Logo_2_35x80.png" id="57" name="Google Shape;5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1260000" cy="216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itre" showMasterSp="0">
  <p:cSld name="Chapitre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5"/>
          <p:cNvCxnSpPr/>
          <p:nvPr/>
        </p:nvCxnSpPr>
        <p:spPr>
          <a:xfrm>
            <a:off x="611188" y="812008"/>
            <a:ext cx="0" cy="4331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5"/>
          <p:cNvCxnSpPr/>
          <p:nvPr/>
        </p:nvCxnSpPr>
        <p:spPr>
          <a:xfrm rot="10800000">
            <a:off x="611100" y="1168005"/>
            <a:ext cx="8532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0" y="5056593"/>
            <a:ext cx="611100" cy="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025" lIns="78050" spcFirstLastPara="1" rIns="78050" wrap="square" tIns="390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0" y="4782750"/>
            <a:ext cx="611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1547813" y="4782750"/>
            <a:ext cx="655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1547813" y="1815707"/>
            <a:ext cx="65532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400"/>
              <a:buNone/>
              <a:defRPr b="1" sz="3400" cap="none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None/>
              <a:defRPr i="1" sz="230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rtl="0" algn="l">
              <a:spcBef>
                <a:spcPts val="500"/>
              </a:spcBef>
              <a:spcAft>
                <a:spcPts val="0"/>
              </a:spcAft>
              <a:buSzPts val="1500"/>
              <a:buChar char="−"/>
              <a:defRPr/>
            </a:lvl3pPr>
            <a:lvl4pPr indent="-3238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&gt;"/>
              <a:defRPr/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Clr>
                <a:srgbClr val="6C6C6C"/>
              </a:buClr>
              <a:buSzPts val="1500"/>
              <a:buNone/>
              <a:defRPr/>
            </a:lvl5pPr>
            <a:lvl6pPr indent="-32385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indent="-32385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indent="-32385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indent="-32385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/>
        </p:txBody>
      </p:sp>
      <p:pic>
        <p:nvPicPr>
          <p:cNvPr descr="Logo_2_35x80.png" id="74" name="Google Shape;7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1260000" cy="216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611560" y="205979"/>
            <a:ext cx="8075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2300"/>
              <a:buFont typeface="Calibri"/>
              <a:buNone/>
              <a:defRPr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uverture" showMasterSp="0">
  <p:cSld name="Couverture">
    <p:bg>
      <p:bgPr>
        <a:solidFill>
          <a:schemeClr val="lt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755576" y="1477345"/>
            <a:ext cx="8388300" cy="3666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9025" lIns="78050" spcFirstLastPara="1" rIns="78050" wrap="square" tIns="39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0" y="5056593"/>
            <a:ext cx="611100" cy="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0" y="5056594"/>
            <a:ext cx="611100" cy="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 b="0" i="0" sz="1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 b="0" i="0" sz="1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 b="0" i="0" sz="1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 b="0" i="0" sz="1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 b="0" i="0" sz="1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 b="0" i="0" sz="1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 b="0" i="0" sz="1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 b="0" i="0" sz="1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 b="0" i="0" sz="1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0" y="5056594"/>
            <a:ext cx="611100" cy="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1908175" y="1815707"/>
            <a:ext cx="61929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400"/>
              <a:buNone/>
              <a:defRPr b="1" sz="3400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None/>
              <a:defRPr i="1" sz="23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rtl="0" algn="l">
              <a:spcBef>
                <a:spcPts val="500"/>
              </a:spcBef>
              <a:spcAft>
                <a:spcPts val="0"/>
              </a:spcAft>
              <a:buSzPts val="1500"/>
              <a:buChar char="−"/>
              <a:defRPr/>
            </a:lvl3pPr>
            <a:lvl4pPr indent="-3238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&gt;"/>
              <a:defRPr/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Clr>
                <a:srgbClr val="6C6C6C"/>
              </a:buClr>
              <a:buSzPts val="1500"/>
              <a:buNone/>
              <a:defRPr/>
            </a:lvl5pPr>
            <a:lvl6pPr indent="-32385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indent="-32385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indent="-32385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indent="-32385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/>
        </p:txBody>
      </p:sp>
      <p:pic>
        <p:nvPicPr>
          <p:cNvPr descr="Logo_1_40x95.png" id="83" name="Google Shape;8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0000" cy="2566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itre_gris" showMasterSp="0">
  <p:cSld name="Chapitre_gris">
    <p:bg>
      <p:bgPr>
        <a:solidFill>
          <a:schemeClr val="lt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611188" y="1168005"/>
            <a:ext cx="8532900" cy="3975600"/>
          </a:xfrm>
          <a:prstGeom prst="rect">
            <a:avLst/>
          </a:prstGeom>
          <a:solidFill>
            <a:srgbClr val="BCBCBB"/>
          </a:solidFill>
          <a:ln>
            <a:noFill/>
          </a:ln>
        </p:spPr>
        <p:txBody>
          <a:bodyPr anchorCtr="0" anchor="ctr" bIns="39025" lIns="78050" spcFirstLastPara="1" rIns="78050" wrap="square" tIns="39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8"/>
          <p:cNvSpPr txBox="1"/>
          <p:nvPr>
            <p:ph idx="10" type="dt"/>
          </p:nvPr>
        </p:nvSpPr>
        <p:spPr>
          <a:xfrm>
            <a:off x="0" y="5056593"/>
            <a:ext cx="611100" cy="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025" lIns="78050" spcFirstLastPara="1" rIns="78050" wrap="square" tIns="390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0" y="4782750"/>
            <a:ext cx="611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1547813" y="4782750"/>
            <a:ext cx="655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1547813" y="1815707"/>
            <a:ext cx="65532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b="1" sz="3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None/>
              <a:defRPr i="1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rtl="0" algn="l">
              <a:spcBef>
                <a:spcPts val="500"/>
              </a:spcBef>
              <a:spcAft>
                <a:spcPts val="0"/>
              </a:spcAft>
              <a:buSzPts val="1500"/>
              <a:buChar char="−"/>
              <a:defRPr/>
            </a:lvl3pPr>
            <a:lvl4pPr indent="-3238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&gt;"/>
              <a:defRPr/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Clr>
                <a:srgbClr val="6C6C6C"/>
              </a:buClr>
              <a:buSzPts val="1500"/>
              <a:buNone/>
              <a:defRPr/>
            </a:lvl5pPr>
            <a:lvl6pPr indent="-32385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indent="-32385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indent="-32385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indent="-32385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/>
        </p:txBody>
      </p:sp>
      <p:pic>
        <p:nvPicPr>
          <p:cNvPr descr="Logo_2_35x80.png" id="90" name="Google Shape;9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1260000" cy="216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itre_image" showMasterSp="0">
  <p:cSld name="Chapitre_image">
    <p:bg>
      <p:bgPr>
        <a:solidFill>
          <a:schemeClr val="lt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>
            <p:ph idx="2" type="pic"/>
          </p:nvPr>
        </p:nvSpPr>
        <p:spPr>
          <a:xfrm>
            <a:off x="611188" y="1168005"/>
            <a:ext cx="8532900" cy="39756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0" y="5056593"/>
            <a:ext cx="611100" cy="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025" lIns="78050" spcFirstLastPara="1" rIns="78050" wrap="square" tIns="390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0" y="4782750"/>
            <a:ext cx="611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5" name="Google Shape;95;p19"/>
          <p:cNvSpPr/>
          <p:nvPr>
            <p:ph idx="3" type="pic"/>
          </p:nvPr>
        </p:nvSpPr>
        <p:spPr>
          <a:xfrm>
            <a:off x="611188" y="1168005"/>
            <a:ext cx="8532900" cy="39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0" y="0"/>
            <a:ext cx="1260000" cy="2160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1600"/>
              <a:buNone/>
              <a:defRPr/>
            </a:lvl1pPr>
            <a:lvl2pPr indent="-323850" lvl="1" marL="914400" rtl="0" algn="l">
              <a:spcBef>
                <a:spcPts val="500"/>
              </a:spcBef>
              <a:spcAft>
                <a:spcPts val="0"/>
              </a:spcAft>
              <a:buSzPts val="1500"/>
              <a:buChar char="●"/>
              <a:defRPr/>
            </a:lvl2pPr>
            <a:lvl3pPr indent="-323850" lvl="2" marL="1371600" rtl="0" algn="l">
              <a:spcBef>
                <a:spcPts val="500"/>
              </a:spcBef>
              <a:spcAft>
                <a:spcPts val="0"/>
              </a:spcAft>
              <a:buSzPts val="1500"/>
              <a:buChar char="−"/>
              <a:defRPr/>
            </a:lvl3pPr>
            <a:lvl4pPr indent="-3238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&gt;"/>
              <a:defRPr/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Clr>
                <a:srgbClr val="6C6C6C"/>
              </a:buClr>
              <a:buSzPts val="1500"/>
              <a:buNone/>
              <a:defRPr/>
            </a:lvl5pPr>
            <a:lvl6pPr indent="-32385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indent="-32385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indent="-32385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indent="-32385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1" type="ftr"/>
          </p:nvPr>
        </p:nvSpPr>
        <p:spPr>
          <a:xfrm>
            <a:off x="1547813" y="4782750"/>
            <a:ext cx="655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e" type="obj">
  <p:cSld name="OBJECT"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1547813" y="1168006"/>
            <a:ext cx="65532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1547813" y="1815707"/>
            <a:ext cx="65532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16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11150" lvl="1" marL="914400" rtl="0" algn="l">
              <a:spcBef>
                <a:spcPts val="500"/>
              </a:spcBef>
              <a:spcAft>
                <a:spcPts val="0"/>
              </a:spcAft>
              <a:buSzPts val="1300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11150" lvl="2" marL="1371600" rtl="0" algn="l">
              <a:spcBef>
                <a:spcPts val="500"/>
              </a:spcBef>
              <a:spcAft>
                <a:spcPts val="0"/>
              </a:spcAft>
              <a:buSzPts val="1300"/>
              <a:buChar char="−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&gt;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Clr>
                <a:srgbClr val="6C6C6C"/>
              </a:buClr>
              <a:buSzPts val="900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indent="-32385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indent="-32385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indent="-32385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0" type="dt"/>
          </p:nvPr>
        </p:nvSpPr>
        <p:spPr>
          <a:xfrm>
            <a:off x="0" y="5056593"/>
            <a:ext cx="611100" cy="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025" lIns="78050" spcFirstLastPara="1" rIns="78050" wrap="square" tIns="390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0" y="4782750"/>
            <a:ext cx="611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3" name="Google Shape;103;p20"/>
          <p:cNvSpPr txBox="1"/>
          <p:nvPr>
            <p:ph idx="11" type="ftr"/>
          </p:nvPr>
        </p:nvSpPr>
        <p:spPr>
          <a:xfrm>
            <a:off x="1547813" y="4782750"/>
            <a:ext cx="655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que">
  <p:cSld name="Graphique"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1547813" y="1168006"/>
            <a:ext cx="65532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0" type="dt"/>
          </p:nvPr>
        </p:nvSpPr>
        <p:spPr>
          <a:xfrm>
            <a:off x="0" y="5056593"/>
            <a:ext cx="611100" cy="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025" lIns="78050" spcFirstLastPara="1" rIns="78050" wrap="square" tIns="390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0" y="4782750"/>
            <a:ext cx="611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C6C6C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8" name="Google Shape;108;p21"/>
          <p:cNvSpPr txBox="1"/>
          <p:nvPr>
            <p:ph idx="11" type="ftr"/>
          </p:nvPr>
        </p:nvSpPr>
        <p:spPr>
          <a:xfrm>
            <a:off x="1547813" y="4782750"/>
            <a:ext cx="655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" name="Google Shape;109;p21"/>
          <p:cNvSpPr/>
          <p:nvPr>
            <p:ph idx="2" type="chart"/>
          </p:nvPr>
        </p:nvSpPr>
        <p:spPr>
          <a:xfrm>
            <a:off x="1547813" y="1815707"/>
            <a:ext cx="65532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25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−"/>
              <a:defRPr b="0" i="0" sz="1300" u="none" cap="none" strike="noStrike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&gt;"/>
              <a:defRPr b="0" i="0" sz="1100" u="none" cap="none" strike="noStrike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rgbClr val="6C6C6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ableau" type="tbl">
  <p:cSld name="TABL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 type="title">
  <p:cSld name="TITL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ctrTitle"/>
          </p:nvPr>
        </p:nvSpPr>
        <p:spPr>
          <a:xfrm>
            <a:off x="2076961" y="2464305"/>
            <a:ext cx="68355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7A14"/>
              </a:buClr>
              <a:buSzPts val="4200"/>
              <a:buFont typeface="Calibri"/>
              <a:buNone/>
              <a:defRPr sz="4200">
                <a:solidFill>
                  <a:srgbClr val="CB7A1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" type="subTitle"/>
          </p:nvPr>
        </p:nvSpPr>
        <p:spPr>
          <a:xfrm>
            <a:off x="6844562" y="4010706"/>
            <a:ext cx="2148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220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1600"/>
              <a:buFont typeface="Noto Sans Symbols"/>
              <a:buNone/>
              <a:defRPr/>
            </a:lvl1pPr>
            <a:lvl2pPr lvl="1" rtl="0" algn="l">
              <a:spcBef>
                <a:spcPts val="500"/>
              </a:spcBef>
              <a:spcAft>
                <a:spcPts val="0"/>
              </a:spcAft>
              <a:buSzPts val="1500"/>
              <a:buChar char="●"/>
              <a:defRPr/>
            </a:lvl2pPr>
            <a:lvl3pPr lvl="2" rtl="0" algn="l">
              <a:spcBef>
                <a:spcPts val="500"/>
              </a:spcBef>
              <a:spcAft>
                <a:spcPts val="0"/>
              </a:spcAft>
              <a:buSzPts val="1500"/>
              <a:buChar char="−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&gt;"/>
              <a:defRPr/>
            </a:lvl4pPr>
            <a:lvl5pPr lvl="4" rtl="0" algn="l">
              <a:spcBef>
                <a:spcPts val="300"/>
              </a:spcBef>
              <a:spcAft>
                <a:spcPts val="0"/>
              </a:spcAft>
              <a:buClr>
                <a:srgbClr val="6C6C6C"/>
              </a:buClr>
              <a:buSzPts val="1500"/>
              <a:buNone/>
              <a:defRPr/>
            </a:lvl5pPr>
            <a:lvl6pPr lvl="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lvl="6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lvl="7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lvl="8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re et contenu">
  <p:cSld name="3_Titre et contenu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idx="1" type="body"/>
          </p:nvPr>
        </p:nvSpPr>
        <p:spPr>
          <a:xfrm>
            <a:off x="1547813" y="1815707"/>
            <a:ext cx="65532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indent="-311150" lvl="1" marL="914400" rtl="0" algn="l">
              <a:spcBef>
                <a:spcPts val="500"/>
              </a:spcBef>
              <a:spcAft>
                <a:spcPts val="0"/>
              </a:spcAft>
              <a:buSzPts val="1300"/>
              <a:buChar char="●"/>
              <a:defRPr>
                <a:solidFill>
                  <a:schemeClr val="dk1"/>
                </a:solidFill>
              </a:defRPr>
            </a:lvl2pPr>
            <a:lvl3pPr indent="-311150" lvl="2" marL="1371600" rtl="0" algn="l">
              <a:spcBef>
                <a:spcPts val="500"/>
              </a:spcBef>
              <a:spcAft>
                <a:spcPts val="0"/>
              </a:spcAft>
              <a:buSzPts val="1300"/>
              <a:buChar char="−"/>
              <a:defRPr>
                <a:solidFill>
                  <a:schemeClr val="dk1"/>
                </a:solidFill>
              </a:defRPr>
            </a:lvl3pPr>
            <a:lvl4pPr indent="-2984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&gt;"/>
              <a:defRPr>
                <a:solidFill>
                  <a:schemeClr val="dk1"/>
                </a:solidFill>
              </a:defRPr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>
                <a:solidFill>
                  <a:schemeClr val="dk1"/>
                </a:solidFill>
              </a:defRPr>
            </a:lvl5pPr>
            <a:lvl6pPr indent="-32385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indent="-32385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indent="-32385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indent="-32385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re et contenu">
  <p:cSld name="4_Titre et contenu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idx="1" type="body"/>
          </p:nvPr>
        </p:nvSpPr>
        <p:spPr>
          <a:xfrm>
            <a:off x="1547813" y="1815707"/>
            <a:ext cx="65532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indent="-311150" lvl="1" marL="914400" rtl="0" algn="l">
              <a:spcBef>
                <a:spcPts val="500"/>
              </a:spcBef>
              <a:spcAft>
                <a:spcPts val="0"/>
              </a:spcAft>
              <a:buSzPts val="1300"/>
              <a:buChar char="●"/>
              <a:defRPr>
                <a:solidFill>
                  <a:schemeClr val="dk1"/>
                </a:solidFill>
              </a:defRPr>
            </a:lvl2pPr>
            <a:lvl3pPr indent="-311150" lvl="2" marL="1371600" rtl="0" algn="l">
              <a:spcBef>
                <a:spcPts val="500"/>
              </a:spcBef>
              <a:spcAft>
                <a:spcPts val="0"/>
              </a:spcAft>
              <a:buSzPts val="1300"/>
              <a:buChar char="−"/>
              <a:defRPr>
                <a:solidFill>
                  <a:schemeClr val="dk1"/>
                </a:solidFill>
              </a:defRPr>
            </a:lvl3pPr>
            <a:lvl4pPr indent="-2984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&gt;"/>
              <a:defRPr>
                <a:solidFill>
                  <a:schemeClr val="dk1"/>
                </a:solidFill>
              </a:defRPr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>
                <a:solidFill>
                  <a:schemeClr val="dk1"/>
                </a:solidFill>
              </a:defRPr>
            </a:lvl5pPr>
            <a:lvl6pPr indent="-32385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indent="-32385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indent="-32385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indent="-32385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re et contenu">
  <p:cSld name="1_Titre et contenu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1547813" y="1815707"/>
            <a:ext cx="65532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indent="-311150" lvl="1" marL="914400" rtl="0" algn="l">
              <a:spcBef>
                <a:spcPts val="500"/>
              </a:spcBef>
              <a:spcAft>
                <a:spcPts val="0"/>
              </a:spcAft>
              <a:buSzPts val="1300"/>
              <a:buChar char="●"/>
              <a:defRPr>
                <a:solidFill>
                  <a:schemeClr val="dk1"/>
                </a:solidFill>
              </a:defRPr>
            </a:lvl2pPr>
            <a:lvl3pPr indent="-311150" lvl="2" marL="1371600" rtl="0" algn="l">
              <a:spcBef>
                <a:spcPts val="500"/>
              </a:spcBef>
              <a:spcAft>
                <a:spcPts val="0"/>
              </a:spcAft>
              <a:buSzPts val="1300"/>
              <a:buChar char="−"/>
              <a:defRPr>
                <a:solidFill>
                  <a:schemeClr val="dk1"/>
                </a:solidFill>
              </a:defRPr>
            </a:lvl3pPr>
            <a:lvl4pPr indent="-2984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&gt;"/>
              <a:defRPr>
                <a:solidFill>
                  <a:schemeClr val="dk1"/>
                </a:solidFill>
              </a:defRPr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>
                <a:solidFill>
                  <a:schemeClr val="dk1"/>
                </a:solidFill>
              </a:defRPr>
            </a:lvl5pPr>
            <a:lvl6pPr indent="-32385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indent="-32385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indent="-32385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indent="-32385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re et contenu">
  <p:cSld name="2_Titre et contenu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idx="1" type="body"/>
          </p:nvPr>
        </p:nvSpPr>
        <p:spPr>
          <a:xfrm>
            <a:off x="1547813" y="1815707"/>
            <a:ext cx="65532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indent="-311150" lvl="1" marL="914400" rtl="0" algn="l">
              <a:spcBef>
                <a:spcPts val="500"/>
              </a:spcBef>
              <a:spcAft>
                <a:spcPts val="0"/>
              </a:spcAft>
              <a:buSzPts val="1300"/>
              <a:buChar char="●"/>
              <a:defRPr>
                <a:solidFill>
                  <a:schemeClr val="dk1"/>
                </a:solidFill>
              </a:defRPr>
            </a:lvl2pPr>
            <a:lvl3pPr indent="-311150" lvl="2" marL="1371600" rtl="0" algn="l">
              <a:spcBef>
                <a:spcPts val="500"/>
              </a:spcBef>
              <a:spcAft>
                <a:spcPts val="0"/>
              </a:spcAft>
              <a:buSzPts val="1300"/>
              <a:buChar char="−"/>
              <a:defRPr>
                <a:solidFill>
                  <a:schemeClr val="dk1"/>
                </a:solidFill>
              </a:defRPr>
            </a:lvl3pPr>
            <a:lvl4pPr indent="-2984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&gt;"/>
              <a:defRPr>
                <a:solidFill>
                  <a:schemeClr val="dk1"/>
                </a:solidFill>
              </a:defRPr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>
                <a:solidFill>
                  <a:schemeClr val="dk1"/>
                </a:solidFill>
              </a:defRPr>
            </a:lvl5pPr>
            <a:lvl6pPr indent="-32385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indent="-32385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indent="-32385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indent="-32385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NCF">
  <p:cSld name="SNCF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/>
          <p:nvPr/>
        </p:nvSpPr>
        <p:spPr>
          <a:xfrm>
            <a:off x="0" y="-25812"/>
            <a:ext cx="9144000" cy="713100"/>
          </a:xfrm>
          <a:prstGeom prst="rect">
            <a:avLst/>
          </a:prstGeom>
          <a:gradFill>
            <a:gsLst>
              <a:gs pos="0">
                <a:srgbClr val="7C7C7C"/>
              </a:gs>
              <a:gs pos="50000">
                <a:srgbClr val="B4B4B4"/>
              </a:gs>
              <a:gs pos="100000">
                <a:srgbClr val="D8D8D8"/>
              </a:gs>
            </a:gsLst>
            <a:lin ang="10800025" scaled="0"/>
          </a:gradFill>
          <a:ln>
            <a:noFill/>
          </a:ln>
        </p:spPr>
        <p:txBody>
          <a:bodyPr anchorCtr="0" anchor="ctr" bIns="39025" lIns="78050" spcFirstLastPara="1" rIns="78050" wrap="square" tIns="39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8"/>
          <p:cNvSpPr txBox="1"/>
          <p:nvPr>
            <p:ph type="title"/>
          </p:nvPr>
        </p:nvSpPr>
        <p:spPr>
          <a:xfrm>
            <a:off x="457200" y="4986"/>
            <a:ext cx="82296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6118"/>
              </a:buClr>
              <a:buSzPts val="2500"/>
              <a:buFont typeface="Calibri"/>
              <a:buNone/>
              <a:defRPr sz="2500">
                <a:solidFill>
                  <a:srgbClr val="C2611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12" type="sldNum"/>
          </p:nvPr>
        </p:nvSpPr>
        <p:spPr>
          <a:xfrm>
            <a:off x="8557592" y="4854884"/>
            <a:ext cx="586200" cy="1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4C4C4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4C4C4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4C4C4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4C4C4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4C4C4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4C4C4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4C4C4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4C4C4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4C4C4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re et contenu">
  <p:cSld name="5_Titre et contenu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idx="1" type="body"/>
          </p:nvPr>
        </p:nvSpPr>
        <p:spPr>
          <a:xfrm>
            <a:off x="1547813" y="1815707"/>
            <a:ext cx="65532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indent="-311150" lvl="1" marL="914400" rtl="0" algn="l">
              <a:spcBef>
                <a:spcPts val="500"/>
              </a:spcBef>
              <a:spcAft>
                <a:spcPts val="0"/>
              </a:spcAft>
              <a:buSzPts val="1300"/>
              <a:buChar char="●"/>
              <a:defRPr>
                <a:solidFill>
                  <a:schemeClr val="dk1"/>
                </a:solidFill>
              </a:defRPr>
            </a:lvl2pPr>
            <a:lvl3pPr indent="-311150" lvl="2" marL="1371600" rtl="0" algn="l">
              <a:spcBef>
                <a:spcPts val="500"/>
              </a:spcBef>
              <a:spcAft>
                <a:spcPts val="0"/>
              </a:spcAft>
              <a:buSzPts val="1300"/>
              <a:buChar char="−"/>
              <a:defRPr>
                <a:solidFill>
                  <a:schemeClr val="dk1"/>
                </a:solidFill>
              </a:defRPr>
            </a:lvl3pPr>
            <a:lvl4pPr indent="-2984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&gt;"/>
              <a:defRPr>
                <a:solidFill>
                  <a:schemeClr val="dk1"/>
                </a:solidFill>
              </a:defRPr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>
                <a:solidFill>
                  <a:schemeClr val="dk1"/>
                </a:solidFill>
              </a:defRPr>
            </a:lvl5pPr>
            <a:lvl6pPr indent="-32385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indent="-32385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indent="-32385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indent="-32385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1547813" y="1168006"/>
            <a:ext cx="65532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2300"/>
              <a:buFont typeface="Calibri"/>
              <a:buNone/>
              <a:defRPr b="1" i="0" sz="2300" u="none" cap="none" strike="noStrike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1547813" y="1815707"/>
            <a:ext cx="65532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1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−"/>
              <a:defRPr b="0" i="0" sz="1300" u="none" cap="none" strike="noStrike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&gt;"/>
              <a:defRPr b="0" i="0" sz="1100" u="none" cap="none" strike="noStrike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6C6C6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0" y="5056593"/>
            <a:ext cx="611100" cy="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025" lIns="78050" spcFirstLastPara="1" rIns="78050" wrap="square" tIns="39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1547813" y="4782750"/>
            <a:ext cx="655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300" u="none" cap="none" strike="noStrike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0" y="4782750"/>
            <a:ext cx="611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cxnSp>
        <p:nvCxnSpPr>
          <p:cNvPr id="64" name="Google Shape;64;p14"/>
          <p:cNvCxnSpPr/>
          <p:nvPr/>
        </p:nvCxnSpPr>
        <p:spPr>
          <a:xfrm>
            <a:off x="611188" y="812008"/>
            <a:ext cx="0" cy="4331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14"/>
          <p:cNvCxnSpPr/>
          <p:nvPr/>
        </p:nvCxnSpPr>
        <p:spPr>
          <a:xfrm rot="10800000">
            <a:off x="611100" y="812007"/>
            <a:ext cx="8532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Logo_3_25x55.png" id="66" name="Google Shape;66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900000" cy="14858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idx="12" type="sldNum"/>
          </p:nvPr>
        </p:nvSpPr>
        <p:spPr>
          <a:xfrm>
            <a:off x="0" y="4782750"/>
            <a:ext cx="611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6C6C6C"/>
                </a:solidFill>
              </a:rPr>
              <a:t>‹#›</a:t>
            </a:fld>
            <a:endParaRPr>
              <a:solidFill>
                <a:srgbClr val="6C6C6C"/>
              </a:solidFill>
            </a:endParaRPr>
          </a:p>
        </p:txBody>
      </p:sp>
      <p:sp>
        <p:nvSpPr>
          <p:cNvPr id="134" name="Google Shape;134;p30"/>
          <p:cNvSpPr txBox="1"/>
          <p:nvPr>
            <p:ph idx="4294967295" type="ctrTitle"/>
          </p:nvPr>
        </p:nvSpPr>
        <p:spPr>
          <a:xfrm>
            <a:off x="939850" y="1762500"/>
            <a:ext cx="7542900" cy="16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détection d’eau potable</a:t>
            </a:r>
            <a:endParaRPr/>
          </a:p>
        </p:txBody>
      </p:sp>
      <p:sp>
        <p:nvSpPr>
          <p:cNvPr id="135" name="Google Shape;135;p30"/>
          <p:cNvSpPr txBox="1"/>
          <p:nvPr>
            <p:ph idx="4294967295" type="ctrTitle"/>
          </p:nvPr>
        </p:nvSpPr>
        <p:spPr>
          <a:xfrm>
            <a:off x="807250" y="221800"/>
            <a:ext cx="2100000" cy="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Projet détection d’eau potable</a:t>
            </a:r>
            <a:endParaRPr sz="1690"/>
          </a:p>
        </p:txBody>
      </p:sp>
      <p:sp>
        <p:nvSpPr>
          <p:cNvPr id="136" name="Google Shape;136;p30"/>
          <p:cNvSpPr txBox="1"/>
          <p:nvPr>
            <p:ph idx="4294967295" type="ctrTitle"/>
          </p:nvPr>
        </p:nvSpPr>
        <p:spPr>
          <a:xfrm>
            <a:off x="6871100" y="221800"/>
            <a:ext cx="2100000" cy="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Muller Sylvain</a:t>
            </a:r>
            <a:endParaRPr sz="169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Vey Martin</a:t>
            </a:r>
            <a:endParaRPr sz="169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895700" y="902500"/>
            <a:ext cx="80754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2300"/>
              <a:buFont typeface="Calibri"/>
              <a:buNone/>
            </a:pPr>
            <a:r>
              <a:rPr lang="fr"/>
              <a:t>3.	Apprentissage des modèles</a:t>
            </a:r>
            <a:endParaRPr/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2300"/>
              <a:buFont typeface="Calibri"/>
              <a:buNone/>
            </a:pPr>
            <a:r>
              <a:rPr lang="fr"/>
              <a:t>3.1  Support Vector Classifier (SVC) 	</a:t>
            </a:r>
            <a:endParaRPr/>
          </a:p>
        </p:txBody>
      </p:sp>
      <p:sp>
        <p:nvSpPr>
          <p:cNvPr id="212" name="Google Shape;212;p39"/>
          <p:cNvSpPr txBox="1"/>
          <p:nvPr>
            <p:ph idx="4294967295" type="body"/>
          </p:nvPr>
        </p:nvSpPr>
        <p:spPr>
          <a:xfrm>
            <a:off x="760550" y="1917975"/>
            <a:ext cx="4875900" cy="289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Hyperparamètres à régler :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fr"/>
              <a:t> C : paramètre de régularisation 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fr"/>
              <a:t>kernel : le noyau 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fr"/>
              <a:t> gamma : coefficient des noyaux rbf, poly et sigmoid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fr"/>
              <a:t>degree : degré du noyau poly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fr"/>
              <a:t>coef0 : terme indépendant dans les noyaux poly et sigmoid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fr"/>
              <a:t>class_weight : hyperparamètre qui donne des poids différents à la régularisation selon la classe 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fr"/>
              <a:t>tol : seuil qui définit le critère d’arrêt de l’algorithme d’apprentissage </a:t>
            </a:r>
            <a:endParaRPr/>
          </a:p>
        </p:txBody>
      </p:sp>
      <p:sp>
        <p:nvSpPr>
          <p:cNvPr id="213" name="Google Shape;213;p39"/>
          <p:cNvSpPr txBox="1"/>
          <p:nvPr>
            <p:ph idx="4294967295" type="ctrTitle"/>
          </p:nvPr>
        </p:nvSpPr>
        <p:spPr>
          <a:xfrm>
            <a:off x="807250" y="221800"/>
            <a:ext cx="2100000" cy="7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Projet détection d’eau potable</a:t>
            </a:r>
            <a:endParaRPr sz="1690"/>
          </a:p>
        </p:txBody>
      </p:sp>
      <p:sp>
        <p:nvSpPr>
          <p:cNvPr id="214" name="Google Shape;214;p39"/>
          <p:cNvSpPr txBox="1"/>
          <p:nvPr>
            <p:ph idx="4294967295" type="ctrTitle"/>
          </p:nvPr>
        </p:nvSpPr>
        <p:spPr>
          <a:xfrm>
            <a:off x="6871100" y="221800"/>
            <a:ext cx="2100000" cy="7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Muller Sylvain</a:t>
            </a:r>
            <a:endParaRPr sz="169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Vey Martin</a:t>
            </a:r>
            <a:endParaRPr sz="1690"/>
          </a:p>
        </p:txBody>
      </p:sp>
      <p:pic>
        <p:nvPicPr>
          <p:cNvPr id="215" name="Google Shape;215;p39"/>
          <p:cNvPicPr preferRelativeResize="0"/>
          <p:nvPr/>
        </p:nvPicPr>
        <p:blipFill rotWithShape="1">
          <a:blip r:embed="rId3">
            <a:alphaModFix/>
          </a:blip>
          <a:srcRect b="19578" l="17396" r="17740" t="8255"/>
          <a:stretch/>
        </p:blipFill>
        <p:spPr>
          <a:xfrm>
            <a:off x="5700750" y="1917975"/>
            <a:ext cx="3203975" cy="267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type="title"/>
          </p:nvPr>
        </p:nvSpPr>
        <p:spPr>
          <a:xfrm>
            <a:off x="895700" y="902500"/>
            <a:ext cx="80754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2300"/>
              <a:buFont typeface="Calibri"/>
              <a:buNone/>
            </a:pPr>
            <a:r>
              <a:rPr lang="fr"/>
              <a:t>3.	Apprentissage des modèles</a:t>
            </a:r>
            <a:endParaRPr/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2300"/>
              <a:buFont typeface="Calibri"/>
              <a:buNone/>
            </a:pPr>
            <a:r>
              <a:rPr lang="fr"/>
              <a:t>3.1  Support Vector Classifier (SVC) 	</a:t>
            </a:r>
            <a:endParaRPr/>
          </a:p>
        </p:txBody>
      </p:sp>
      <p:sp>
        <p:nvSpPr>
          <p:cNvPr id="221" name="Google Shape;221;p40"/>
          <p:cNvSpPr txBox="1"/>
          <p:nvPr>
            <p:ph idx="4294967295" type="body"/>
          </p:nvPr>
        </p:nvSpPr>
        <p:spPr>
          <a:xfrm>
            <a:off x="771788" y="1725100"/>
            <a:ext cx="8210700" cy="93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SVC(C = 1, kernel = rbf, gamma = auto, class_weight = None, tol = 1e−5 )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mean cv accuracy : 67.3%</a:t>
            </a:r>
            <a:endParaRPr/>
          </a:p>
        </p:txBody>
      </p:sp>
      <p:sp>
        <p:nvSpPr>
          <p:cNvPr id="222" name="Google Shape;222;p40"/>
          <p:cNvSpPr txBox="1"/>
          <p:nvPr>
            <p:ph idx="4294967295" type="ctrTitle"/>
          </p:nvPr>
        </p:nvSpPr>
        <p:spPr>
          <a:xfrm>
            <a:off x="807250" y="221800"/>
            <a:ext cx="2100000" cy="7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Projet détection d’eau potable</a:t>
            </a:r>
            <a:endParaRPr sz="1690"/>
          </a:p>
        </p:txBody>
      </p:sp>
      <p:sp>
        <p:nvSpPr>
          <p:cNvPr id="223" name="Google Shape;223;p40"/>
          <p:cNvSpPr txBox="1"/>
          <p:nvPr>
            <p:ph idx="4294967295" type="ctrTitle"/>
          </p:nvPr>
        </p:nvSpPr>
        <p:spPr>
          <a:xfrm>
            <a:off x="6871100" y="221800"/>
            <a:ext cx="2100000" cy="7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Muller Sylvain</a:t>
            </a:r>
            <a:endParaRPr sz="169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Vey Martin</a:t>
            </a:r>
            <a:endParaRPr sz="1690"/>
          </a:p>
        </p:txBody>
      </p:sp>
      <p:pic>
        <p:nvPicPr>
          <p:cNvPr id="224" name="Google Shape;22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724" y="2411000"/>
            <a:ext cx="4388825" cy="23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/>
          <p:nvPr>
            <p:ph type="title"/>
          </p:nvPr>
        </p:nvSpPr>
        <p:spPr>
          <a:xfrm>
            <a:off x="895700" y="902500"/>
            <a:ext cx="80754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2300"/>
              <a:buFont typeface="Calibri"/>
              <a:buNone/>
            </a:pPr>
            <a:r>
              <a:rPr lang="fr"/>
              <a:t>3.	Apprentissage des modèles</a:t>
            </a:r>
            <a:endParaRPr/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2300"/>
              <a:buFont typeface="Calibri"/>
              <a:buNone/>
            </a:pPr>
            <a:r>
              <a:rPr lang="fr"/>
              <a:t>3.2  Random Forest	</a:t>
            </a:r>
            <a:endParaRPr/>
          </a:p>
        </p:txBody>
      </p:sp>
      <p:sp>
        <p:nvSpPr>
          <p:cNvPr id="230" name="Google Shape;230;p41"/>
          <p:cNvSpPr txBox="1"/>
          <p:nvPr>
            <p:ph idx="4294967295" type="body"/>
          </p:nvPr>
        </p:nvSpPr>
        <p:spPr>
          <a:xfrm>
            <a:off x="728675" y="1960950"/>
            <a:ext cx="4071900" cy="289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Les hyperparamètres sont : 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fr"/>
              <a:t>n_estimators (le nombre d’arbres)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fr"/>
              <a:t> criterion (le critère utilisé pour réaliser les split)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fr"/>
              <a:t>max_depth (la profondeur maximale des arbres)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fr"/>
              <a:t>max_features (le nombre m évoqué précédemment)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fr"/>
              <a:t>min_samples_leaf (le nombre minimal d’instances dans une feuille lors de la phase </a:t>
            </a:r>
            <a:r>
              <a:rPr lang="fr"/>
              <a:t>d'entraînement</a:t>
            </a:r>
            <a:r>
              <a:rPr lang="fr"/>
              <a:t> sur chaque bootstrap sample).</a:t>
            </a:r>
            <a:endParaRPr/>
          </a:p>
        </p:txBody>
      </p:sp>
      <p:sp>
        <p:nvSpPr>
          <p:cNvPr id="231" name="Google Shape;231;p41"/>
          <p:cNvSpPr txBox="1"/>
          <p:nvPr>
            <p:ph idx="4294967295" type="ctrTitle"/>
          </p:nvPr>
        </p:nvSpPr>
        <p:spPr>
          <a:xfrm>
            <a:off x="807250" y="221800"/>
            <a:ext cx="2100000" cy="7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Projet détection d’eau potable</a:t>
            </a:r>
            <a:endParaRPr sz="1690"/>
          </a:p>
        </p:txBody>
      </p:sp>
      <p:sp>
        <p:nvSpPr>
          <p:cNvPr id="232" name="Google Shape;232;p41"/>
          <p:cNvSpPr txBox="1"/>
          <p:nvPr>
            <p:ph idx="4294967295" type="ctrTitle"/>
          </p:nvPr>
        </p:nvSpPr>
        <p:spPr>
          <a:xfrm>
            <a:off x="6871100" y="221800"/>
            <a:ext cx="2100000" cy="7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Muller Sylvain</a:t>
            </a:r>
            <a:endParaRPr sz="169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Vey Martin</a:t>
            </a:r>
            <a:endParaRPr sz="1690"/>
          </a:p>
        </p:txBody>
      </p:sp>
      <p:pic>
        <p:nvPicPr>
          <p:cNvPr id="233" name="Google Shape;23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975" y="1801300"/>
            <a:ext cx="4072013" cy="31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/>
          <p:nvPr>
            <p:ph type="title"/>
          </p:nvPr>
        </p:nvSpPr>
        <p:spPr>
          <a:xfrm>
            <a:off x="895700" y="902500"/>
            <a:ext cx="80754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2300"/>
              <a:buFont typeface="Calibri"/>
              <a:buNone/>
            </a:pPr>
            <a:r>
              <a:rPr lang="fr"/>
              <a:t>3.	Apprentissage des modèles</a:t>
            </a:r>
            <a:endParaRPr/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2300"/>
              <a:buFont typeface="Calibri"/>
              <a:buNone/>
            </a:pPr>
            <a:r>
              <a:rPr lang="fr"/>
              <a:t>3.2  Random Forest	</a:t>
            </a:r>
            <a:endParaRPr/>
          </a:p>
        </p:txBody>
      </p:sp>
      <p:sp>
        <p:nvSpPr>
          <p:cNvPr id="239" name="Google Shape;239;p42"/>
          <p:cNvSpPr txBox="1"/>
          <p:nvPr>
            <p:ph idx="4294967295" type="body"/>
          </p:nvPr>
        </p:nvSpPr>
        <p:spPr>
          <a:xfrm>
            <a:off x="1643075" y="1725100"/>
            <a:ext cx="64938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RandomForestClassif ier(n_estimators = 750, max_features = 7, criterion = entropy, max_depth = 15, min_samples_leaf = 1) 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mean cv accuracy : 66.7%</a:t>
            </a:r>
            <a:endParaRPr/>
          </a:p>
        </p:txBody>
      </p:sp>
      <p:sp>
        <p:nvSpPr>
          <p:cNvPr id="240" name="Google Shape;240;p42"/>
          <p:cNvSpPr txBox="1"/>
          <p:nvPr>
            <p:ph idx="4294967295" type="ctrTitle"/>
          </p:nvPr>
        </p:nvSpPr>
        <p:spPr>
          <a:xfrm>
            <a:off x="807250" y="221800"/>
            <a:ext cx="2100000" cy="7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Projet détection d’eau potable</a:t>
            </a:r>
            <a:endParaRPr sz="1690"/>
          </a:p>
        </p:txBody>
      </p:sp>
      <p:sp>
        <p:nvSpPr>
          <p:cNvPr id="241" name="Google Shape;241;p42"/>
          <p:cNvSpPr txBox="1"/>
          <p:nvPr>
            <p:ph idx="4294967295" type="ctrTitle"/>
          </p:nvPr>
        </p:nvSpPr>
        <p:spPr>
          <a:xfrm>
            <a:off x="6871100" y="221800"/>
            <a:ext cx="2100000" cy="7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Muller Sylvain</a:t>
            </a:r>
            <a:endParaRPr sz="169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Vey Martin</a:t>
            </a:r>
            <a:endParaRPr sz="1690"/>
          </a:p>
        </p:txBody>
      </p:sp>
      <p:pic>
        <p:nvPicPr>
          <p:cNvPr id="242" name="Google Shape;24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563" y="2777650"/>
            <a:ext cx="471487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895700" y="902500"/>
            <a:ext cx="80754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2300"/>
              <a:buFont typeface="Calibri"/>
              <a:buNone/>
            </a:pPr>
            <a:r>
              <a:rPr lang="fr"/>
              <a:t>3.	Apprentissage des modèles</a:t>
            </a:r>
            <a:endParaRPr/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2300"/>
              <a:buFont typeface="Calibri"/>
              <a:buNone/>
            </a:pPr>
            <a:r>
              <a:rPr lang="fr"/>
              <a:t>3.3  XGBoost 	</a:t>
            </a:r>
            <a:endParaRPr/>
          </a:p>
        </p:txBody>
      </p:sp>
      <p:sp>
        <p:nvSpPr>
          <p:cNvPr id="248" name="Google Shape;248;p43"/>
          <p:cNvSpPr txBox="1"/>
          <p:nvPr>
            <p:ph idx="4294967295" type="body"/>
          </p:nvPr>
        </p:nvSpPr>
        <p:spPr>
          <a:xfrm>
            <a:off x="807250" y="2303850"/>
            <a:ext cx="3918300" cy="215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Les hyperparamètres sont :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fr"/>
              <a:t>n_estimators (le nombre d’arbres)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fr"/>
              <a:t>max_depth (la profondeur maximale des arbres)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fr"/>
              <a:t>learning_rate (le paramètre de la descente de gradient)</a:t>
            </a:r>
            <a:endParaRPr/>
          </a:p>
        </p:txBody>
      </p:sp>
      <p:sp>
        <p:nvSpPr>
          <p:cNvPr id="249" name="Google Shape;249;p43"/>
          <p:cNvSpPr txBox="1"/>
          <p:nvPr>
            <p:ph idx="4294967295" type="ctrTitle"/>
          </p:nvPr>
        </p:nvSpPr>
        <p:spPr>
          <a:xfrm>
            <a:off x="807250" y="221800"/>
            <a:ext cx="2100000" cy="7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Projet détection d’eau potable</a:t>
            </a:r>
            <a:endParaRPr sz="1690"/>
          </a:p>
        </p:txBody>
      </p:sp>
      <p:sp>
        <p:nvSpPr>
          <p:cNvPr id="250" name="Google Shape;250;p43"/>
          <p:cNvSpPr txBox="1"/>
          <p:nvPr>
            <p:ph idx="4294967295" type="ctrTitle"/>
          </p:nvPr>
        </p:nvSpPr>
        <p:spPr>
          <a:xfrm>
            <a:off x="6871100" y="221800"/>
            <a:ext cx="2100000" cy="7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Muller Sylvain</a:t>
            </a:r>
            <a:endParaRPr sz="169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Vey Martin</a:t>
            </a:r>
            <a:endParaRPr sz="1690"/>
          </a:p>
        </p:txBody>
      </p:sp>
      <p:pic>
        <p:nvPicPr>
          <p:cNvPr id="251" name="Google Shape;25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975" y="1877500"/>
            <a:ext cx="4113624" cy="2858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 txBox="1"/>
          <p:nvPr>
            <p:ph type="title"/>
          </p:nvPr>
        </p:nvSpPr>
        <p:spPr>
          <a:xfrm>
            <a:off x="895700" y="902500"/>
            <a:ext cx="80754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2300"/>
              <a:buFont typeface="Calibri"/>
              <a:buNone/>
            </a:pPr>
            <a:r>
              <a:rPr lang="fr"/>
              <a:t>3.	Apprentissage des modèles</a:t>
            </a:r>
            <a:endParaRPr/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2300"/>
              <a:buFont typeface="Calibri"/>
              <a:buNone/>
            </a:pPr>
            <a:r>
              <a:rPr lang="fr"/>
              <a:t>3.3  XGBoost 	</a:t>
            </a:r>
            <a:endParaRPr/>
          </a:p>
        </p:txBody>
      </p:sp>
      <p:sp>
        <p:nvSpPr>
          <p:cNvPr id="257" name="Google Shape;257;p44"/>
          <p:cNvSpPr txBox="1"/>
          <p:nvPr>
            <p:ph idx="4294967295" type="body"/>
          </p:nvPr>
        </p:nvSpPr>
        <p:spPr>
          <a:xfrm>
            <a:off x="1323800" y="1760975"/>
            <a:ext cx="7647300" cy="7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XGBClassifier(learning_rate= 0.1, max_depth= 5, n_estimators= 100)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mean cv accuracy : 65.2%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4"/>
          <p:cNvSpPr txBox="1"/>
          <p:nvPr>
            <p:ph idx="4294967295" type="ctrTitle"/>
          </p:nvPr>
        </p:nvSpPr>
        <p:spPr>
          <a:xfrm>
            <a:off x="807250" y="221800"/>
            <a:ext cx="2100000" cy="7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Projet détection d’eau potable</a:t>
            </a:r>
            <a:endParaRPr sz="1690"/>
          </a:p>
        </p:txBody>
      </p:sp>
      <p:sp>
        <p:nvSpPr>
          <p:cNvPr id="259" name="Google Shape;259;p44"/>
          <p:cNvSpPr txBox="1"/>
          <p:nvPr>
            <p:ph idx="4294967295" type="ctrTitle"/>
          </p:nvPr>
        </p:nvSpPr>
        <p:spPr>
          <a:xfrm>
            <a:off x="6871100" y="221800"/>
            <a:ext cx="2100000" cy="7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Muller Sylvain</a:t>
            </a:r>
            <a:endParaRPr sz="169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Vey Martin</a:t>
            </a:r>
            <a:endParaRPr sz="1690"/>
          </a:p>
        </p:txBody>
      </p:sp>
      <p:pic>
        <p:nvPicPr>
          <p:cNvPr id="260" name="Google Shape;26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650" y="2571750"/>
            <a:ext cx="463867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>
            <p:ph type="title"/>
          </p:nvPr>
        </p:nvSpPr>
        <p:spPr>
          <a:xfrm>
            <a:off x="895700" y="902500"/>
            <a:ext cx="80754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2300"/>
              <a:buFont typeface="Calibri"/>
              <a:buNone/>
            </a:pPr>
            <a:r>
              <a:rPr lang="fr"/>
              <a:t>3.4  </a:t>
            </a:r>
            <a:r>
              <a:rPr lang="fr"/>
              <a:t>Sélection du meilleur modèle	</a:t>
            </a:r>
            <a:endParaRPr/>
          </a:p>
        </p:txBody>
      </p:sp>
      <p:sp>
        <p:nvSpPr>
          <p:cNvPr id="266" name="Google Shape;266;p45"/>
          <p:cNvSpPr txBox="1"/>
          <p:nvPr>
            <p:ph idx="4294967295" type="body"/>
          </p:nvPr>
        </p:nvSpPr>
        <p:spPr>
          <a:xfrm>
            <a:off x="1323800" y="1725100"/>
            <a:ext cx="7647300" cy="7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Meilleure cv accuracy : SVC (67.3%)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Meilleur recall classe non potable : SVC (90%)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Autres mesures de performance : </a:t>
            </a:r>
            <a:r>
              <a:rPr lang="fr"/>
              <a:t>SVC meilleur ou sensiblement de même performance.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5"/>
          <p:cNvSpPr txBox="1"/>
          <p:nvPr>
            <p:ph idx="4294967295" type="ctrTitle"/>
          </p:nvPr>
        </p:nvSpPr>
        <p:spPr>
          <a:xfrm>
            <a:off x="807250" y="221800"/>
            <a:ext cx="2100000" cy="7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Projet détection d’eau potable</a:t>
            </a:r>
            <a:endParaRPr sz="1690"/>
          </a:p>
        </p:txBody>
      </p:sp>
      <p:sp>
        <p:nvSpPr>
          <p:cNvPr id="268" name="Google Shape;268;p45"/>
          <p:cNvSpPr txBox="1"/>
          <p:nvPr>
            <p:ph idx="4294967295" type="ctrTitle"/>
          </p:nvPr>
        </p:nvSpPr>
        <p:spPr>
          <a:xfrm>
            <a:off x="6871100" y="221800"/>
            <a:ext cx="2100000" cy="7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Muller Sylvain</a:t>
            </a:r>
            <a:endParaRPr sz="169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Vey Martin</a:t>
            </a:r>
            <a:endParaRPr sz="1690"/>
          </a:p>
        </p:txBody>
      </p:sp>
      <p:sp>
        <p:nvSpPr>
          <p:cNvPr id="269" name="Google Shape;269;p45"/>
          <p:cNvSpPr/>
          <p:nvPr/>
        </p:nvSpPr>
        <p:spPr>
          <a:xfrm>
            <a:off x="895700" y="3228400"/>
            <a:ext cx="1039500" cy="30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5"/>
          <p:cNvSpPr txBox="1"/>
          <p:nvPr/>
        </p:nvSpPr>
        <p:spPr>
          <a:xfrm>
            <a:off x="2228850" y="3178300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SVC (C = 1, kernel = rbf, gamma = auto, class_weight = None, tol = 1e-5 ) </a:t>
            </a:r>
            <a:endParaRPr/>
          </a:p>
        </p:txBody>
      </p:sp>
      <p:pic>
        <p:nvPicPr>
          <p:cNvPr id="271" name="Google Shape;27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700" y="3578500"/>
            <a:ext cx="1516125" cy="15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>
            <p:ph type="title"/>
          </p:nvPr>
        </p:nvSpPr>
        <p:spPr>
          <a:xfrm>
            <a:off x="895700" y="902500"/>
            <a:ext cx="80754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2300"/>
              <a:buFont typeface="Calibri"/>
              <a:buNone/>
            </a:pPr>
            <a:r>
              <a:rPr lang="fr"/>
              <a:t>4</a:t>
            </a:r>
            <a:r>
              <a:rPr lang="fr"/>
              <a:t>.	Performances en test</a:t>
            </a:r>
            <a:endParaRPr/>
          </a:p>
        </p:txBody>
      </p:sp>
      <p:sp>
        <p:nvSpPr>
          <p:cNvPr id="277" name="Google Shape;277;p46"/>
          <p:cNvSpPr txBox="1"/>
          <p:nvPr>
            <p:ph idx="4294967295" type="ctrTitle"/>
          </p:nvPr>
        </p:nvSpPr>
        <p:spPr>
          <a:xfrm>
            <a:off x="807250" y="221800"/>
            <a:ext cx="2100000" cy="7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Projet détection d’eau potable</a:t>
            </a:r>
            <a:endParaRPr sz="1690"/>
          </a:p>
        </p:txBody>
      </p:sp>
      <p:sp>
        <p:nvSpPr>
          <p:cNvPr id="278" name="Google Shape;278;p46"/>
          <p:cNvSpPr txBox="1"/>
          <p:nvPr>
            <p:ph idx="4294967295" type="ctrTitle"/>
          </p:nvPr>
        </p:nvSpPr>
        <p:spPr>
          <a:xfrm>
            <a:off x="6871100" y="221800"/>
            <a:ext cx="2100000" cy="7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Muller Sylvain</a:t>
            </a:r>
            <a:endParaRPr sz="169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Vey Martin</a:t>
            </a:r>
            <a:endParaRPr sz="1690"/>
          </a:p>
        </p:txBody>
      </p:sp>
      <p:pic>
        <p:nvPicPr>
          <p:cNvPr id="279" name="Google Shape;27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550" y="1631050"/>
            <a:ext cx="5341325" cy="315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7"/>
          <p:cNvSpPr txBox="1"/>
          <p:nvPr>
            <p:ph type="title"/>
          </p:nvPr>
        </p:nvSpPr>
        <p:spPr>
          <a:xfrm>
            <a:off x="895700" y="902500"/>
            <a:ext cx="80754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2300"/>
              <a:buFont typeface="Calibri"/>
              <a:buNone/>
            </a:pPr>
            <a:r>
              <a:rPr lang="fr"/>
              <a:t>5</a:t>
            </a:r>
            <a:r>
              <a:rPr lang="fr"/>
              <a:t>.	Conclusion</a:t>
            </a:r>
            <a:endParaRPr/>
          </a:p>
        </p:txBody>
      </p:sp>
      <p:sp>
        <p:nvSpPr>
          <p:cNvPr id="285" name="Google Shape;285;p47"/>
          <p:cNvSpPr txBox="1"/>
          <p:nvPr>
            <p:ph idx="4294967295" type="ctrTitle"/>
          </p:nvPr>
        </p:nvSpPr>
        <p:spPr>
          <a:xfrm>
            <a:off x="807250" y="221800"/>
            <a:ext cx="2100000" cy="7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Projet détection d’eau potable</a:t>
            </a:r>
            <a:endParaRPr sz="1690"/>
          </a:p>
        </p:txBody>
      </p:sp>
      <p:sp>
        <p:nvSpPr>
          <p:cNvPr id="286" name="Google Shape;286;p47"/>
          <p:cNvSpPr txBox="1"/>
          <p:nvPr>
            <p:ph idx="4294967295" type="ctrTitle"/>
          </p:nvPr>
        </p:nvSpPr>
        <p:spPr>
          <a:xfrm>
            <a:off x="6871100" y="221800"/>
            <a:ext cx="2100000" cy="7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Muller Sylvain</a:t>
            </a:r>
            <a:endParaRPr sz="169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Vey Martin</a:t>
            </a:r>
            <a:endParaRPr sz="1690"/>
          </a:p>
        </p:txBody>
      </p:sp>
      <p:sp>
        <p:nvSpPr>
          <p:cNvPr id="287" name="Google Shape;287;p47"/>
          <p:cNvSpPr txBox="1"/>
          <p:nvPr>
            <p:ph idx="4294967295" type="body"/>
          </p:nvPr>
        </p:nvSpPr>
        <p:spPr>
          <a:xfrm>
            <a:off x="1323800" y="1575075"/>
            <a:ext cx="7647300" cy="255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70% d’accuracy.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70% de precision.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90-95% recall eau non potable : priorité.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30% recall eau potable.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Trop d’investissement (mais moins que si l’on investissait partout).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Niveau de sécurité sanitaire des populations concernant la qualité de l’eau courante : correct.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97% des cours d’eau testés puis assainis si besoin d’après la prédiction seront potables...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Mais investissement dans 85% des cours d’eau alors que 60% aurait suffit.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/>
          <p:nvPr>
            <p:ph type="title"/>
          </p:nvPr>
        </p:nvSpPr>
        <p:spPr>
          <a:xfrm>
            <a:off x="895700" y="902500"/>
            <a:ext cx="80754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2300"/>
              <a:buFont typeface="Calibri"/>
              <a:buNone/>
            </a:pPr>
            <a:r>
              <a:rPr lang="fr"/>
              <a:t>6</a:t>
            </a:r>
            <a:r>
              <a:rPr lang="fr"/>
              <a:t>.	Récapitulatif des contributions</a:t>
            </a:r>
            <a:endParaRPr/>
          </a:p>
        </p:txBody>
      </p:sp>
      <p:sp>
        <p:nvSpPr>
          <p:cNvPr id="293" name="Google Shape;293;p48"/>
          <p:cNvSpPr txBox="1"/>
          <p:nvPr>
            <p:ph idx="4294967295" type="ctrTitle"/>
          </p:nvPr>
        </p:nvSpPr>
        <p:spPr>
          <a:xfrm>
            <a:off x="807250" y="221800"/>
            <a:ext cx="2100000" cy="7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Projet détection d’eau potable</a:t>
            </a:r>
            <a:endParaRPr sz="1690"/>
          </a:p>
        </p:txBody>
      </p:sp>
      <p:sp>
        <p:nvSpPr>
          <p:cNvPr id="294" name="Google Shape;294;p48"/>
          <p:cNvSpPr txBox="1"/>
          <p:nvPr>
            <p:ph idx="4294967295" type="ctrTitle"/>
          </p:nvPr>
        </p:nvSpPr>
        <p:spPr>
          <a:xfrm>
            <a:off x="6871100" y="221800"/>
            <a:ext cx="2100000" cy="7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Muller Sylvain</a:t>
            </a:r>
            <a:endParaRPr sz="169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Vey Martin</a:t>
            </a:r>
            <a:endParaRPr sz="1690"/>
          </a:p>
        </p:txBody>
      </p:sp>
      <p:graphicFrame>
        <p:nvGraphicFramePr>
          <p:cNvPr id="295" name="Google Shape;295;p48"/>
          <p:cNvGraphicFramePr/>
          <p:nvPr/>
        </p:nvGraphicFramePr>
        <p:xfrm>
          <a:off x="1724025" y="135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{3BD189BD-832F-4F6D-8544-68D4F8869B8D}</a:tableStyleId>
              </a:tblPr>
              <a:tblGrid>
                <a:gridCol w="3180950"/>
                <a:gridCol w="1187850"/>
                <a:gridCol w="2184400"/>
              </a:tblGrid>
              <a:tr h="25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Sylvain Muller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Martin Vey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Analyse des données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Prétraitement des données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Entraînement</a:t>
                      </a:r>
                      <a:r>
                        <a:rPr lang="fr" sz="1200"/>
                        <a:t> et évaluation SVC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7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Entraînement et évaluation Random Forest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6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Entraînement et évaluation XGBoost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Sélection du modèle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Evaluation en test et interprétation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Rédaction du rapport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895710" y="902504"/>
            <a:ext cx="8075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2300"/>
              <a:buFont typeface="Calibri"/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142" name="Google Shape;142;p31"/>
          <p:cNvSpPr txBox="1"/>
          <p:nvPr>
            <p:ph idx="4294967295" type="body"/>
          </p:nvPr>
        </p:nvSpPr>
        <p:spPr>
          <a:xfrm>
            <a:off x="1114175" y="1339700"/>
            <a:ext cx="8520600" cy="373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fr" sz="1500"/>
              <a:t>Introduction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fr" sz="1500"/>
              <a:t>Les données</a:t>
            </a:r>
            <a:endParaRPr sz="15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fr" sz="1200"/>
              <a:t>Analyse des données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fr" sz="1200"/>
              <a:t>Prétraitement des données</a:t>
            </a:r>
            <a:endParaRPr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fr" sz="1200"/>
              <a:t>Gestion des données aberrantes</a:t>
            </a:r>
            <a:endParaRPr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fr" sz="1200"/>
              <a:t>Mise à l'échelle des données</a:t>
            </a:r>
            <a:endParaRPr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fr" sz="1200"/>
              <a:t>Gestion des données manquantes</a:t>
            </a:r>
            <a:endParaRPr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fr" sz="1200"/>
              <a:t>Rééquilibrage des classes</a:t>
            </a:r>
            <a:endParaRPr sz="12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fr" sz="1500"/>
              <a:t>Apprentissages des modèles</a:t>
            </a:r>
            <a:endParaRPr sz="15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fr" sz="1200"/>
              <a:t>Support Vector Classifier (SVC)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fr" sz="1200"/>
              <a:t>Random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fr" sz="1200"/>
              <a:t>XGBoost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fr" sz="1200"/>
              <a:t>Sélection du meilleur modèle</a:t>
            </a:r>
            <a:endParaRPr sz="12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fr" sz="1500"/>
              <a:t>Performances en test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fr" sz="1500"/>
              <a:t>Conclusion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fr" sz="1500"/>
              <a:t>Récapitulatif des contributions</a:t>
            </a:r>
            <a:endParaRPr sz="1500"/>
          </a:p>
        </p:txBody>
      </p:sp>
      <p:sp>
        <p:nvSpPr>
          <p:cNvPr id="143" name="Google Shape;143;p31"/>
          <p:cNvSpPr txBox="1"/>
          <p:nvPr>
            <p:ph idx="4294967295" type="ctrTitle"/>
          </p:nvPr>
        </p:nvSpPr>
        <p:spPr>
          <a:xfrm>
            <a:off x="807250" y="221800"/>
            <a:ext cx="2100000" cy="7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Projet détection d’eau potable</a:t>
            </a:r>
            <a:endParaRPr sz="1690"/>
          </a:p>
        </p:txBody>
      </p:sp>
      <p:sp>
        <p:nvSpPr>
          <p:cNvPr id="144" name="Google Shape;144;p31"/>
          <p:cNvSpPr txBox="1"/>
          <p:nvPr>
            <p:ph idx="4294967295" type="ctrTitle"/>
          </p:nvPr>
        </p:nvSpPr>
        <p:spPr>
          <a:xfrm>
            <a:off x="6871100" y="221800"/>
            <a:ext cx="2100000" cy="7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Muller Sylvain</a:t>
            </a:r>
            <a:endParaRPr sz="169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Vey Martin</a:t>
            </a:r>
            <a:endParaRPr sz="169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type="title"/>
          </p:nvPr>
        </p:nvSpPr>
        <p:spPr>
          <a:xfrm>
            <a:off x="895710" y="902504"/>
            <a:ext cx="8075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fr"/>
              <a:t>Introduction</a:t>
            </a:r>
            <a:endParaRPr/>
          </a:p>
        </p:txBody>
      </p:sp>
      <p:sp>
        <p:nvSpPr>
          <p:cNvPr id="150" name="Google Shape;150;p32"/>
          <p:cNvSpPr txBox="1"/>
          <p:nvPr>
            <p:ph idx="4294967295" type="body"/>
          </p:nvPr>
        </p:nvSpPr>
        <p:spPr>
          <a:xfrm>
            <a:off x="1274900" y="2113625"/>
            <a:ext cx="7222500" cy="335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Prédiction de la potabilité de l’eau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Problème de l’accès à l’eau potable : problème toujours d’actualité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Objectif : savoir si l’on doit investir dans un système d’assainissement de l’eau.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Tâche de classification par apprentissage supervisé</a:t>
            </a:r>
            <a:endParaRPr/>
          </a:p>
        </p:txBody>
      </p:sp>
      <p:sp>
        <p:nvSpPr>
          <p:cNvPr id="151" name="Google Shape;151;p32"/>
          <p:cNvSpPr txBox="1"/>
          <p:nvPr>
            <p:ph idx="4294967295" type="ctrTitle"/>
          </p:nvPr>
        </p:nvSpPr>
        <p:spPr>
          <a:xfrm>
            <a:off x="807250" y="221800"/>
            <a:ext cx="2100000" cy="7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Projet détection d’eau potable</a:t>
            </a:r>
            <a:endParaRPr sz="1690"/>
          </a:p>
        </p:txBody>
      </p:sp>
      <p:sp>
        <p:nvSpPr>
          <p:cNvPr id="152" name="Google Shape;152;p32"/>
          <p:cNvSpPr txBox="1"/>
          <p:nvPr>
            <p:ph idx="4294967295" type="ctrTitle"/>
          </p:nvPr>
        </p:nvSpPr>
        <p:spPr>
          <a:xfrm>
            <a:off x="6871100" y="221800"/>
            <a:ext cx="2100000" cy="7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Muller Sylvain</a:t>
            </a:r>
            <a:endParaRPr sz="169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Vey Martin</a:t>
            </a:r>
            <a:endParaRPr sz="169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type="title"/>
          </p:nvPr>
        </p:nvSpPr>
        <p:spPr>
          <a:xfrm>
            <a:off x="895700" y="902500"/>
            <a:ext cx="80754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2300"/>
              <a:buFont typeface="Calibri"/>
              <a:buNone/>
            </a:pPr>
            <a:r>
              <a:rPr lang="fr"/>
              <a:t>2.	Le jeu de donnée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2300"/>
              <a:buFont typeface="Calibri"/>
              <a:buNone/>
            </a:pPr>
            <a:r>
              <a:rPr lang="fr"/>
              <a:t>	</a:t>
            </a:r>
            <a:r>
              <a:rPr lang="fr" sz="1700"/>
              <a:t>2.1 Analyse des données</a:t>
            </a:r>
            <a:endParaRPr sz="1700"/>
          </a:p>
        </p:txBody>
      </p:sp>
      <p:sp>
        <p:nvSpPr>
          <p:cNvPr id="158" name="Google Shape;158;p33"/>
          <p:cNvSpPr txBox="1"/>
          <p:nvPr>
            <p:ph idx="4294967295" type="body"/>
          </p:nvPr>
        </p:nvSpPr>
        <p:spPr>
          <a:xfrm>
            <a:off x="1049850" y="2100325"/>
            <a:ext cx="3011400" cy="300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3000 instances, 9 features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Données manquantes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Classes déséquilibrées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Chaque feature est normalement distribué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Pas de corrélation entre les features</a:t>
            </a:r>
            <a:endParaRPr/>
          </a:p>
        </p:txBody>
      </p:sp>
      <p:sp>
        <p:nvSpPr>
          <p:cNvPr id="159" name="Google Shape;159;p33"/>
          <p:cNvSpPr txBox="1"/>
          <p:nvPr>
            <p:ph idx="4294967295" type="ctrTitle"/>
          </p:nvPr>
        </p:nvSpPr>
        <p:spPr>
          <a:xfrm>
            <a:off x="807250" y="221800"/>
            <a:ext cx="2100000" cy="7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Projet détection d’eau potable</a:t>
            </a:r>
            <a:endParaRPr sz="1690"/>
          </a:p>
        </p:txBody>
      </p:sp>
      <p:sp>
        <p:nvSpPr>
          <p:cNvPr id="160" name="Google Shape;160;p33"/>
          <p:cNvSpPr txBox="1"/>
          <p:nvPr>
            <p:ph idx="4294967295" type="ctrTitle"/>
          </p:nvPr>
        </p:nvSpPr>
        <p:spPr>
          <a:xfrm>
            <a:off x="6871100" y="221800"/>
            <a:ext cx="2100000" cy="7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Muller Sylvain</a:t>
            </a:r>
            <a:endParaRPr sz="169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Vey Martin</a:t>
            </a:r>
            <a:endParaRPr sz="1690"/>
          </a:p>
        </p:txBody>
      </p:sp>
      <p:pic>
        <p:nvPicPr>
          <p:cNvPr id="161" name="Google Shape;1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788" y="996700"/>
            <a:ext cx="4573312" cy="39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>
            <p:ph type="title"/>
          </p:nvPr>
        </p:nvSpPr>
        <p:spPr>
          <a:xfrm>
            <a:off x="895700" y="902500"/>
            <a:ext cx="80754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2300"/>
              <a:buFont typeface="Calibri"/>
              <a:buNone/>
            </a:pPr>
            <a:r>
              <a:rPr lang="fr"/>
              <a:t>2.	Le jeu de donnée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2300"/>
              <a:buFont typeface="Calibri"/>
              <a:buNone/>
            </a:pPr>
            <a:r>
              <a:rPr lang="fr"/>
              <a:t>	</a:t>
            </a:r>
            <a:r>
              <a:rPr lang="fr" sz="1700"/>
              <a:t>2.2 Prétraitement des données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2300"/>
              <a:buFont typeface="Calibri"/>
              <a:buNone/>
            </a:pPr>
            <a:r>
              <a:rPr lang="fr" sz="1700"/>
              <a:t>		2.2.1 Gestion des données </a:t>
            </a:r>
            <a:r>
              <a:rPr lang="fr" sz="1700"/>
              <a:t>aberrantes</a:t>
            </a:r>
            <a:endParaRPr sz="1700"/>
          </a:p>
        </p:txBody>
      </p:sp>
      <p:sp>
        <p:nvSpPr>
          <p:cNvPr id="167" name="Google Shape;167;p34"/>
          <p:cNvSpPr txBox="1"/>
          <p:nvPr>
            <p:ph idx="4294967295" type="body"/>
          </p:nvPr>
        </p:nvSpPr>
        <p:spPr>
          <a:xfrm>
            <a:off x="1114175" y="1950250"/>
            <a:ext cx="4093500" cy="290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Méthode de l’intervalle inter-quartile.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Valeurs extrêmes mais features gaussiens : pas évident qu’il s’agisse de données aberrantes.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Suppression d’instances extrêmes n’a pas significativement amélioré les performances de nos algorithmes.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Certaines instances avec des valeurs extrêmes étaient labellisées “potable”, mais pas de relabellisation pour autant.</a:t>
            </a:r>
            <a:endParaRPr/>
          </a:p>
        </p:txBody>
      </p:sp>
      <p:sp>
        <p:nvSpPr>
          <p:cNvPr id="168" name="Google Shape;168;p34"/>
          <p:cNvSpPr txBox="1"/>
          <p:nvPr>
            <p:ph idx="4294967295" type="ctrTitle"/>
          </p:nvPr>
        </p:nvSpPr>
        <p:spPr>
          <a:xfrm>
            <a:off x="807250" y="221800"/>
            <a:ext cx="2100000" cy="7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Projet détection d’eau potable</a:t>
            </a:r>
            <a:endParaRPr sz="1690"/>
          </a:p>
        </p:txBody>
      </p:sp>
      <p:sp>
        <p:nvSpPr>
          <p:cNvPr id="169" name="Google Shape;169;p34"/>
          <p:cNvSpPr txBox="1"/>
          <p:nvPr>
            <p:ph idx="4294967295" type="ctrTitle"/>
          </p:nvPr>
        </p:nvSpPr>
        <p:spPr>
          <a:xfrm>
            <a:off x="6871100" y="221800"/>
            <a:ext cx="2100000" cy="7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Muller Sylvain</a:t>
            </a:r>
            <a:endParaRPr sz="169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Vey Martin</a:t>
            </a:r>
            <a:endParaRPr sz="1690"/>
          </a:p>
        </p:txBody>
      </p:sp>
      <p:pic>
        <p:nvPicPr>
          <p:cNvPr id="170" name="Google Shape;1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520" y="902500"/>
            <a:ext cx="3532705" cy="40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/>
          <p:nvPr>
            <p:ph type="title"/>
          </p:nvPr>
        </p:nvSpPr>
        <p:spPr>
          <a:xfrm>
            <a:off x="895700" y="902500"/>
            <a:ext cx="80754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2300"/>
              <a:buFont typeface="Calibri"/>
              <a:buNone/>
            </a:pPr>
            <a:r>
              <a:rPr lang="fr"/>
              <a:t>2.	Le jeu de donnée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2300"/>
              <a:buFont typeface="Calibri"/>
              <a:buNone/>
            </a:pPr>
            <a:r>
              <a:rPr lang="fr"/>
              <a:t>	</a:t>
            </a:r>
            <a:r>
              <a:rPr lang="fr" sz="1700"/>
              <a:t>2.2 Prétraitement des données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2300"/>
              <a:buFont typeface="Calibri"/>
              <a:buNone/>
            </a:pPr>
            <a:r>
              <a:rPr lang="fr" sz="1700"/>
              <a:t>		2.2.2 Mise à l’échelle des données</a:t>
            </a:r>
            <a:endParaRPr sz="1700"/>
          </a:p>
        </p:txBody>
      </p:sp>
      <p:sp>
        <p:nvSpPr>
          <p:cNvPr id="176" name="Google Shape;176;p35"/>
          <p:cNvSpPr txBox="1"/>
          <p:nvPr>
            <p:ph idx="4294967295" type="body"/>
          </p:nvPr>
        </p:nvSpPr>
        <p:spPr>
          <a:xfrm>
            <a:off x="1114175" y="2110975"/>
            <a:ext cx="3268500" cy="27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Globalement, features gaussiens.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StandardScaler nous semblait a priori plus adapté que MinMaxScaler.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Effectivement StandardScaler qui a donné les meilleurs résultats.</a:t>
            </a:r>
            <a:endParaRPr/>
          </a:p>
        </p:txBody>
      </p:sp>
      <p:sp>
        <p:nvSpPr>
          <p:cNvPr id="177" name="Google Shape;177;p35"/>
          <p:cNvSpPr txBox="1"/>
          <p:nvPr>
            <p:ph idx="4294967295" type="ctrTitle"/>
          </p:nvPr>
        </p:nvSpPr>
        <p:spPr>
          <a:xfrm>
            <a:off x="807250" y="221800"/>
            <a:ext cx="2100000" cy="7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Projet détection d’eau potable</a:t>
            </a:r>
            <a:endParaRPr sz="1690"/>
          </a:p>
        </p:txBody>
      </p:sp>
      <p:sp>
        <p:nvSpPr>
          <p:cNvPr id="178" name="Google Shape;178;p35"/>
          <p:cNvSpPr txBox="1"/>
          <p:nvPr>
            <p:ph idx="4294967295" type="ctrTitle"/>
          </p:nvPr>
        </p:nvSpPr>
        <p:spPr>
          <a:xfrm>
            <a:off x="6871100" y="221800"/>
            <a:ext cx="2100000" cy="7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Muller Sylvain</a:t>
            </a:r>
            <a:endParaRPr sz="169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Vey Martin</a:t>
            </a:r>
            <a:endParaRPr sz="1690"/>
          </a:p>
        </p:txBody>
      </p:sp>
      <p:pic>
        <p:nvPicPr>
          <p:cNvPr id="179" name="Google Shape;1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789" y="902500"/>
            <a:ext cx="3939763" cy="41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type="title"/>
          </p:nvPr>
        </p:nvSpPr>
        <p:spPr>
          <a:xfrm>
            <a:off x="895700" y="902500"/>
            <a:ext cx="80754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2300"/>
              <a:buFont typeface="Calibri"/>
              <a:buNone/>
            </a:pPr>
            <a:r>
              <a:rPr lang="fr"/>
              <a:t>2.	Le jeu de donnée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2300"/>
              <a:buFont typeface="Calibri"/>
              <a:buNone/>
            </a:pPr>
            <a:r>
              <a:rPr lang="fr"/>
              <a:t>	</a:t>
            </a:r>
            <a:r>
              <a:rPr lang="fr" sz="1700"/>
              <a:t>2.2 Prétraitement des données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2300"/>
              <a:buFont typeface="Calibri"/>
              <a:buNone/>
            </a:pPr>
            <a:r>
              <a:rPr lang="fr" sz="1700"/>
              <a:t>		2.2.3 Gestion des données manquantes</a:t>
            </a:r>
            <a:endParaRPr sz="1700"/>
          </a:p>
        </p:txBody>
      </p:sp>
      <p:sp>
        <p:nvSpPr>
          <p:cNvPr id="185" name="Google Shape;185;p36"/>
          <p:cNvSpPr txBox="1"/>
          <p:nvPr>
            <p:ph idx="4294967295" type="body"/>
          </p:nvPr>
        </p:nvSpPr>
        <p:spPr>
          <a:xfrm>
            <a:off x="1124875" y="2250300"/>
            <a:ext cx="3022200" cy="289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5% / 15% / 25%.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Réparties équitablement entre les classes.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Listwise deletion &lt; univariate imputation &lt; multivariate imputation.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KNN imputer.</a:t>
            </a:r>
            <a:endParaRPr/>
          </a:p>
        </p:txBody>
      </p:sp>
      <p:sp>
        <p:nvSpPr>
          <p:cNvPr id="186" name="Google Shape;186;p36"/>
          <p:cNvSpPr txBox="1"/>
          <p:nvPr>
            <p:ph idx="4294967295" type="ctrTitle"/>
          </p:nvPr>
        </p:nvSpPr>
        <p:spPr>
          <a:xfrm>
            <a:off x="807250" y="221800"/>
            <a:ext cx="2100000" cy="7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Projet détection d’eau potable</a:t>
            </a:r>
            <a:endParaRPr sz="1690"/>
          </a:p>
        </p:txBody>
      </p:sp>
      <p:sp>
        <p:nvSpPr>
          <p:cNvPr id="187" name="Google Shape;187;p36"/>
          <p:cNvSpPr txBox="1"/>
          <p:nvPr>
            <p:ph idx="4294967295" type="ctrTitle"/>
          </p:nvPr>
        </p:nvSpPr>
        <p:spPr>
          <a:xfrm>
            <a:off x="6871100" y="221800"/>
            <a:ext cx="2100000" cy="7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Muller Sylvain</a:t>
            </a:r>
            <a:endParaRPr sz="169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Vey Martin</a:t>
            </a:r>
            <a:endParaRPr sz="1690"/>
          </a:p>
        </p:txBody>
      </p:sp>
      <p:pic>
        <p:nvPicPr>
          <p:cNvPr id="188" name="Google Shape;1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849" y="1848750"/>
            <a:ext cx="4445775" cy="307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type="title"/>
          </p:nvPr>
        </p:nvSpPr>
        <p:spPr>
          <a:xfrm>
            <a:off x="895700" y="902500"/>
            <a:ext cx="80754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2300"/>
              <a:buFont typeface="Calibri"/>
              <a:buNone/>
            </a:pPr>
            <a:r>
              <a:rPr lang="fr"/>
              <a:t>2.	Le jeu de donnée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2300"/>
              <a:buFont typeface="Calibri"/>
              <a:buNone/>
            </a:pPr>
            <a:r>
              <a:rPr lang="fr"/>
              <a:t>	</a:t>
            </a:r>
            <a:r>
              <a:rPr lang="fr" sz="1700"/>
              <a:t>2.2 Prétraitement des données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2300"/>
              <a:buFont typeface="Calibri"/>
              <a:buNone/>
            </a:pPr>
            <a:r>
              <a:rPr lang="fr" sz="1700"/>
              <a:t>		2.2.4 Rééquilibrage des classes</a:t>
            </a:r>
            <a:endParaRPr sz="1700"/>
          </a:p>
        </p:txBody>
      </p:sp>
      <p:sp>
        <p:nvSpPr>
          <p:cNvPr id="194" name="Google Shape;194;p37"/>
          <p:cNvSpPr txBox="1"/>
          <p:nvPr>
            <p:ph idx="4294967295" type="body"/>
          </p:nvPr>
        </p:nvSpPr>
        <p:spPr>
          <a:xfrm>
            <a:off x="1114175" y="2507450"/>
            <a:ext cx="3611400" cy="289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60% / 40%.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Upscaling.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Abandonné car diminuait grandement les performances des algorithmes.</a:t>
            </a:r>
            <a:endParaRPr/>
          </a:p>
        </p:txBody>
      </p:sp>
      <p:sp>
        <p:nvSpPr>
          <p:cNvPr id="195" name="Google Shape;195;p37"/>
          <p:cNvSpPr txBox="1"/>
          <p:nvPr>
            <p:ph idx="4294967295" type="ctrTitle"/>
          </p:nvPr>
        </p:nvSpPr>
        <p:spPr>
          <a:xfrm>
            <a:off x="807250" y="221800"/>
            <a:ext cx="2100000" cy="7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Projet détection d’eau potable</a:t>
            </a:r>
            <a:endParaRPr sz="1690"/>
          </a:p>
        </p:txBody>
      </p:sp>
      <p:sp>
        <p:nvSpPr>
          <p:cNvPr id="196" name="Google Shape;196;p37"/>
          <p:cNvSpPr txBox="1"/>
          <p:nvPr>
            <p:ph idx="4294967295" type="ctrTitle"/>
          </p:nvPr>
        </p:nvSpPr>
        <p:spPr>
          <a:xfrm>
            <a:off x="6871100" y="221800"/>
            <a:ext cx="2100000" cy="7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Muller Sylvain</a:t>
            </a:r>
            <a:endParaRPr sz="169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Vey Martin</a:t>
            </a:r>
            <a:endParaRPr sz="1690"/>
          </a:p>
        </p:txBody>
      </p:sp>
      <p:pic>
        <p:nvPicPr>
          <p:cNvPr id="197" name="Google Shape;19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824" y="2026550"/>
            <a:ext cx="3947700" cy="261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type="title"/>
          </p:nvPr>
        </p:nvSpPr>
        <p:spPr>
          <a:xfrm>
            <a:off x="895700" y="902500"/>
            <a:ext cx="80754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2300"/>
              <a:buFont typeface="Calibri"/>
              <a:buNone/>
            </a:pPr>
            <a:r>
              <a:rPr lang="fr"/>
              <a:t>3</a:t>
            </a:r>
            <a:r>
              <a:rPr lang="fr"/>
              <a:t>.	Apprentissage des modèles</a:t>
            </a:r>
            <a:endParaRPr/>
          </a:p>
        </p:txBody>
      </p:sp>
      <p:sp>
        <p:nvSpPr>
          <p:cNvPr id="203" name="Google Shape;203;p38"/>
          <p:cNvSpPr txBox="1"/>
          <p:nvPr>
            <p:ph idx="4294967295" type="body"/>
          </p:nvPr>
        </p:nvSpPr>
        <p:spPr>
          <a:xfrm>
            <a:off x="739125" y="1575075"/>
            <a:ext cx="4875900" cy="289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scikit-learn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Régression logistique, kNN, SVC, Random Forest, XGBoost, Bagging...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3 modèles retenus : SVC, Random Forest et XGBoost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Sélection et évaluation des modèles : grid search, validation croisée, et évaluation de plusieurs métriques sur un ensemble de validation.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Une fois le modèle sélectionné, évaluation sur un ensemble de test pour avoir une idée des performances réelles.</a:t>
            </a:r>
            <a:endParaRPr/>
          </a:p>
        </p:txBody>
      </p:sp>
      <p:sp>
        <p:nvSpPr>
          <p:cNvPr id="204" name="Google Shape;204;p38"/>
          <p:cNvSpPr txBox="1"/>
          <p:nvPr>
            <p:ph idx="4294967295" type="ctrTitle"/>
          </p:nvPr>
        </p:nvSpPr>
        <p:spPr>
          <a:xfrm>
            <a:off x="807250" y="221800"/>
            <a:ext cx="2100000" cy="7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Projet détection d’eau potable</a:t>
            </a:r>
            <a:endParaRPr sz="1690"/>
          </a:p>
        </p:txBody>
      </p:sp>
      <p:sp>
        <p:nvSpPr>
          <p:cNvPr id="205" name="Google Shape;205;p38"/>
          <p:cNvSpPr txBox="1"/>
          <p:nvPr>
            <p:ph idx="4294967295" type="ctrTitle"/>
          </p:nvPr>
        </p:nvSpPr>
        <p:spPr>
          <a:xfrm>
            <a:off x="6871100" y="221800"/>
            <a:ext cx="2100000" cy="7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Muller Sylvain</a:t>
            </a:r>
            <a:endParaRPr sz="169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90"/>
              <a:t>Vey Martin</a:t>
            </a:r>
            <a:endParaRPr sz="1690"/>
          </a:p>
        </p:txBody>
      </p:sp>
      <p:pic>
        <p:nvPicPr>
          <p:cNvPr id="206" name="Google Shape;2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000" y="2286181"/>
            <a:ext cx="2732499" cy="147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upelec_FR">
  <a:themeElements>
    <a:clrScheme name="Supelec">
      <a:dk1>
        <a:srgbClr val="000000"/>
      </a:dk1>
      <a:lt1>
        <a:srgbClr val="FFFFFF"/>
      </a:lt1>
      <a:dk2>
        <a:srgbClr val="464646"/>
      </a:dk2>
      <a:lt2>
        <a:srgbClr val="D9D9D9"/>
      </a:lt2>
      <a:accent1>
        <a:srgbClr val="C6C6C5"/>
      </a:accent1>
      <a:accent2>
        <a:srgbClr val="666666"/>
      </a:accent2>
      <a:accent3>
        <a:srgbClr val="9C003C"/>
      </a:accent3>
      <a:accent4>
        <a:srgbClr val="D799B1"/>
      </a:accent4>
      <a:accent5>
        <a:srgbClr val="847894"/>
      </a:accent5>
      <a:accent6>
        <a:srgbClr val="CEC9D4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