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2" r:id="rId2"/>
    <p:sldId id="256" r:id="rId3"/>
    <p:sldId id="257" r:id="rId4"/>
    <p:sldId id="258" r:id="rId5"/>
    <p:sldId id="259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DD5-2DB4-4831-95A8-CA22099A5F5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4F76-E3C4-4EC1-9289-C78288E8E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DD5-2DB4-4831-95A8-CA22099A5F5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4F76-E3C4-4EC1-9289-C78288E8E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DD5-2DB4-4831-95A8-CA22099A5F5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4F76-E3C4-4EC1-9289-C78288E8E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DD5-2DB4-4831-95A8-CA22099A5F5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4F76-E3C4-4EC1-9289-C78288E8E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DD5-2DB4-4831-95A8-CA22099A5F5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4F76-E3C4-4EC1-9289-C78288E8E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DD5-2DB4-4831-95A8-CA22099A5F5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4F76-E3C4-4EC1-9289-C78288E8E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DD5-2DB4-4831-95A8-CA22099A5F5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4F76-E3C4-4EC1-9289-C78288E8E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DD5-2DB4-4831-95A8-CA22099A5F5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4F76-E3C4-4EC1-9289-C78288E8E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DD5-2DB4-4831-95A8-CA22099A5F5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4F76-E3C4-4EC1-9289-C78288E8E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DD5-2DB4-4831-95A8-CA22099A5F5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4F76-E3C4-4EC1-9289-C78288E8E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DD5-2DB4-4831-95A8-CA22099A5F5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F94F76-E3C4-4EC1-9289-C78288E8E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509DD5-2DB4-4831-95A8-CA22099A5F5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F94F76-E3C4-4EC1-9289-C78288E8E0D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IBM HR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Attrition</a:t>
            </a:r>
            <a:r>
              <a:rPr lang="en-US" dirty="0" smtClean="0"/>
              <a:t> Case Study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7854696" cy="1752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Submitted by-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Vartika Patel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Batch-ML(6 july)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ID: ESMach1720204W1765071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9905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Business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2860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Attrition has always been a major concern in any organization. The time, money and effort invested in training new employees, the work dependency and other factors leads to a massive overall loss to the firm when an employee leaves. Also, attrition causes distrust among existing employees which can itself become a major difficulty for the management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organization.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Objective Statement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05000"/>
            <a:ext cx="7010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IBM HR Attrition Case Study is a fictional dataset which aims to identify important factors that might be influential in determining which employee might leave the firm and who may not. It includes in-depth analysis as well as predictive modeling to understand important factors and make accurate predictions.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Process Description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Understanding the problem and objective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Cleaning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 Selection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Fitting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Training and Testing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Evaluation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Comparison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Recommendation and 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Model Selection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Among the various Classification Models applied , Logistic Regression yields the highest accuracy with low bias and low variance.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209800"/>
          <a:ext cx="815340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576"/>
                <a:gridCol w="1871576"/>
                <a:gridCol w="2205124"/>
                <a:gridCol w="2205124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 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Bias</a:t>
                      </a:r>
                      <a:r>
                        <a:rPr lang="en-US" baseline="0" dirty="0" smtClean="0"/>
                        <a:t> /Variance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88.88%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bias= 0.8662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variance= 0.0001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0   0.97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1   0.38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87.52%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bias= 0.9474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variance= 0.0026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0   0.98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0.26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</a:t>
                      </a:r>
                      <a:r>
                        <a:rPr lang="en-US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86.62%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bias= 0.8297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variance= 0.0003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0   0.95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1   0.39</a:t>
                      </a:r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85.03%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bias= 0.9497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variance= 0.0049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0   0.92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1   0.00</a:t>
                      </a:r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84.58%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bias= 0.8429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variance= 9.4606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0   0.99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1   0.00</a:t>
                      </a:r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77.55%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bias= 0.9251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variance= 0.0111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0   0.86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1   0.30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Model Comparison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161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Visualization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6400800" cy="4658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9300" y="2057400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88.88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2100590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87.52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2133600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86.62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2209800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85.03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1700" y="2209800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84.58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2514600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77.55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HR attrition, recall value is very important because we do not want to miss at-risk employees. Recall value (for Attrition =Yes ) tells us the number of employees which might leave the organization.</a:t>
            </a:r>
          </a:p>
          <a:p>
            <a:r>
              <a:rPr lang="en-US" dirty="0" smtClean="0"/>
              <a:t>The various factors which contribute the most in attrition are:</a:t>
            </a:r>
          </a:p>
          <a:p>
            <a:endParaRPr lang="en-US" dirty="0"/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48000"/>
            <a:ext cx="6262527" cy="3150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362200"/>
            <a:ext cx="7772400" cy="1362456"/>
          </a:xfrm>
        </p:spPr>
        <p:txBody>
          <a:bodyPr/>
          <a:lstStyle/>
          <a:p>
            <a:pPr algn="ctr"/>
            <a:r>
              <a:rPr sz="7200" smtClean="0"/>
              <a:t>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291</TotalTime>
  <Words>332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IBM HR Attrition Case Study </vt:lpstr>
      <vt:lpstr>Business Problem</vt:lpstr>
      <vt:lpstr>Objective Statement</vt:lpstr>
      <vt:lpstr>Process Description</vt:lpstr>
      <vt:lpstr>Model Selection</vt:lpstr>
      <vt:lpstr>Model Comparison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</dc:title>
  <dc:creator>User</dc:creator>
  <cp:lastModifiedBy>User</cp:lastModifiedBy>
  <cp:revision>31</cp:revision>
  <dcterms:created xsi:type="dcterms:W3CDTF">2020-08-23T04:25:58Z</dcterms:created>
  <dcterms:modified xsi:type="dcterms:W3CDTF">2020-08-23T14:03:06Z</dcterms:modified>
</cp:coreProperties>
</file>