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6" r:id="rId5"/>
    <p:sldId id="267" r:id="rId6"/>
    <p:sldId id="268" r:id="rId7"/>
    <p:sldId id="287" r:id="rId8"/>
    <p:sldId id="288" r:id="rId9"/>
    <p:sldId id="289" r:id="rId10"/>
    <p:sldId id="290" r:id="rId11"/>
    <p:sldId id="291" r:id="rId12"/>
    <p:sldId id="283" r:id="rId13"/>
    <p:sldId id="284" r:id="rId14"/>
    <p:sldId id="285" r:id="rId15"/>
    <p:sldId id="286" r:id="rId16"/>
    <p:sldId id="269" r:id="rId17"/>
    <p:sldId id="270" r:id="rId18"/>
    <p:sldId id="274" r:id="rId19"/>
    <p:sldId id="272" r:id="rId20"/>
    <p:sldId id="278" r:id="rId21"/>
    <p:sldId id="276" r:id="rId22"/>
    <p:sldId id="271" r:id="rId23"/>
    <p:sldId id="279" r:id="rId24"/>
    <p:sldId id="280" r:id="rId25"/>
    <p:sldId id="282" r:id="rId26"/>
    <p:sldId id="273" r:id="rId27"/>
    <p:sldId id="281" r:id="rId28"/>
  </p:sldIdLst>
  <p:sldSz cx="12198350" cy="6858000"/>
  <p:notesSz cx="6858000" cy="9144000"/>
  <p:defaultTextStyle>
    <a:defPPr>
      <a:defRPr lang="en-US"/>
    </a:defPPr>
    <a:lvl1pPr marL="0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8A3"/>
    <a:srgbClr val="113B83"/>
    <a:srgbClr val="4A4346"/>
    <a:srgbClr val="F8C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15" autoAdjust="0"/>
  </p:normalViewPr>
  <p:slideViewPr>
    <p:cSldViewPr snapToGrid="0" snapToObjects="1">
      <p:cViewPr>
        <p:scale>
          <a:sx n="50" d="100"/>
          <a:sy n="50" d="100"/>
        </p:scale>
        <p:origin x="1674" y="48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696FE-06A7-D54F-8779-FE3518A3568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06FB5-C841-8145-9B7C-7E0D4A084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3C078-E0E2-E64F-AF41-B5465CEECEA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C6AA9-D3E1-254E-9673-A2BC4DA4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6097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URKCELL_PTT_16X9_ZEMINSIZ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8350" cy="6857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422813"/>
            <a:ext cx="12197164" cy="815999"/>
          </a:xfrm>
        </p:spPr>
        <p:txBody>
          <a:bodyPr>
            <a:normAutofit/>
          </a:bodyPr>
          <a:lstStyle>
            <a:lvl1pPr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Kapak sunum başlığı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281470"/>
            <a:ext cx="12197163" cy="287996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24518"/>
            <a:ext cx="12197163" cy="583921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6000" b="1">
                <a:solidFill>
                  <a:srgbClr val="F8C527"/>
                </a:solidFill>
              </a:defRPr>
            </a:lvl1pPr>
          </a:lstStyle>
          <a:p>
            <a:pPr lvl="0"/>
            <a:r>
              <a:rPr lang="en-US" dirty="0" err="1"/>
              <a:t>Tarih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74273" y="881141"/>
            <a:ext cx="11601433" cy="5511790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alanı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  <p:sp>
        <p:nvSpPr>
          <p:cNvPr id="8" name="Picture Placehold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74274" y="920015"/>
            <a:ext cx="11601433" cy="5480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1">
                <a:solidFill>
                  <a:srgbClr val="0D4A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err="1"/>
              <a:t>Resim</a:t>
            </a:r>
            <a:r>
              <a:rPr lang="en-US" dirty="0"/>
              <a:t> Alanı</a:t>
            </a:r>
          </a:p>
        </p:txBody>
      </p:sp>
    </p:spTree>
    <p:extLst>
      <p:ext uri="{BB962C8B-B14F-4D97-AF65-F5344CB8AC3E}">
        <p14:creationId xmlns:p14="http://schemas.microsoft.com/office/powerpoint/2010/main" val="231030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3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44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6x9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4375101"/>
            <a:ext cx="12197164" cy="815999"/>
          </a:xfrm>
        </p:spPr>
        <p:txBody>
          <a:bodyPr>
            <a:normAutofit/>
          </a:bodyPr>
          <a:lstStyle>
            <a:lvl1pPr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Kapak sunum başlığı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233758"/>
            <a:ext cx="12197163" cy="287996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76806"/>
            <a:ext cx="12197163" cy="583921"/>
          </a:xfr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6000" b="1">
                <a:solidFill>
                  <a:srgbClr val="F8C527"/>
                </a:solidFill>
              </a:defRPr>
            </a:lvl1pPr>
          </a:lstStyle>
          <a:p>
            <a:pPr lvl="0"/>
            <a:r>
              <a:rPr lang="en-US" dirty="0" err="1"/>
              <a:t>Tarih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RKCELL_PTT_16X9_ZEMINSIZ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8350" cy="685719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9685" y="3386320"/>
            <a:ext cx="6945377" cy="428465"/>
          </a:xfr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32090" y="2540791"/>
            <a:ext cx="6965075" cy="815999"/>
          </a:xfrm>
        </p:spPr>
        <p:txBody>
          <a:bodyPr>
            <a:normAutofit/>
          </a:bodyPr>
          <a:lstStyle>
            <a:lvl1pPr algn="l"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Ana </a:t>
            </a:r>
            <a:r>
              <a:rPr lang="tr-TR" dirty="0" err="1"/>
              <a:t>seperatör</a:t>
            </a:r>
            <a:r>
              <a:rPr lang="tr-TR" dirty="0"/>
              <a:t> 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6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x9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72" y="3386320"/>
            <a:ext cx="6945377" cy="428465"/>
          </a:xfrm>
        </p:spPr>
        <p:txBody>
          <a:bodyPr/>
          <a:lstStyle>
            <a:lvl1pPr marL="0" indent="0" algn="r">
              <a:lnSpc>
                <a:spcPct val="70000"/>
              </a:lnSpc>
              <a:buNone/>
              <a:defRPr sz="2700">
                <a:solidFill>
                  <a:srgbClr val="F8C527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Alt başlık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8976" y="2540791"/>
            <a:ext cx="6965075" cy="815999"/>
          </a:xfrm>
        </p:spPr>
        <p:txBody>
          <a:bodyPr>
            <a:normAutofit/>
          </a:bodyPr>
          <a:lstStyle>
            <a:lvl1pPr algn="r">
              <a:lnSpc>
                <a:spcPct val="50000"/>
              </a:lnSpc>
              <a:defRPr sz="57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tr-TR" dirty="0"/>
              <a:t>Ana </a:t>
            </a:r>
            <a:r>
              <a:rPr lang="tr-TR" dirty="0" err="1"/>
              <a:t>seperatör</a:t>
            </a:r>
            <a:r>
              <a:rPr lang="tr-TR" dirty="0"/>
              <a:t> 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0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+9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7164" cy="6856527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312856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0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+9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977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0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+9_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7164" cy="6856527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8977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2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+9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7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312856" y="2289932"/>
            <a:ext cx="4884309" cy="193463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53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separatör</a:t>
            </a:r>
            <a:r>
              <a:rPr lang="en-US" dirty="0"/>
              <a:t> </a:t>
            </a:r>
            <a:r>
              <a:rPr lang="en-US" dirty="0" err="1"/>
              <a:t>başlık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so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8350" cy="6857193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74274" y="767025"/>
            <a:ext cx="11601433" cy="511560"/>
          </a:xfrm>
        </p:spPr>
        <p:txBody>
          <a:bodyPr>
            <a:normAutofit/>
          </a:bodyPr>
          <a:lstStyle>
            <a:lvl1pPr marL="0" indent="0" algn="l">
              <a:lnSpc>
                <a:spcPct val="60000"/>
              </a:lnSpc>
              <a:buNone/>
              <a:defRPr sz="2800" baseline="0">
                <a:solidFill>
                  <a:srgbClr val="3C58A3"/>
                </a:solidFill>
              </a:defRPr>
            </a:lvl1pPr>
          </a:lstStyle>
          <a:p>
            <a:pPr lvl="0"/>
            <a:r>
              <a:rPr lang="en-US" dirty="0"/>
              <a:t>Alt </a:t>
            </a:r>
            <a:r>
              <a:rPr lang="en-US" dirty="0" err="1"/>
              <a:t>başlık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74273" y="1505107"/>
            <a:ext cx="4425859" cy="4887824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alanı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2319" y="179394"/>
            <a:ext cx="4018512" cy="383996"/>
          </a:xfrm>
        </p:spPr>
        <p:txBody>
          <a:bodyPr>
            <a:noAutofit/>
          </a:bodyPr>
          <a:lstStyle>
            <a:lvl1pPr marL="0" indent="0" algn="l">
              <a:lnSpc>
                <a:spcPct val="50000"/>
              </a:lnSpc>
              <a:buNone/>
              <a:defRPr sz="3700" b="1">
                <a:solidFill>
                  <a:srgbClr val="FFFFFF"/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Slayt başlığı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80452" y="6499330"/>
            <a:ext cx="1395254" cy="288751"/>
          </a:xfrm>
        </p:spPr>
        <p:txBody>
          <a:bodyPr>
            <a:noAutofit/>
          </a:bodyPr>
          <a:lstStyle>
            <a:lvl1pPr algn="r">
              <a:defRPr sz="1300" baseline="0"/>
            </a:lvl1pPr>
          </a:lstStyle>
          <a:p>
            <a:r>
              <a:rPr lang="tr-TR" dirty="0"/>
              <a:t>Sayfa numarası</a:t>
            </a:r>
            <a:endParaRPr lang="en-US" dirty="0"/>
          </a:p>
        </p:txBody>
      </p:sp>
      <p:sp>
        <p:nvSpPr>
          <p:cNvPr id="8" name="Picture Placeholder 18"/>
          <p:cNvSpPr>
            <a:spLocks noGrp="1"/>
          </p:cNvSpPr>
          <p:nvPr>
            <p:ph type="pic" sz="quarter" idx="13" hasCustomPrompt="1"/>
          </p:nvPr>
        </p:nvSpPr>
        <p:spPr>
          <a:xfrm>
            <a:off x="4963010" y="1512771"/>
            <a:ext cx="7012697" cy="48878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 b="1">
                <a:solidFill>
                  <a:srgbClr val="0D4AA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err="1"/>
              <a:t>Resim</a:t>
            </a:r>
            <a:r>
              <a:rPr lang="en-US" dirty="0"/>
              <a:t> Alanı</a:t>
            </a:r>
          </a:p>
        </p:txBody>
      </p:sp>
    </p:spTree>
    <p:extLst>
      <p:ext uri="{BB962C8B-B14F-4D97-AF65-F5344CB8AC3E}">
        <p14:creationId xmlns:p14="http://schemas.microsoft.com/office/powerpoint/2010/main" val="20395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004E-09E4-054C-BABD-95CA75899ABC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1C75-E284-8F49-BB5E-D0F850C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0" r:id="rId3"/>
    <p:sldLayoutId id="2147483671" r:id="rId4"/>
    <p:sldLayoutId id="2147483673" r:id="rId5"/>
    <p:sldLayoutId id="2147483674" r:id="rId6"/>
    <p:sldLayoutId id="2147483675" r:id="rId7"/>
    <p:sldLayoutId id="2147483676" r:id="rId8"/>
    <p:sldLayoutId id="2147483672" r:id="rId9"/>
    <p:sldLayoutId id="2147483678" r:id="rId10"/>
    <p:sldLayoutId id="2147483677" r:id="rId11"/>
    <p:sldLayoutId id="2147483679" r:id="rId12"/>
    <p:sldLayoutId id="2147483662" r:id="rId13"/>
  </p:sldLayoutIdLst>
  <p:hf sldNum="0" hdr="0" ftr="0" dt="0"/>
  <p:txStyles>
    <p:titleStyle>
      <a:lvl1pPr algn="ctr" defTabSz="60976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326" indent="-457326" algn="l" defTabSz="60976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872" indent="-381105" algn="l" defTabSz="60976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419" indent="-304884" algn="l" defTabSz="60976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187" indent="-304884" algn="l" defTabSz="60976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954" indent="-304884" algn="l" defTabSz="60976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6097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0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7070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2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RİPPLE PLATFORM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977" y="2424545"/>
            <a:ext cx="8169060" cy="932245"/>
          </a:xfrm>
        </p:spPr>
        <p:txBody>
          <a:bodyPr>
            <a:noAutofit/>
          </a:bodyPr>
          <a:lstStyle/>
          <a:p>
            <a:r>
              <a:rPr lang="tr-TR" sz="5100" dirty="0" smtClean="0"/>
              <a:t>BLOCKCHAİN PLATFORMLARI</a:t>
            </a: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26611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dirty="0" smtClean="0"/>
              <a:t>RİPPLE PLATFORMU NEDİR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dirty="0" smtClean="0"/>
              <a:t>RİPPLE PLATFORM NEDİR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tr-TR" sz="2500" dirty="0"/>
              <a:t>Ripple, Blockchain teknolojisini ve gücünü kullanarak finansal kurumların ve onların müşterilerinin ödeme işlemlerini (özellikle uluslararası) daha hızlı, daha güvenilir ve daha ucuz şekilde yapmalarını sağlayan </a:t>
            </a:r>
            <a:r>
              <a:rPr lang="tr-TR" sz="2500" dirty="0" smtClean="0"/>
              <a:t>platformdur.</a:t>
            </a:r>
            <a:endParaRPr lang="tr-TR" sz="2500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62319" y="179394"/>
            <a:ext cx="6123936" cy="383996"/>
          </a:xfrm>
        </p:spPr>
        <p:txBody>
          <a:bodyPr/>
          <a:lstStyle/>
          <a:p>
            <a:r>
              <a:rPr lang="tr-TR" dirty="0" smtClean="0"/>
              <a:t>RİPPLE PLATFORM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X+1</a:t>
            </a:r>
            <a:endParaRPr lang="en-US" dirty="0"/>
          </a:p>
        </p:txBody>
      </p:sp>
      <p:pic>
        <p:nvPicPr>
          <p:cNvPr id="7" name="Resim Yer Tutucusu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" r="96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31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8977" y="2289932"/>
            <a:ext cx="6428973" cy="1934633"/>
          </a:xfrm>
        </p:spPr>
        <p:txBody>
          <a:bodyPr/>
          <a:lstStyle/>
          <a:p>
            <a:r>
              <a:rPr lang="tr-TR" dirty="0"/>
              <a:t>RİPPLE PLATFORMU KULLANIM AMAÇLARI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dirty="0"/>
              <a:t>RİPPLE </a:t>
            </a:r>
            <a:r>
              <a:rPr lang="tr-TR" dirty="0" smtClean="0"/>
              <a:t>PLATFORMU KULLANIM AMAÇLARI</a:t>
            </a:r>
            <a:endParaRPr lang="en-US" dirty="0"/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tr-TR" altLang="tr-TR" sz="2500" dirty="0"/>
              <a:t>Ripple'ın temel amacı, bankaları, ödeme sağlayıcılarını ve dijital varlık borsalarını birbirine bağlayarak daha hızlı ve düşük maliyetli küresel ödemeler sağlamaktır. </a:t>
            </a:r>
          </a:p>
          <a:p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RİPPLE PLATFORM</a:t>
            </a:r>
            <a:endParaRPr lang="en-US" dirty="0"/>
          </a:p>
          <a:p>
            <a:endParaRPr lang="tr-TR" dirty="0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8" name="Resim Yer Tutucusu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26" y="1785938"/>
            <a:ext cx="6425006" cy="3502818"/>
          </a:xfrm>
        </p:spPr>
      </p:pic>
    </p:spTree>
    <p:extLst>
      <p:ext uri="{BB962C8B-B14F-4D97-AF65-F5344CB8AC3E}">
        <p14:creationId xmlns:p14="http://schemas.microsoft.com/office/powerpoint/2010/main" val="15691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RİPPLE PLATFORM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Resim Yer Tutucusu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" b="2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86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8977" y="2289932"/>
            <a:ext cx="7100486" cy="1934633"/>
          </a:xfrm>
        </p:spPr>
        <p:txBody>
          <a:bodyPr/>
          <a:lstStyle/>
          <a:p>
            <a:r>
              <a:rPr lang="tr-TR" dirty="0"/>
              <a:t>RİPPLE PLATFORMUNA BENZER PLATFORMLAR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" y="5367150"/>
            <a:ext cx="12197163" cy="3292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87" y="5940878"/>
            <a:ext cx="12197163" cy="5839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dirty="0" smtClean="0"/>
              <a:t>RİPPLE PLATFORMUNA BENZER PLATFORMLAR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500" b="1" dirty="0" smtClean="0">
                <a:latin typeface="Calibri "/>
              </a:rPr>
              <a:t>HEDEF:</a:t>
            </a:r>
            <a:endParaRPr lang="tr-TR" sz="2500" b="1" dirty="0">
              <a:latin typeface="Calibri "/>
            </a:endParaRPr>
          </a:p>
          <a:p>
            <a:r>
              <a:rPr lang="tr-TR" sz="2500" dirty="0">
                <a:latin typeface="Calibri "/>
              </a:rPr>
              <a:t>STELLAR </a:t>
            </a:r>
            <a:r>
              <a:rPr lang="tr-TR" sz="2500" dirty="0" smtClean="0">
                <a:latin typeface="Calibri "/>
              </a:rPr>
              <a:t>: Finansal hizmetlerin dünya  çapında genişletmek ve banka hesabı olmayanlara yardımcı olmak.</a:t>
            </a:r>
          </a:p>
          <a:p>
            <a:r>
              <a:rPr lang="tr-TR" sz="2500" dirty="0" smtClean="0">
                <a:latin typeface="Calibri "/>
              </a:rPr>
              <a:t>RİPPLE </a:t>
            </a:r>
            <a:r>
              <a:rPr lang="tr-TR" sz="2500" dirty="0">
                <a:latin typeface="Calibri "/>
              </a:rPr>
              <a:t>: B</a:t>
            </a:r>
            <a:r>
              <a:rPr lang="tr-TR" sz="2500" dirty="0" smtClean="0">
                <a:latin typeface="Calibri "/>
              </a:rPr>
              <a:t>üyük </a:t>
            </a:r>
            <a:r>
              <a:rPr lang="tr-TR" sz="2500" dirty="0">
                <a:latin typeface="Calibri "/>
              </a:rPr>
              <a:t>bir kâr potansiyeli olan büyük bir pazar olan bankalara hitap etmek için gerçekleşti.</a:t>
            </a:r>
          </a:p>
          <a:p>
            <a:r>
              <a:rPr lang="tr-TR" sz="2800" b="1" dirty="0"/>
              <a:t>Konsensüs </a:t>
            </a:r>
            <a:r>
              <a:rPr lang="tr-TR" sz="2800" b="1" dirty="0" smtClean="0"/>
              <a:t>protokolleri:</a:t>
            </a:r>
            <a:endParaRPr lang="tr-TR" sz="2800" b="1" dirty="0"/>
          </a:p>
          <a:p>
            <a:r>
              <a:rPr lang="tr-TR" sz="2500" dirty="0" smtClean="0">
                <a:latin typeface="Calibri "/>
              </a:rPr>
              <a:t>Stellar </a:t>
            </a:r>
            <a:r>
              <a:rPr lang="tr-TR" sz="2500" dirty="0">
                <a:latin typeface="Calibri "/>
              </a:rPr>
              <a:t>için benzersiz fikir birliği protokolü ve Ripple için doğruluk kanıtı ile farklı fikir birliği algoritmaları kullanıyor. 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62319" y="179394"/>
            <a:ext cx="6123936" cy="383996"/>
          </a:xfrm>
        </p:spPr>
        <p:txBody>
          <a:bodyPr/>
          <a:lstStyle/>
          <a:p>
            <a:r>
              <a:rPr lang="tr-TR" dirty="0" smtClean="0"/>
              <a:t>RİPPLE PLATFORM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X+1</a:t>
            </a:r>
            <a:endParaRPr lang="en-US" dirty="0"/>
          </a:p>
        </p:txBody>
      </p:sp>
      <p:pic>
        <p:nvPicPr>
          <p:cNvPr id="8" name="Resim Yer Tutucusu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r="44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42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RİPPLE PLATFORM</a:t>
            </a:r>
            <a:endParaRPr lang="tr-TR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0" b="13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8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RİPPLE PLATFORM</a:t>
            </a:r>
            <a:endParaRPr lang="tr-TR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2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6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345724" y="2289932"/>
            <a:ext cx="6851442" cy="1934633"/>
          </a:xfrm>
        </p:spPr>
        <p:txBody>
          <a:bodyPr/>
          <a:lstStyle/>
          <a:p>
            <a:r>
              <a:rPr lang="tr-TR" dirty="0"/>
              <a:t>Interoperability desteği?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r-TR" dirty="0"/>
              <a:t>Interoperability desteği?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tr-TR" sz="2500" dirty="0"/>
              <a:t>Ripple aynı zamanda farklı ödeme ağlarında bağlantı kurarak, çeşitli ledger'lar arasında transfer yapılmasını sağlayan Interledger Protocol'ünü (ILP) destekler. TCP/IP protokolünden esinlenen Interledger, tek bir para birimine veya ödeme sağlayıcısına bağlı kalmadan kolayca ledger'lar arası transfer akışını sağlar.</a:t>
            </a:r>
          </a:p>
          <a:p>
            <a:endParaRPr lang="tr-TR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RİPPLE PLATFORM</a:t>
            </a:r>
            <a:endParaRPr lang="tr-TR" dirty="0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" name="Resim Yer Tutucusu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31" y="1278585"/>
            <a:ext cx="7098834" cy="4887824"/>
          </a:xfrm>
        </p:spPr>
      </p:pic>
    </p:spTree>
    <p:extLst>
      <p:ext uri="{BB962C8B-B14F-4D97-AF65-F5344CB8AC3E}">
        <p14:creationId xmlns:p14="http://schemas.microsoft.com/office/powerpoint/2010/main" val="39016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5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6906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4B6902E6BE42C4A9D265BAAC1D09CB3" ma:contentTypeVersion="0" ma:contentTypeDescription="Yeni belge oluşturun." ma:contentTypeScope="" ma:versionID="0b50236b86bb4c4eb6664578d3f80ba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095ecd7aea3e31838633d5a04a19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6949ED-8433-4109-89B2-45C95858D69F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23FE96-6893-489A-ADD5-0AC9923AC3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2E782-4F28-4B2F-856C-5B7973501EF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201</Words>
  <Application>Microsoft Office PowerPoint</Application>
  <PresentationFormat>Özel</PresentationFormat>
  <Paragraphs>27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BLOCKCHAİN PLATFORMLARI</vt:lpstr>
      <vt:lpstr>PowerPoint Sunusu</vt:lpstr>
      <vt:lpstr>X+1</vt:lpstr>
      <vt:lpstr>PowerPoint Sunusu</vt:lpstr>
      <vt:lpstr>PowerPoint Sunusu</vt:lpstr>
      <vt:lpstr>PowerPoint Sunusu</vt:lpstr>
      <vt:lpstr>PowerPoint Sunusu</vt:lpstr>
      <vt:lpstr>X+1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Bengu Bilgier</dc:creator>
  <cp:lastModifiedBy>ronaldinho424</cp:lastModifiedBy>
  <cp:revision>53</cp:revision>
  <dcterms:created xsi:type="dcterms:W3CDTF">2018-03-01T16:49:14Z</dcterms:created>
  <dcterms:modified xsi:type="dcterms:W3CDTF">2020-12-23T20:44:06Z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0x010100C4B6902E6BE42C4A9D265BAAC1D09CB3</vt:lpwstr>
  </property>
  <property fmtid="{D5CDD505-2E9C-101B-9397-08002B2CF9AE}" pid="3" name="TitusGUID">
    <vt:lpwstr>85c2f253-a03e-4174-b221-01973e309881</vt:lpwstr>
  </property>
  <property fmtid="{D5CDD505-2E9C-101B-9397-08002B2CF9AE}" pid="4" name="TURKCELLCLASSIFICATION">
    <vt:lpwstr>TURKCELL DAHİLİ</vt:lpwstr>
  </property>
</Properties>
</file>