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60" r:id="rId5"/>
    <p:sldId id="258" r:id="rId6"/>
    <p:sldId id="261" r:id="rId7"/>
    <p:sldId id="263"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pic>
        <p:nvPicPr>
          <p:cNvPr id="5" name="Picture 4" descr="TURKCELL_PTT_16X9_ZEMINSIZ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12192000" cy="6857193"/>
          </a:xfrm>
          <a:prstGeom prst="rect">
            <a:avLst/>
          </a:prstGeom>
        </p:spPr>
      </p:pic>
      <p:sp>
        <p:nvSpPr>
          <p:cNvPr id="2" name="Title 1"/>
          <p:cNvSpPr>
            <a:spLocks noGrp="1"/>
          </p:cNvSpPr>
          <p:nvPr>
            <p:ph type="ctrTitle" hasCustomPrompt="1"/>
          </p:nvPr>
        </p:nvSpPr>
        <p:spPr>
          <a:xfrm>
            <a:off x="-1" y="1422814"/>
            <a:ext cx="12190815" cy="815999"/>
          </a:xfrm>
        </p:spPr>
        <p:txBody>
          <a:bodyPr>
            <a:normAutofit/>
          </a:bodyPr>
          <a:lstStyle>
            <a:lvl1pPr>
              <a:lnSpc>
                <a:spcPct val="50000"/>
              </a:lnSpc>
              <a:defRPr sz="5697" b="1">
                <a:solidFill>
                  <a:srgbClr val="FFFFFF"/>
                </a:solidFill>
                <a:latin typeface="+mn-lt"/>
              </a:defRPr>
            </a:lvl1pPr>
          </a:lstStyle>
          <a:p>
            <a:r>
              <a:rPr lang="tr-TR" dirty="0"/>
              <a:t>Kapak sunum başlığı</a:t>
            </a:r>
            <a:endParaRPr lang="en-US" dirty="0"/>
          </a:p>
        </p:txBody>
      </p:sp>
      <p:sp>
        <p:nvSpPr>
          <p:cNvPr id="3" name="Subtitle 2"/>
          <p:cNvSpPr>
            <a:spLocks noGrp="1"/>
          </p:cNvSpPr>
          <p:nvPr>
            <p:ph type="subTitle" idx="1" hasCustomPrompt="1"/>
          </p:nvPr>
        </p:nvSpPr>
        <p:spPr>
          <a:xfrm>
            <a:off x="0" y="2281470"/>
            <a:ext cx="12190814" cy="287996"/>
          </a:xfrm>
        </p:spPr>
        <p:txBody>
          <a:bodyPr/>
          <a:lstStyle>
            <a:lvl1pPr marL="0" indent="0" algn="ctr">
              <a:lnSpc>
                <a:spcPct val="50000"/>
              </a:lnSpc>
              <a:buNone/>
              <a:defRPr sz="2699">
                <a:solidFill>
                  <a:srgbClr val="F8C527"/>
                </a:solidFill>
              </a:defRPr>
            </a:lvl1pPr>
            <a:lvl2pPr marL="609463" indent="0" algn="ctr">
              <a:buNone/>
              <a:defRPr>
                <a:solidFill>
                  <a:schemeClr val="tx1">
                    <a:tint val="75000"/>
                  </a:schemeClr>
                </a:solidFill>
              </a:defRPr>
            </a:lvl2pPr>
            <a:lvl3pPr marL="1218925" indent="0" algn="ctr">
              <a:buNone/>
              <a:defRPr>
                <a:solidFill>
                  <a:schemeClr val="tx1">
                    <a:tint val="75000"/>
                  </a:schemeClr>
                </a:solidFill>
              </a:defRPr>
            </a:lvl3pPr>
            <a:lvl4pPr marL="1828388" indent="0" algn="ctr">
              <a:buNone/>
              <a:defRPr>
                <a:solidFill>
                  <a:schemeClr val="tx1">
                    <a:tint val="75000"/>
                  </a:schemeClr>
                </a:solidFill>
              </a:defRPr>
            </a:lvl4pPr>
            <a:lvl5pPr marL="2437851" indent="0" algn="ctr">
              <a:buNone/>
              <a:defRPr>
                <a:solidFill>
                  <a:schemeClr val="tx1">
                    <a:tint val="75000"/>
                  </a:schemeClr>
                </a:solidFill>
              </a:defRPr>
            </a:lvl5pPr>
            <a:lvl6pPr marL="3047314" indent="0" algn="ctr">
              <a:buNone/>
              <a:defRPr>
                <a:solidFill>
                  <a:schemeClr val="tx1">
                    <a:tint val="75000"/>
                  </a:schemeClr>
                </a:solidFill>
              </a:defRPr>
            </a:lvl6pPr>
            <a:lvl7pPr marL="3656777" indent="0" algn="ctr">
              <a:buNone/>
              <a:defRPr>
                <a:solidFill>
                  <a:schemeClr val="tx1">
                    <a:tint val="75000"/>
                  </a:schemeClr>
                </a:solidFill>
              </a:defRPr>
            </a:lvl7pPr>
            <a:lvl8pPr marL="4266239" indent="0" algn="ctr">
              <a:buNone/>
              <a:defRPr>
                <a:solidFill>
                  <a:schemeClr val="tx1">
                    <a:tint val="75000"/>
                  </a:schemeClr>
                </a:solidFill>
              </a:defRPr>
            </a:lvl8pPr>
            <a:lvl9pPr marL="4875702" indent="0" algn="ctr">
              <a:buNone/>
              <a:defRPr>
                <a:solidFill>
                  <a:schemeClr val="tx1">
                    <a:tint val="75000"/>
                  </a:schemeClr>
                </a:solidFill>
              </a:defRPr>
            </a:lvl9pPr>
          </a:lstStyle>
          <a:p>
            <a:r>
              <a:rPr lang="tr-TR" dirty="0"/>
              <a:t>Alt başlık</a:t>
            </a:r>
          </a:p>
        </p:txBody>
      </p:sp>
      <p:sp>
        <p:nvSpPr>
          <p:cNvPr id="18" name="Text Placeholder 16"/>
          <p:cNvSpPr>
            <a:spLocks noGrp="1"/>
          </p:cNvSpPr>
          <p:nvPr>
            <p:ph type="body" sz="quarter" idx="11" hasCustomPrompt="1"/>
          </p:nvPr>
        </p:nvSpPr>
        <p:spPr>
          <a:xfrm>
            <a:off x="0" y="2724519"/>
            <a:ext cx="12190814" cy="583921"/>
          </a:xfrm>
        </p:spPr>
        <p:txBody>
          <a:bodyPr/>
          <a:lstStyle>
            <a:lvl1pPr marL="0" indent="0" algn="ctr">
              <a:lnSpc>
                <a:spcPct val="50000"/>
              </a:lnSpc>
              <a:buNone/>
              <a:defRPr sz="5997" b="1">
                <a:solidFill>
                  <a:srgbClr val="F8C527"/>
                </a:solidFill>
              </a:defRPr>
            </a:lvl1pPr>
          </a:lstStyle>
          <a:p>
            <a:pPr lvl="0"/>
            <a:r>
              <a:rPr lang="en-US" dirty="0" err="1"/>
              <a:t>Tarih</a:t>
            </a:r>
            <a:endParaRPr lang="en-US" dirty="0"/>
          </a:p>
        </p:txBody>
      </p:sp>
    </p:spTree>
    <p:extLst>
      <p:ext uri="{BB962C8B-B14F-4D97-AF65-F5344CB8AC3E}">
        <p14:creationId xmlns:p14="http://schemas.microsoft.com/office/powerpoint/2010/main" val="220180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pic>
        <p:nvPicPr>
          <p:cNvPr id="3" name="Picture 2" descr="16x9_so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193"/>
          </a:xfrm>
          <a:prstGeom prst="rect">
            <a:avLst/>
          </a:prstGeom>
        </p:spPr>
      </p:pic>
      <p:sp>
        <p:nvSpPr>
          <p:cNvPr id="16" name="Text Placeholder 15"/>
          <p:cNvSpPr>
            <a:spLocks noGrp="1"/>
          </p:cNvSpPr>
          <p:nvPr>
            <p:ph type="body" sz="quarter" idx="15" hasCustomPrompt="1"/>
          </p:nvPr>
        </p:nvSpPr>
        <p:spPr>
          <a:xfrm>
            <a:off x="374079" y="881141"/>
            <a:ext cx="11595394" cy="5511790"/>
          </a:xfrm>
        </p:spPr>
        <p:txBody>
          <a:bodyPr>
            <a:normAutofit/>
          </a:bodyPr>
          <a:lstStyle>
            <a:lvl1pPr marL="0" indent="0">
              <a:buNone/>
              <a:defRPr sz="1599" baseline="0"/>
            </a:lvl1pPr>
          </a:lstStyle>
          <a:p>
            <a:pPr lvl="0"/>
            <a:r>
              <a:rPr lang="en-US" dirty="0" err="1"/>
              <a:t>Metin</a:t>
            </a:r>
            <a:r>
              <a:rPr lang="en-US" dirty="0"/>
              <a:t> </a:t>
            </a:r>
            <a:r>
              <a:rPr lang="en-US" dirty="0" err="1"/>
              <a:t>alanı</a:t>
            </a:r>
            <a:endParaRPr lang="en-US" dirty="0"/>
          </a:p>
        </p:txBody>
      </p:sp>
      <p:sp>
        <p:nvSpPr>
          <p:cNvPr id="10" name="Subtitle 2"/>
          <p:cNvSpPr>
            <a:spLocks noGrp="1"/>
          </p:cNvSpPr>
          <p:nvPr>
            <p:ph type="subTitle" idx="1" hasCustomPrompt="1"/>
          </p:nvPr>
        </p:nvSpPr>
        <p:spPr>
          <a:xfrm>
            <a:off x="1661454" y="179394"/>
            <a:ext cx="4016420" cy="383996"/>
          </a:xfrm>
        </p:spPr>
        <p:txBody>
          <a:bodyPr>
            <a:noAutofit/>
          </a:bodyPr>
          <a:lstStyle>
            <a:lvl1pPr marL="0" indent="0" algn="l">
              <a:lnSpc>
                <a:spcPct val="50000"/>
              </a:lnSpc>
              <a:buNone/>
              <a:defRPr sz="3698" b="1">
                <a:solidFill>
                  <a:srgbClr val="FFFFFF"/>
                </a:solidFill>
              </a:defRPr>
            </a:lvl1pPr>
            <a:lvl2pPr marL="609463" indent="0" algn="ctr">
              <a:buNone/>
              <a:defRPr>
                <a:solidFill>
                  <a:schemeClr val="tx1">
                    <a:tint val="75000"/>
                  </a:schemeClr>
                </a:solidFill>
              </a:defRPr>
            </a:lvl2pPr>
            <a:lvl3pPr marL="1218925" indent="0" algn="ctr">
              <a:buNone/>
              <a:defRPr>
                <a:solidFill>
                  <a:schemeClr val="tx1">
                    <a:tint val="75000"/>
                  </a:schemeClr>
                </a:solidFill>
              </a:defRPr>
            </a:lvl3pPr>
            <a:lvl4pPr marL="1828388" indent="0" algn="ctr">
              <a:buNone/>
              <a:defRPr>
                <a:solidFill>
                  <a:schemeClr val="tx1">
                    <a:tint val="75000"/>
                  </a:schemeClr>
                </a:solidFill>
              </a:defRPr>
            </a:lvl4pPr>
            <a:lvl5pPr marL="2437851" indent="0" algn="ctr">
              <a:buNone/>
              <a:defRPr>
                <a:solidFill>
                  <a:schemeClr val="tx1">
                    <a:tint val="75000"/>
                  </a:schemeClr>
                </a:solidFill>
              </a:defRPr>
            </a:lvl5pPr>
            <a:lvl6pPr marL="3047314" indent="0" algn="ctr">
              <a:buNone/>
              <a:defRPr>
                <a:solidFill>
                  <a:schemeClr val="tx1">
                    <a:tint val="75000"/>
                  </a:schemeClr>
                </a:solidFill>
              </a:defRPr>
            </a:lvl6pPr>
            <a:lvl7pPr marL="3656777" indent="0" algn="ctr">
              <a:buNone/>
              <a:defRPr>
                <a:solidFill>
                  <a:schemeClr val="tx1">
                    <a:tint val="75000"/>
                  </a:schemeClr>
                </a:solidFill>
              </a:defRPr>
            </a:lvl7pPr>
            <a:lvl8pPr marL="4266239" indent="0" algn="ctr">
              <a:buNone/>
              <a:defRPr>
                <a:solidFill>
                  <a:schemeClr val="tx1">
                    <a:tint val="75000"/>
                  </a:schemeClr>
                </a:solidFill>
              </a:defRPr>
            </a:lvl8pPr>
            <a:lvl9pPr marL="4875702" indent="0" algn="ctr">
              <a:buNone/>
              <a:defRPr>
                <a:solidFill>
                  <a:schemeClr val="tx1">
                    <a:tint val="75000"/>
                  </a:schemeClr>
                </a:solidFill>
              </a:defRPr>
            </a:lvl9pPr>
          </a:lstStyle>
          <a:p>
            <a:r>
              <a:rPr lang="tr-TR" dirty="0"/>
              <a:t>Slayt başlığı</a:t>
            </a:r>
          </a:p>
        </p:txBody>
      </p:sp>
      <p:sp>
        <p:nvSpPr>
          <p:cNvPr id="2" name="Title 1"/>
          <p:cNvSpPr>
            <a:spLocks noGrp="1"/>
          </p:cNvSpPr>
          <p:nvPr>
            <p:ph type="title" hasCustomPrompt="1"/>
          </p:nvPr>
        </p:nvSpPr>
        <p:spPr>
          <a:xfrm>
            <a:off x="10574944" y="6499331"/>
            <a:ext cx="1394528" cy="288751"/>
          </a:xfrm>
        </p:spPr>
        <p:txBody>
          <a:bodyPr>
            <a:noAutofit/>
          </a:bodyPr>
          <a:lstStyle>
            <a:lvl1pPr algn="r">
              <a:defRPr sz="1299" baseline="0"/>
            </a:lvl1pPr>
          </a:lstStyle>
          <a:p>
            <a:r>
              <a:rPr lang="tr-TR" dirty="0"/>
              <a:t>Sayfa numarası</a:t>
            </a:r>
            <a:endParaRPr lang="en-US" dirty="0"/>
          </a:p>
        </p:txBody>
      </p:sp>
    </p:spTree>
    <p:extLst>
      <p:ext uri="{BB962C8B-B14F-4D97-AF65-F5344CB8AC3E}">
        <p14:creationId xmlns:p14="http://schemas.microsoft.com/office/powerpoint/2010/main" val="155316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pic>
        <p:nvPicPr>
          <p:cNvPr id="3" name="Picture 2" descr="16x9_so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193"/>
          </a:xfrm>
          <a:prstGeom prst="rect">
            <a:avLst/>
          </a:prstGeom>
        </p:spPr>
      </p:pic>
      <p:sp>
        <p:nvSpPr>
          <p:cNvPr id="10" name="Subtitle 2"/>
          <p:cNvSpPr>
            <a:spLocks noGrp="1"/>
          </p:cNvSpPr>
          <p:nvPr>
            <p:ph type="subTitle" idx="1" hasCustomPrompt="1"/>
          </p:nvPr>
        </p:nvSpPr>
        <p:spPr>
          <a:xfrm>
            <a:off x="1661454" y="179394"/>
            <a:ext cx="4016420" cy="383996"/>
          </a:xfrm>
        </p:spPr>
        <p:txBody>
          <a:bodyPr>
            <a:noAutofit/>
          </a:bodyPr>
          <a:lstStyle>
            <a:lvl1pPr marL="0" indent="0" algn="l">
              <a:lnSpc>
                <a:spcPct val="50000"/>
              </a:lnSpc>
              <a:buNone/>
              <a:defRPr sz="3698" b="1">
                <a:solidFill>
                  <a:srgbClr val="FFFFFF"/>
                </a:solidFill>
              </a:defRPr>
            </a:lvl1pPr>
            <a:lvl2pPr marL="609463" indent="0" algn="ctr">
              <a:buNone/>
              <a:defRPr>
                <a:solidFill>
                  <a:schemeClr val="tx1">
                    <a:tint val="75000"/>
                  </a:schemeClr>
                </a:solidFill>
              </a:defRPr>
            </a:lvl2pPr>
            <a:lvl3pPr marL="1218925" indent="0" algn="ctr">
              <a:buNone/>
              <a:defRPr>
                <a:solidFill>
                  <a:schemeClr val="tx1">
                    <a:tint val="75000"/>
                  </a:schemeClr>
                </a:solidFill>
              </a:defRPr>
            </a:lvl3pPr>
            <a:lvl4pPr marL="1828388" indent="0" algn="ctr">
              <a:buNone/>
              <a:defRPr>
                <a:solidFill>
                  <a:schemeClr val="tx1">
                    <a:tint val="75000"/>
                  </a:schemeClr>
                </a:solidFill>
              </a:defRPr>
            </a:lvl4pPr>
            <a:lvl5pPr marL="2437851" indent="0" algn="ctr">
              <a:buNone/>
              <a:defRPr>
                <a:solidFill>
                  <a:schemeClr val="tx1">
                    <a:tint val="75000"/>
                  </a:schemeClr>
                </a:solidFill>
              </a:defRPr>
            </a:lvl5pPr>
            <a:lvl6pPr marL="3047314" indent="0" algn="ctr">
              <a:buNone/>
              <a:defRPr>
                <a:solidFill>
                  <a:schemeClr val="tx1">
                    <a:tint val="75000"/>
                  </a:schemeClr>
                </a:solidFill>
              </a:defRPr>
            </a:lvl6pPr>
            <a:lvl7pPr marL="3656777" indent="0" algn="ctr">
              <a:buNone/>
              <a:defRPr>
                <a:solidFill>
                  <a:schemeClr val="tx1">
                    <a:tint val="75000"/>
                  </a:schemeClr>
                </a:solidFill>
              </a:defRPr>
            </a:lvl7pPr>
            <a:lvl8pPr marL="4266239" indent="0" algn="ctr">
              <a:buNone/>
              <a:defRPr>
                <a:solidFill>
                  <a:schemeClr val="tx1">
                    <a:tint val="75000"/>
                  </a:schemeClr>
                </a:solidFill>
              </a:defRPr>
            </a:lvl8pPr>
            <a:lvl9pPr marL="4875702" indent="0" algn="ctr">
              <a:buNone/>
              <a:defRPr>
                <a:solidFill>
                  <a:schemeClr val="tx1">
                    <a:tint val="75000"/>
                  </a:schemeClr>
                </a:solidFill>
              </a:defRPr>
            </a:lvl9pPr>
          </a:lstStyle>
          <a:p>
            <a:r>
              <a:rPr lang="tr-TR" dirty="0"/>
              <a:t>Slayt başlığı</a:t>
            </a:r>
          </a:p>
        </p:txBody>
      </p:sp>
      <p:sp>
        <p:nvSpPr>
          <p:cNvPr id="2" name="Title 1"/>
          <p:cNvSpPr>
            <a:spLocks noGrp="1"/>
          </p:cNvSpPr>
          <p:nvPr>
            <p:ph type="title" hasCustomPrompt="1"/>
          </p:nvPr>
        </p:nvSpPr>
        <p:spPr>
          <a:xfrm>
            <a:off x="10574944" y="6499331"/>
            <a:ext cx="1394528" cy="288751"/>
          </a:xfrm>
        </p:spPr>
        <p:txBody>
          <a:bodyPr>
            <a:noAutofit/>
          </a:bodyPr>
          <a:lstStyle>
            <a:lvl1pPr algn="r">
              <a:defRPr sz="1299" baseline="0"/>
            </a:lvl1pPr>
          </a:lstStyle>
          <a:p>
            <a:r>
              <a:rPr lang="tr-TR" dirty="0"/>
              <a:t>Sayfa numarası</a:t>
            </a:r>
            <a:endParaRPr lang="en-US" dirty="0"/>
          </a:p>
        </p:txBody>
      </p:sp>
      <p:sp>
        <p:nvSpPr>
          <p:cNvPr id="8" name="Picture Placeholder 18"/>
          <p:cNvSpPr>
            <a:spLocks noGrp="1"/>
          </p:cNvSpPr>
          <p:nvPr>
            <p:ph type="pic" sz="quarter" idx="13" hasCustomPrompt="1"/>
          </p:nvPr>
        </p:nvSpPr>
        <p:spPr>
          <a:xfrm>
            <a:off x="374080" y="920015"/>
            <a:ext cx="11595394" cy="5480580"/>
          </a:xfrm>
          <a:prstGeom prst="rect">
            <a:avLst/>
          </a:prstGeom>
        </p:spPr>
        <p:txBody>
          <a:bodyPr anchor="t">
            <a:normAutofit/>
          </a:bodyPr>
          <a:lstStyle>
            <a:lvl1pPr marL="0" indent="0" algn="ctr">
              <a:buNone/>
              <a:defRPr sz="1599" b="1">
                <a:solidFill>
                  <a:srgbClr val="0D4AA1"/>
                </a:solidFill>
                <a:latin typeface="Calibri" charset="0"/>
                <a:ea typeface="Calibri" charset="0"/>
                <a:cs typeface="Calibri" charset="0"/>
              </a:defRPr>
            </a:lvl1pPr>
          </a:lstStyle>
          <a:p>
            <a:r>
              <a:rPr lang="en-US" dirty="0" err="1"/>
              <a:t>Resim</a:t>
            </a:r>
            <a:r>
              <a:rPr lang="en-US" dirty="0"/>
              <a:t> Alanı</a:t>
            </a:r>
          </a:p>
        </p:txBody>
      </p:sp>
    </p:spTree>
    <p:extLst>
      <p:ext uri="{BB962C8B-B14F-4D97-AF65-F5344CB8AC3E}">
        <p14:creationId xmlns:p14="http://schemas.microsoft.com/office/powerpoint/2010/main" val="2476654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pic>
        <p:nvPicPr>
          <p:cNvPr id="3" name="Picture 2" descr="16x9_so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193"/>
          </a:xfrm>
          <a:prstGeom prst="rect">
            <a:avLst/>
          </a:prstGeom>
        </p:spPr>
      </p:pic>
      <p:sp>
        <p:nvSpPr>
          <p:cNvPr id="10" name="Subtitle 2"/>
          <p:cNvSpPr>
            <a:spLocks noGrp="1"/>
          </p:cNvSpPr>
          <p:nvPr>
            <p:ph type="subTitle" idx="1" hasCustomPrompt="1"/>
          </p:nvPr>
        </p:nvSpPr>
        <p:spPr>
          <a:xfrm>
            <a:off x="1661454" y="179394"/>
            <a:ext cx="4016420" cy="383996"/>
          </a:xfrm>
        </p:spPr>
        <p:txBody>
          <a:bodyPr>
            <a:noAutofit/>
          </a:bodyPr>
          <a:lstStyle>
            <a:lvl1pPr marL="0" indent="0" algn="l">
              <a:lnSpc>
                <a:spcPct val="50000"/>
              </a:lnSpc>
              <a:buNone/>
              <a:defRPr sz="3698" b="1">
                <a:solidFill>
                  <a:srgbClr val="FFFFFF"/>
                </a:solidFill>
              </a:defRPr>
            </a:lvl1pPr>
            <a:lvl2pPr marL="609463" indent="0" algn="ctr">
              <a:buNone/>
              <a:defRPr>
                <a:solidFill>
                  <a:schemeClr val="tx1">
                    <a:tint val="75000"/>
                  </a:schemeClr>
                </a:solidFill>
              </a:defRPr>
            </a:lvl2pPr>
            <a:lvl3pPr marL="1218925" indent="0" algn="ctr">
              <a:buNone/>
              <a:defRPr>
                <a:solidFill>
                  <a:schemeClr val="tx1">
                    <a:tint val="75000"/>
                  </a:schemeClr>
                </a:solidFill>
              </a:defRPr>
            </a:lvl3pPr>
            <a:lvl4pPr marL="1828388" indent="0" algn="ctr">
              <a:buNone/>
              <a:defRPr>
                <a:solidFill>
                  <a:schemeClr val="tx1">
                    <a:tint val="75000"/>
                  </a:schemeClr>
                </a:solidFill>
              </a:defRPr>
            </a:lvl4pPr>
            <a:lvl5pPr marL="2437851" indent="0" algn="ctr">
              <a:buNone/>
              <a:defRPr>
                <a:solidFill>
                  <a:schemeClr val="tx1">
                    <a:tint val="75000"/>
                  </a:schemeClr>
                </a:solidFill>
              </a:defRPr>
            </a:lvl5pPr>
            <a:lvl6pPr marL="3047314" indent="0" algn="ctr">
              <a:buNone/>
              <a:defRPr>
                <a:solidFill>
                  <a:schemeClr val="tx1">
                    <a:tint val="75000"/>
                  </a:schemeClr>
                </a:solidFill>
              </a:defRPr>
            </a:lvl6pPr>
            <a:lvl7pPr marL="3656777" indent="0" algn="ctr">
              <a:buNone/>
              <a:defRPr>
                <a:solidFill>
                  <a:schemeClr val="tx1">
                    <a:tint val="75000"/>
                  </a:schemeClr>
                </a:solidFill>
              </a:defRPr>
            </a:lvl7pPr>
            <a:lvl8pPr marL="4266239" indent="0" algn="ctr">
              <a:buNone/>
              <a:defRPr>
                <a:solidFill>
                  <a:schemeClr val="tx1">
                    <a:tint val="75000"/>
                  </a:schemeClr>
                </a:solidFill>
              </a:defRPr>
            </a:lvl8pPr>
            <a:lvl9pPr marL="4875702" indent="0" algn="ctr">
              <a:buNone/>
              <a:defRPr>
                <a:solidFill>
                  <a:schemeClr val="tx1">
                    <a:tint val="75000"/>
                  </a:schemeClr>
                </a:solidFill>
              </a:defRPr>
            </a:lvl9pPr>
          </a:lstStyle>
          <a:p>
            <a:r>
              <a:rPr lang="tr-TR" dirty="0"/>
              <a:t>Slayt başlığı</a:t>
            </a:r>
          </a:p>
        </p:txBody>
      </p:sp>
      <p:sp>
        <p:nvSpPr>
          <p:cNvPr id="2" name="Title 1"/>
          <p:cNvSpPr>
            <a:spLocks noGrp="1"/>
          </p:cNvSpPr>
          <p:nvPr>
            <p:ph type="title" hasCustomPrompt="1"/>
          </p:nvPr>
        </p:nvSpPr>
        <p:spPr>
          <a:xfrm>
            <a:off x="10574944" y="6499331"/>
            <a:ext cx="1394528" cy="288751"/>
          </a:xfrm>
        </p:spPr>
        <p:txBody>
          <a:bodyPr>
            <a:noAutofit/>
          </a:bodyPr>
          <a:lstStyle>
            <a:lvl1pPr algn="r">
              <a:defRPr sz="1299" baseline="0"/>
            </a:lvl1pPr>
          </a:lstStyle>
          <a:p>
            <a:r>
              <a:rPr lang="tr-TR" dirty="0"/>
              <a:t>Sayfa numarası</a:t>
            </a:r>
            <a:endParaRPr lang="en-US" dirty="0"/>
          </a:p>
        </p:txBody>
      </p:sp>
    </p:spTree>
    <p:extLst>
      <p:ext uri="{BB962C8B-B14F-4D97-AF65-F5344CB8AC3E}">
        <p14:creationId xmlns:p14="http://schemas.microsoft.com/office/powerpoint/2010/main" val="425970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626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8C0E386E-B33B-41DC-AA47-967D7731EF6B}" type="datetimeFigureOut">
              <a:rPr lang="tr-TR" smtClean="0"/>
              <a:t>23.12.2020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4607043-1CBD-4026-9D22-1E3D980E5A33}" type="slidenum">
              <a:rPr lang="tr-TR" smtClean="0"/>
              <a:t>‹#›</a:t>
            </a:fld>
            <a:endParaRPr lang="tr-TR"/>
          </a:p>
        </p:txBody>
      </p:sp>
    </p:spTree>
    <p:extLst>
      <p:ext uri="{BB962C8B-B14F-4D97-AF65-F5344CB8AC3E}">
        <p14:creationId xmlns:p14="http://schemas.microsoft.com/office/powerpoint/2010/main" val="211736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C0E386E-B33B-41DC-AA47-967D7731EF6B}" type="datetimeFigureOut">
              <a:rPr lang="tr-TR" smtClean="0"/>
              <a:t>23.12.2020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4607043-1CBD-4026-9D22-1E3D980E5A33}" type="slidenum">
              <a:rPr lang="tr-TR" smtClean="0"/>
              <a:t>‹#›</a:t>
            </a:fld>
            <a:endParaRPr lang="tr-TR"/>
          </a:p>
        </p:txBody>
      </p:sp>
    </p:spTree>
    <p:extLst>
      <p:ext uri="{BB962C8B-B14F-4D97-AF65-F5344CB8AC3E}">
        <p14:creationId xmlns:p14="http://schemas.microsoft.com/office/powerpoint/2010/main" val="423689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8C0E386E-B33B-41DC-AA47-967D7731EF6B}" type="datetimeFigureOut">
              <a:rPr lang="tr-TR" smtClean="0"/>
              <a:t>23.12.2020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4607043-1CBD-4026-9D22-1E3D980E5A33}" type="slidenum">
              <a:rPr lang="tr-TR" smtClean="0"/>
              <a:t>‹#›</a:t>
            </a:fld>
            <a:endParaRPr lang="tr-TR"/>
          </a:p>
        </p:txBody>
      </p:sp>
    </p:spTree>
    <p:extLst>
      <p:ext uri="{BB962C8B-B14F-4D97-AF65-F5344CB8AC3E}">
        <p14:creationId xmlns:p14="http://schemas.microsoft.com/office/powerpoint/2010/main" val="20380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C0E386E-B33B-41DC-AA47-967D7731EF6B}" type="datetimeFigureOut">
              <a:rPr lang="tr-TR" smtClean="0"/>
              <a:t>23.12.2020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4607043-1CBD-4026-9D22-1E3D980E5A33}" type="slidenum">
              <a:rPr lang="tr-TR" smtClean="0"/>
              <a:t>‹#›</a:t>
            </a:fld>
            <a:endParaRPr lang="tr-TR"/>
          </a:p>
        </p:txBody>
      </p:sp>
    </p:spTree>
    <p:extLst>
      <p:ext uri="{BB962C8B-B14F-4D97-AF65-F5344CB8AC3E}">
        <p14:creationId xmlns:p14="http://schemas.microsoft.com/office/powerpoint/2010/main" val="3984955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8C0E386E-B33B-41DC-AA47-967D7731EF6B}" type="datetimeFigureOut">
              <a:rPr lang="tr-TR" smtClean="0"/>
              <a:t>23.12.2020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4607043-1CBD-4026-9D22-1E3D980E5A33}" type="slidenum">
              <a:rPr lang="tr-TR" smtClean="0"/>
              <a:t>‹#›</a:t>
            </a:fld>
            <a:endParaRPr lang="tr-TR"/>
          </a:p>
        </p:txBody>
      </p:sp>
    </p:spTree>
    <p:extLst>
      <p:ext uri="{BB962C8B-B14F-4D97-AF65-F5344CB8AC3E}">
        <p14:creationId xmlns:p14="http://schemas.microsoft.com/office/powerpoint/2010/main" val="213691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9" name="Picture 8" descr="16x9_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193"/>
          </a:xfrm>
          <a:prstGeom prst="rect">
            <a:avLst/>
          </a:prstGeom>
        </p:spPr>
      </p:pic>
      <p:sp>
        <p:nvSpPr>
          <p:cNvPr id="2" name="Title 1"/>
          <p:cNvSpPr>
            <a:spLocks noGrp="1"/>
          </p:cNvSpPr>
          <p:nvPr>
            <p:ph type="ctrTitle" hasCustomPrompt="1"/>
          </p:nvPr>
        </p:nvSpPr>
        <p:spPr>
          <a:xfrm>
            <a:off x="-1" y="4375102"/>
            <a:ext cx="12190815" cy="815999"/>
          </a:xfrm>
        </p:spPr>
        <p:txBody>
          <a:bodyPr>
            <a:normAutofit/>
          </a:bodyPr>
          <a:lstStyle>
            <a:lvl1pPr>
              <a:lnSpc>
                <a:spcPct val="50000"/>
              </a:lnSpc>
              <a:defRPr sz="5697" b="1">
                <a:solidFill>
                  <a:srgbClr val="FFFFFF"/>
                </a:solidFill>
                <a:latin typeface="+mn-lt"/>
              </a:defRPr>
            </a:lvl1pPr>
          </a:lstStyle>
          <a:p>
            <a:r>
              <a:rPr lang="tr-TR" dirty="0"/>
              <a:t>Kapak sunum başlığı</a:t>
            </a:r>
            <a:endParaRPr lang="en-US" dirty="0"/>
          </a:p>
        </p:txBody>
      </p:sp>
      <p:sp>
        <p:nvSpPr>
          <p:cNvPr id="3" name="Subtitle 2"/>
          <p:cNvSpPr>
            <a:spLocks noGrp="1"/>
          </p:cNvSpPr>
          <p:nvPr>
            <p:ph type="subTitle" idx="1" hasCustomPrompt="1"/>
          </p:nvPr>
        </p:nvSpPr>
        <p:spPr>
          <a:xfrm>
            <a:off x="0" y="5233758"/>
            <a:ext cx="12190814" cy="287996"/>
          </a:xfrm>
        </p:spPr>
        <p:txBody>
          <a:bodyPr/>
          <a:lstStyle>
            <a:lvl1pPr marL="0" indent="0" algn="ctr">
              <a:lnSpc>
                <a:spcPct val="50000"/>
              </a:lnSpc>
              <a:buNone/>
              <a:defRPr sz="2699">
                <a:solidFill>
                  <a:srgbClr val="F8C527"/>
                </a:solidFill>
              </a:defRPr>
            </a:lvl1pPr>
            <a:lvl2pPr marL="609463" indent="0" algn="ctr">
              <a:buNone/>
              <a:defRPr>
                <a:solidFill>
                  <a:schemeClr val="tx1">
                    <a:tint val="75000"/>
                  </a:schemeClr>
                </a:solidFill>
              </a:defRPr>
            </a:lvl2pPr>
            <a:lvl3pPr marL="1218925" indent="0" algn="ctr">
              <a:buNone/>
              <a:defRPr>
                <a:solidFill>
                  <a:schemeClr val="tx1">
                    <a:tint val="75000"/>
                  </a:schemeClr>
                </a:solidFill>
              </a:defRPr>
            </a:lvl3pPr>
            <a:lvl4pPr marL="1828388" indent="0" algn="ctr">
              <a:buNone/>
              <a:defRPr>
                <a:solidFill>
                  <a:schemeClr val="tx1">
                    <a:tint val="75000"/>
                  </a:schemeClr>
                </a:solidFill>
              </a:defRPr>
            </a:lvl4pPr>
            <a:lvl5pPr marL="2437851" indent="0" algn="ctr">
              <a:buNone/>
              <a:defRPr>
                <a:solidFill>
                  <a:schemeClr val="tx1">
                    <a:tint val="75000"/>
                  </a:schemeClr>
                </a:solidFill>
              </a:defRPr>
            </a:lvl5pPr>
            <a:lvl6pPr marL="3047314" indent="0" algn="ctr">
              <a:buNone/>
              <a:defRPr>
                <a:solidFill>
                  <a:schemeClr val="tx1">
                    <a:tint val="75000"/>
                  </a:schemeClr>
                </a:solidFill>
              </a:defRPr>
            </a:lvl6pPr>
            <a:lvl7pPr marL="3656777" indent="0" algn="ctr">
              <a:buNone/>
              <a:defRPr>
                <a:solidFill>
                  <a:schemeClr val="tx1">
                    <a:tint val="75000"/>
                  </a:schemeClr>
                </a:solidFill>
              </a:defRPr>
            </a:lvl7pPr>
            <a:lvl8pPr marL="4266239" indent="0" algn="ctr">
              <a:buNone/>
              <a:defRPr>
                <a:solidFill>
                  <a:schemeClr val="tx1">
                    <a:tint val="75000"/>
                  </a:schemeClr>
                </a:solidFill>
              </a:defRPr>
            </a:lvl8pPr>
            <a:lvl9pPr marL="4875702" indent="0" algn="ctr">
              <a:buNone/>
              <a:defRPr>
                <a:solidFill>
                  <a:schemeClr val="tx1">
                    <a:tint val="75000"/>
                  </a:schemeClr>
                </a:solidFill>
              </a:defRPr>
            </a:lvl9pPr>
          </a:lstStyle>
          <a:p>
            <a:r>
              <a:rPr lang="tr-TR" dirty="0"/>
              <a:t>Alt başlık</a:t>
            </a:r>
          </a:p>
        </p:txBody>
      </p:sp>
      <p:sp>
        <p:nvSpPr>
          <p:cNvPr id="18" name="Text Placeholder 16"/>
          <p:cNvSpPr>
            <a:spLocks noGrp="1"/>
          </p:cNvSpPr>
          <p:nvPr>
            <p:ph type="body" sz="quarter" idx="11" hasCustomPrompt="1"/>
          </p:nvPr>
        </p:nvSpPr>
        <p:spPr>
          <a:xfrm>
            <a:off x="0" y="5676807"/>
            <a:ext cx="12190814" cy="583921"/>
          </a:xfrm>
        </p:spPr>
        <p:txBody>
          <a:bodyPr/>
          <a:lstStyle>
            <a:lvl1pPr marL="0" indent="0" algn="ctr">
              <a:lnSpc>
                <a:spcPct val="50000"/>
              </a:lnSpc>
              <a:buNone/>
              <a:defRPr sz="5997" b="1">
                <a:solidFill>
                  <a:srgbClr val="F8C527"/>
                </a:solidFill>
              </a:defRPr>
            </a:lvl1pPr>
          </a:lstStyle>
          <a:p>
            <a:pPr lvl="0"/>
            <a:r>
              <a:rPr lang="en-US" dirty="0" err="1"/>
              <a:t>Tarih</a:t>
            </a:r>
            <a:endParaRPr lang="en-US" dirty="0"/>
          </a:p>
        </p:txBody>
      </p:sp>
    </p:spTree>
    <p:extLst>
      <p:ext uri="{BB962C8B-B14F-4D97-AF65-F5344CB8AC3E}">
        <p14:creationId xmlns:p14="http://schemas.microsoft.com/office/powerpoint/2010/main" val="63489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Özel Düzen">
    <p:spTree>
      <p:nvGrpSpPr>
        <p:cNvPr id="1" name=""/>
        <p:cNvGrpSpPr/>
        <p:nvPr/>
      </p:nvGrpSpPr>
      <p:grpSpPr>
        <a:xfrm>
          <a:off x="0" y="0"/>
          <a:ext cx="0" cy="0"/>
          <a:chOff x="0" y="0"/>
          <a:chExt cx="0" cy="0"/>
        </a:xfrm>
      </p:grpSpPr>
      <p:pic>
        <p:nvPicPr>
          <p:cNvPr id="3" name="Picture 2" descr="TURKCELL_PTT_16X9_ZEMINSIZ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12192000" cy="6857193"/>
          </a:xfrm>
          <a:prstGeom prst="rect">
            <a:avLst/>
          </a:prstGeom>
        </p:spPr>
      </p:pic>
      <p:sp>
        <p:nvSpPr>
          <p:cNvPr id="7" name="Subtitle 2"/>
          <p:cNvSpPr>
            <a:spLocks noGrp="1"/>
          </p:cNvSpPr>
          <p:nvPr>
            <p:ph type="subTitle" idx="1" hasCustomPrompt="1"/>
          </p:nvPr>
        </p:nvSpPr>
        <p:spPr>
          <a:xfrm>
            <a:off x="5236958" y="3386321"/>
            <a:ext cx="6941761" cy="428465"/>
          </a:xfrm>
        </p:spPr>
        <p:txBody>
          <a:bodyPr/>
          <a:lstStyle>
            <a:lvl1pPr marL="0" indent="0" algn="l">
              <a:lnSpc>
                <a:spcPct val="70000"/>
              </a:lnSpc>
              <a:buNone/>
              <a:defRPr sz="2699">
                <a:solidFill>
                  <a:srgbClr val="F8C527"/>
                </a:solidFill>
              </a:defRPr>
            </a:lvl1pPr>
            <a:lvl2pPr marL="609463" indent="0" algn="ctr">
              <a:buNone/>
              <a:defRPr>
                <a:solidFill>
                  <a:schemeClr val="tx1">
                    <a:tint val="75000"/>
                  </a:schemeClr>
                </a:solidFill>
              </a:defRPr>
            </a:lvl2pPr>
            <a:lvl3pPr marL="1218925" indent="0" algn="ctr">
              <a:buNone/>
              <a:defRPr>
                <a:solidFill>
                  <a:schemeClr val="tx1">
                    <a:tint val="75000"/>
                  </a:schemeClr>
                </a:solidFill>
              </a:defRPr>
            </a:lvl3pPr>
            <a:lvl4pPr marL="1828388" indent="0" algn="ctr">
              <a:buNone/>
              <a:defRPr>
                <a:solidFill>
                  <a:schemeClr val="tx1">
                    <a:tint val="75000"/>
                  </a:schemeClr>
                </a:solidFill>
              </a:defRPr>
            </a:lvl4pPr>
            <a:lvl5pPr marL="2437851" indent="0" algn="ctr">
              <a:buNone/>
              <a:defRPr>
                <a:solidFill>
                  <a:schemeClr val="tx1">
                    <a:tint val="75000"/>
                  </a:schemeClr>
                </a:solidFill>
              </a:defRPr>
            </a:lvl5pPr>
            <a:lvl6pPr marL="3047314" indent="0" algn="ctr">
              <a:buNone/>
              <a:defRPr>
                <a:solidFill>
                  <a:schemeClr val="tx1">
                    <a:tint val="75000"/>
                  </a:schemeClr>
                </a:solidFill>
              </a:defRPr>
            </a:lvl6pPr>
            <a:lvl7pPr marL="3656777" indent="0" algn="ctr">
              <a:buNone/>
              <a:defRPr>
                <a:solidFill>
                  <a:schemeClr val="tx1">
                    <a:tint val="75000"/>
                  </a:schemeClr>
                </a:solidFill>
              </a:defRPr>
            </a:lvl7pPr>
            <a:lvl8pPr marL="4266239" indent="0" algn="ctr">
              <a:buNone/>
              <a:defRPr>
                <a:solidFill>
                  <a:schemeClr val="tx1">
                    <a:tint val="75000"/>
                  </a:schemeClr>
                </a:solidFill>
              </a:defRPr>
            </a:lvl8pPr>
            <a:lvl9pPr marL="4875702" indent="0" algn="ctr">
              <a:buNone/>
              <a:defRPr>
                <a:solidFill>
                  <a:schemeClr val="tx1">
                    <a:tint val="75000"/>
                  </a:schemeClr>
                </a:solidFill>
              </a:defRPr>
            </a:lvl9pPr>
          </a:lstStyle>
          <a:p>
            <a:r>
              <a:rPr lang="tr-TR" dirty="0"/>
              <a:t>Alt başlık</a:t>
            </a:r>
          </a:p>
        </p:txBody>
      </p:sp>
      <p:sp>
        <p:nvSpPr>
          <p:cNvPr id="8" name="Title 1"/>
          <p:cNvSpPr>
            <a:spLocks noGrp="1"/>
          </p:cNvSpPr>
          <p:nvPr>
            <p:ph type="ctrTitle" hasCustomPrompt="1"/>
          </p:nvPr>
        </p:nvSpPr>
        <p:spPr>
          <a:xfrm>
            <a:off x="5229367" y="2540792"/>
            <a:ext cx="6961449" cy="815999"/>
          </a:xfrm>
        </p:spPr>
        <p:txBody>
          <a:bodyPr>
            <a:normAutofit/>
          </a:bodyPr>
          <a:lstStyle>
            <a:lvl1pPr algn="l">
              <a:lnSpc>
                <a:spcPct val="50000"/>
              </a:lnSpc>
              <a:defRPr sz="5697" b="1">
                <a:solidFill>
                  <a:srgbClr val="FFFFFF"/>
                </a:solidFill>
                <a:latin typeface="+mn-lt"/>
              </a:defRPr>
            </a:lvl1pPr>
          </a:lstStyle>
          <a:p>
            <a:r>
              <a:rPr lang="tr-TR" dirty="0"/>
              <a:t>Ana </a:t>
            </a:r>
            <a:r>
              <a:rPr lang="tr-TR" dirty="0" err="1"/>
              <a:t>seperatör</a:t>
            </a:r>
            <a:r>
              <a:rPr lang="tr-TR" dirty="0"/>
              <a:t> başlık</a:t>
            </a:r>
            <a:endParaRPr lang="en-US" dirty="0"/>
          </a:p>
        </p:txBody>
      </p:sp>
    </p:spTree>
    <p:extLst>
      <p:ext uri="{BB962C8B-B14F-4D97-AF65-F5344CB8AC3E}">
        <p14:creationId xmlns:p14="http://schemas.microsoft.com/office/powerpoint/2010/main" val="131930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pic>
        <p:nvPicPr>
          <p:cNvPr id="2" name="Picture 1" descr="16x9_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193"/>
          </a:xfrm>
          <a:prstGeom prst="rect">
            <a:avLst/>
          </a:prstGeom>
        </p:spPr>
      </p:pic>
      <p:sp>
        <p:nvSpPr>
          <p:cNvPr id="7" name="Subtitle 2"/>
          <p:cNvSpPr>
            <a:spLocks noGrp="1"/>
          </p:cNvSpPr>
          <p:nvPr>
            <p:ph type="subTitle" idx="1" hasCustomPrompt="1"/>
          </p:nvPr>
        </p:nvSpPr>
        <p:spPr>
          <a:xfrm>
            <a:off x="26559" y="3386321"/>
            <a:ext cx="6941761" cy="428465"/>
          </a:xfrm>
        </p:spPr>
        <p:txBody>
          <a:bodyPr/>
          <a:lstStyle>
            <a:lvl1pPr marL="0" indent="0" algn="r">
              <a:lnSpc>
                <a:spcPct val="70000"/>
              </a:lnSpc>
              <a:buNone/>
              <a:defRPr sz="2699">
                <a:solidFill>
                  <a:srgbClr val="F8C527"/>
                </a:solidFill>
              </a:defRPr>
            </a:lvl1pPr>
            <a:lvl2pPr marL="609463" indent="0" algn="ctr">
              <a:buNone/>
              <a:defRPr>
                <a:solidFill>
                  <a:schemeClr val="tx1">
                    <a:tint val="75000"/>
                  </a:schemeClr>
                </a:solidFill>
              </a:defRPr>
            </a:lvl2pPr>
            <a:lvl3pPr marL="1218925" indent="0" algn="ctr">
              <a:buNone/>
              <a:defRPr>
                <a:solidFill>
                  <a:schemeClr val="tx1">
                    <a:tint val="75000"/>
                  </a:schemeClr>
                </a:solidFill>
              </a:defRPr>
            </a:lvl3pPr>
            <a:lvl4pPr marL="1828388" indent="0" algn="ctr">
              <a:buNone/>
              <a:defRPr>
                <a:solidFill>
                  <a:schemeClr val="tx1">
                    <a:tint val="75000"/>
                  </a:schemeClr>
                </a:solidFill>
              </a:defRPr>
            </a:lvl4pPr>
            <a:lvl5pPr marL="2437851" indent="0" algn="ctr">
              <a:buNone/>
              <a:defRPr>
                <a:solidFill>
                  <a:schemeClr val="tx1">
                    <a:tint val="75000"/>
                  </a:schemeClr>
                </a:solidFill>
              </a:defRPr>
            </a:lvl5pPr>
            <a:lvl6pPr marL="3047314" indent="0" algn="ctr">
              <a:buNone/>
              <a:defRPr>
                <a:solidFill>
                  <a:schemeClr val="tx1">
                    <a:tint val="75000"/>
                  </a:schemeClr>
                </a:solidFill>
              </a:defRPr>
            </a:lvl6pPr>
            <a:lvl7pPr marL="3656777" indent="0" algn="ctr">
              <a:buNone/>
              <a:defRPr>
                <a:solidFill>
                  <a:schemeClr val="tx1">
                    <a:tint val="75000"/>
                  </a:schemeClr>
                </a:solidFill>
              </a:defRPr>
            </a:lvl7pPr>
            <a:lvl8pPr marL="4266239" indent="0" algn="ctr">
              <a:buNone/>
              <a:defRPr>
                <a:solidFill>
                  <a:schemeClr val="tx1">
                    <a:tint val="75000"/>
                  </a:schemeClr>
                </a:solidFill>
              </a:defRPr>
            </a:lvl8pPr>
            <a:lvl9pPr marL="4875702" indent="0" algn="ctr">
              <a:buNone/>
              <a:defRPr>
                <a:solidFill>
                  <a:schemeClr val="tx1">
                    <a:tint val="75000"/>
                  </a:schemeClr>
                </a:solidFill>
              </a:defRPr>
            </a:lvl9pPr>
          </a:lstStyle>
          <a:p>
            <a:r>
              <a:rPr lang="tr-TR" dirty="0"/>
              <a:t>Alt başlık</a:t>
            </a:r>
          </a:p>
        </p:txBody>
      </p:sp>
      <p:sp>
        <p:nvSpPr>
          <p:cNvPr id="8" name="Title 1"/>
          <p:cNvSpPr>
            <a:spLocks noGrp="1"/>
          </p:cNvSpPr>
          <p:nvPr>
            <p:ph type="ctrTitle" hasCustomPrompt="1"/>
          </p:nvPr>
        </p:nvSpPr>
        <p:spPr>
          <a:xfrm>
            <a:off x="18967" y="2540792"/>
            <a:ext cx="6961449" cy="815999"/>
          </a:xfrm>
        </p:spPr>
        <p:txBody>
          <a:bodyPr>
            <a:normAutofit/>
          </a:bodyPr>
          <a:lstStyle>
            <a:lvl1pPr algn="r">
              <a:lnSpc>
                <a:spcPct val="50000"/>
              </a:lnSpc>
              <a:defRPr sz="5697" b="1">
                <a:solidFill>
                  <a:srgbClr val="FFFFFF"/>
                </a:solidFill>
                <a:latin typeface="+mn-lt"/>
              </a:defRPr>
            </a:lvl1pPr>
          </a:lstStyle>
          <a:p>
            <a:r>
              <a:rPr lang="tr-TR" dirty="0"/>
              <a:t>Ana </a:t>
            </a:r>
            <a:r>
              <a:rPr lang="tr-TR" dirty="0" err="1"/>
              <a:t>seperatör</a:t>
            </a:r>
            <a:r>
              <a:rPr lang="tr-TR" dirty="0"/>
              <a:t> başlık</a:t>
            </a:r>
            <a:endParaRPr lang="en-US" dirty="0"/>
          </a:p>
        </p:txBody>
      </p:sp>
    </p:spTree>
    <p:extLst>
      <p:ext uri="{BB962C8B-B14F-4D97-AF65-F5344CB8AC3E}">
        <p14:creationId xmlns:p14="http://schemas.microsoft.com/office/powerpoint/2010/main" val="395051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2" name="Picture 1" descr="16+9_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0815" cy="6856527"/>
          </a:xfrm>
          <a:prstGeom prst="rect">
            <a:avLst/>
          </a:prstGeom>
        </p:spPr>
      </p:pic>
      <p:sp>
        <p:nvSpPr>
          <p:cNvPr id="14" name="Text Placeholder 13"/>
          <p:cNvSpPr>
            <a:spLocks noGrp="1"/>
          </p:cNvSpPr>
          <p:nvPr>
            <p:ph type="body" sz="quarter" idx="14" hasCustomPrompt="1"/>
          </p:nvPr>
        </p:nvSpPr>
        <p:spPr>
          <a:xfrm>
            <a:off x="7309050" y="2289933"/>
            <a:ext cx="4881766" cy="1934633"/>
          </a:xfrm>
        </p:spPr>
        <p:txBody>
          <a:bodyPr>
            <a:noAutofit/>
          </a:bodyPr>
          <a:lstStyle>
            <a:lvl1pPr marL="0" indent="0">
              <a:lnSpc>
                <a:spcPct val="70000"/>
              </a:lnSpc>
              <a:buNone/>
              <a:defRPr sz="5297" b="1" baseline="0">
                <a:solidFill>
                  <a:schemeClr val="bg1"/>
                </a:solidFill>
              </a:defRPr>
            </a:lvl1pPr>
          </a:lstStyle>
          <a:p>
            <a:pPr lvl="0"/>
            <a:r>
              <a:rPr lang="en-US" dirty="0" err="1"/>
              <a:t>Ara</a:t>
            </a:r>
            <a:r>
              <a:rPr lang="en-US" dirty="0"/>
              <a:t> </a:t>
            </a:r>
            <a:r>
              <a:rPr lang="en-US" dirty="0" err="1"/>
              <a:t>separatör</a:t>
            </a:r>
            <a:r>
              <a:rPr lang="en-US" dirty="0"/>
              <a:t> </a:t>
            </a:r>
            <a:r>
              <a:rPr lang="en-US" dirty="0" err="1"/>
              <a:t>başlık</a:t>
            </a:r>
            <a:endParaRPr lang="en-US" dirty="0"/>
          </a:p>
        </p:txBody>
      </p:sp>
    </p:spTree>
    <p:extLst>
      <p:ext uri="{BB962C8B-B14F-4D97-AF65-F5344CB8AC3E}">
        <p14:creationId xmlns:p14="http://schemas.microsoft.com/office/powerpoint/2010/main" val="3288510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3" name="Picture 2" descr="16+9_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193"/>
          </a:xfrm>
          <a:prstGeom prst="rect">
            <a:avLst/>
          </a:prstGeom>
        </p:spPr>
      </p:pic>
      <p:sp>
        <p:nvSpPr>
          <p:cNvPr id="7" name="Text Placeholder 13"/>
          <p:cNvSpPr>
            <a:spLocks noGrp="1"/>
          </p:cNvSpPr>
          <p:nvPr>
            <p:ph type="body" sz="quarter" idx="14" hasCustomPrompt="1"/>
          </p:nvPr>
        </p:nvSpPr>
        <p:spPr>
          <a:xfrm>
            <a:off x="28963" y="2289933"/>
            <a:ext cx="4881766" cy="1934633"/>
          </a:xfrm>
        </p:spPr>
        <p:txBody>
          <a:bodyPr>
            <a:noAutofit/>
          </a:bodyPr>
          <a:lstStyle>
            <a:lvl1pPr marL="0" indent="0">
              <a:lnSpc>
                <a:spcPct val="70000"/>
              </a:lnSpc>
              <a:buNone/>
              <a:defRPr sz="5297" b="1" baseline="0">
                <a:solidFill>
                  <a:schemeClr val="bg1"/>
                </a:solidFill>
              </a:defRPr>
            </a:lvl1pPr>
          </a:lstStyle>
          <a:p>
            <a:pPr lvl="0"/>
            <a:r>
              <a:rPr lang="en-US" dirty="0" err="1"/>
              <a:t>Ara</a:t>
            </a:r>
            <a:r>
              <a:rPr lang="en-US" dirty="0"/>
              <a:t> </a:t>
            </a:r>
            <a:r>
              <a:rPr lang="en-US" dirty="0" err="1"/>
              <a:t>separatör</a:t>
            </a:r>
            <a:r>
              <a:rPr lang="en-US" dirty="0"/>
              <a:t> </a:t>
            </a:r>
            <a:r>
              <a:rPr lang="en-US" dirty="0" err="1"/>
              <a:t>başlık</a:t>
            </a:r>
            <a:endParaRPr lang="en-US" dirty="0"/>
          </a:p>
        </p:txBody>
      </p:sp>
    </p:spTree>
    <p:extLst>
      <p:ext uri="{BB962C8B-B14F-4D97-AF65-F5344CB8AC3E}">
        <p14:creationId xmlns:p14="http://schemas.microsoft.com/office/powerpoint/2010/main" val="127493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pic>
        <p:nvPicPr>
          <p:cNvPr id="2" name="Picture 1" descr="16+9_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0815" cy="6856527"/>
          </a:xfrm>
          <a:prstGeom prst="rect">
            <a:avLst/>
          </a:prstGeom>
        </p:spPr>
      </p:pic>
      <p:sp>
        <p:nvSpPr>
          <p:cNvPr id="7" name="Text Placeholder 13"/>
          <p:cNvSpPr>
            <a:spLocks noGrp="1"/>
          </p:cNvSpPr>
          <p:nvPr>
            <p:ph type="body" sz="quarter" idx="14" hasCustomPrompt="1"/>
          </p:nvPr>
        </p:nvSpPr>
        <p:spPr>
          <a:xfrm>
            <a:off x="28963" y="2289933"/>
            <a:ext cx="4881766" cy="1934633"/>
          </a:xfrm>
        </p:spPr>
        <p:txBody>
          <a:bodyPr>
            <a:noAutofit/>
          </a:bodyPr>
          <a:lstStyle>
            <a:lvl1pPr marL="0" indent="0">
              <a:lnSpc>
                <a:spcPct val="70000"/>
              </a:lnSpc>
              <a:buNone/>
              <a:defRPr sz="5297" b="1" baseline="0">
                <a:solidFill>
                  <a:schemeClr val="bg1"/>
                </a:solidFill>
              </a:defRPr>
            </a:lvl1pPr>
          </a:lstStyle>
          <a:p>
            <a:pPr lvl="0"/>
            <a:r>
              <a:rPr lang="en-US" dirty="0" err="1"/>
              <a:t>Ara</a:t>
            </a:r>
            <a:r>
              <a:rPr lang="en-US" dirty="0"/>
              <a:t> </a:t>
            </a:r>
            <a:r>
              <a:rPr lang="en-US" dirty="0" err="1"/>
              <a:t>separatör</a:t>
            </a:r>
            <a:r>
              <a:rPr lang="en-US" dirty="0"/>
              <a:t> </a:t>
            </a:r>
            <a:r>
              <a:rPr lang="en-US" dirty="0" err="1"/>
              <a:t>başlık</a:t>
            </a:r>
            <a:endParaRPr lang="en-US" dirty="0"/>
          </a:p>
        </p:txBody>
      </p:sp>
    </p:spTree>
    <p:extLst>
      <p:ext uri="{BB962C8B-B14F-4D97-AF65-F5344CB8AC3E}">
        <p14:creationId xmlns:p14="http://schemas.microsoft.com/office/powerpoint/2010/main" val="348905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3" name="Picture 2" descr="16+9_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193"/>
          </a:xfrm>
          <a:prstGeom prst="rect">
            <a:avLst/>
          </a:prstGeom>
        </p:spPr>
      </p:pic>
      <p:sp>
        <p:nvSpPr>
          <p:cNvPr id="7" name="Text Placeholder 13"/>
          <p:cNvSpPr>
            <a:spLocks noGrp="1"/>
          </p:cNvSpPr>
          <p:nvPr>
            <p:ph type="body" sz="quarter" idx="14" hasCustomPrompt="1"/>
          </p:nvPr>
        </p:nvSpPr>
        <p:spPr>
          <a:xfrm>
            <a:off x="7309050" y="2289933"/>
            <a:ext cx="4881766" cy="1934633"/>
          </a:xfrm>
        </p:spPr>
        <p:txBody>
          <a:bodyPr>
            <a:noAutofit/>
          </a:bodyPr>
          <a:lstStyle>
            <a:lvl1pPr marL="0" indent="0">
              <a:lnSpc>
                <a:spcPct val="70000"/>
              </a:lnSpc>
              <a:buNone/>
              <a:defRPr sz="5297" b="1" baseline="0">
                <a:solidFill>
                  <a:schemeClr val="bg1"/>
                </a:solidFill>
              </a:defRPr>
            </a:lvl1pPr>
          </a:lstStyle>
          <a:p>
            <a:pPr lvl="0"/>
            <a:r>
              <a:rPr lang="en-US" dirty="0" err="1"/>
              <a:t>Ara</a:t>
            </a:r>
            <a:r>
              <a:rPr lang="en-US" dirty="0"/>
              <a:t> </a:t>
            </a:r>
            <a:r>
              <a:rPr lang="en-US" dirty="0" err="1"/>
              <a:t>separatör</a:t>
            </a:r>
            <a:r>
              <a:rPr lang="en-US" dirty="0"/>
              <a:t> </a:t>
            </a:r>
            <a:r>
              <a:rPr lang="en-US" dirty="0" err="1"/>
              <a:t>başlık</a:t>
            </a:r>
            <a:endParaRPr lang="en-US" dirty="0"/>
          </a:p>
        </p:txBody>
      </p:sp>
    </p:spTree>
    <p:extLst>
      <p:ext uri="{BB962C8B-B14F-4D97-AF65-F5344CB8AC3E}">
        <p14:creationId xmlns:p14="http://schemas.microsoft.com/office/powerpoint/2010/main" val="426473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3" name="Picture 2" descr="16x9_so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193"/>
          </a:xfrm>
          <a:prstGeom prst="rect">
            <a:avLst/>
          </a:prstGeom>
        </p:spPr>
      </p:pic>
      <p:sp>
        <p:nvSpPr>
          <p:cNvPr id="14" name="Text Placeholder 12"/>
          <p:cNvSpPr>
            <a:spLocks noGrp="1"/>
          </p:cNvSpPr>
          <p:nvPr>
            <p:ph type="body" sz="quarter" idx="14" hasCustomPrompt="1"/>
          </p:nvPr>
        </p:nvSpPr>
        <p:spPr>
          <a:xfrm>
            <a:off x="374080" y="767025"/>
            <a:ext cx="11595394" cy="511560"/>
          </a:xfrm>
        </p:spPr>
        <p:txBody>
          <a:bodyPr>
            <a:normAutofit/>
          </a:bodyPr>
          <a:lstStyle>
            <a:lvl1pPr marL="0" indent="0" algn="l">
              <a:lnSpc>
                <a:spcPct val="60000"/>
              </a:lnSpc>
              <a:buNone/>
              <a:defRPr sz="2799" baseline="0">
                <a:solidFill>
                  <a:srgbClr val="3C58A3"/>
                </a:solidFill>
              </a:defRPr>
            </a:lvl1pPr>
          </a:lstStyle>
          <a:p>
            <a:pPr lvl="0"/>
            <a:r>
              <a:rPr lang="en-US" dirty="0"/>
              <a:t>Alt </a:t>
            </a:r>
            <a:r>
              <a:rPr lang="en-US" dirty="0" err="1"/>
              <a:t>başlık</a:t>
            </a:r>
            <a:endParaRPr lang="en-US" dirty="0"/>
          </a:p>
        </p:txBody>
      </p:sp>
      <p:sp>
        <p:nvSpPr>
          <p:cNvPr id="16" name="Text Placeholder 15"/>
          <p:cNvSpPr>
            <a:spLocks noGrp="1"/>
          </p:cNvSpPr>
          <p:nvPr>
            <p:ph type="body" sz="quarter" idx="15" hasCustomPrompt="1"/>
          </p:nvPr>
        </p:nvSpPr>
        <p:spPr>
          <a:xfrm>
            <a:off x="374079" y="1505107"/>
            <a:ext cx="4423555" cy="4887824"/>
          </a:xfrm>
        </p:spPr>
        <p:txBody>
          <a:bodyPr>
            <a:normAutofit/>
          </a:bodyPr>
          <a:lstStyle>
            <a:lvl1pPr marL="0" indent="0">
              <a:buNone/>
              <a:defRPr sz="1599" baseline="0"/>
            </a:lvl1pPr>
          </a:lstStyle>
          <a:p>
            <a:pPr lvl="0"/>
            <a:r>
              <a:rPr lang="en-US" dirty="0" err="1"/>
              <a:t>Metin</a:t>
            </a:r>
            <a:r>
              <a:rPr lang="en-US" dirty="0"/>
              <a:t> </a:t>
            </a:r>
            <a:r>
              <a:rPr lang="en-US" dirty="0" err="1"/>
              <a:t>alanı</a:t>
            </a:r>
            <a:endParaRPr lang="en-US" dirty="0"/>
          </a:p>
        </p:txBody>
      </p:sp>
      <p:sp>
        <p:nvSpPr>
          <p:cNvPr id="10" name="Subtitle 2"/>
          <p:cNvSpPr>
            <a:spLocks noGrp="1"/>
          </p:cNvSpPr>
          <p:nvPr>
            <p:ph type="subTitle" idx="1" hasCustomPrompt="1"/>
          </p:nvPr>
        </p:nvSpPr>
        <p:spPr>
          <a:xfrm>
            <a:off x="1661454" y="179394"/>
            <a:ext cx="4016420" cy="383996"/>
          </a:xfrm>
        </p:spPr>
        <p:txBody>
          <a:bodyPr>
            <a:noAutofit/>
          </a:bodyPr>
          <a:lstStyle>
            <a:lvl1pPr marL="0" indent="0" algn="l">
              <a:lnSpc>
                <a:spcPct val="50000"/>
              </a:lnSpc>
              <a:buNone/>
              <a:defRPr sz="3698" b="1">
                <a:solidFill>
                  <a:srgbClr val="FFFFFF"/>
                </a:solidFill>
              </a:defRPr>
            </a:lvl1pPr>
            <a:lvl2pPr marL="609463" indent="0" algn="ctr">
              <a:buNone/>
              <a:defRPr>
                <a:solidFill>
                  <a:schemeClr val="tx1">
                    <a:tint val="75000"/>
                  </a:schemeClr>
                </a:solidFill>
              </a:defRPr>
            </a:lvl2pPr>
            <a:lvl3pPr marL="1218925" indent="0" algn="ctr">
              <a:buNone/>
              <a:defRPr>
                <a:solidFill>
                  <a:schemeClr val="tx1">
                    <a:tint val="75000"/>
                  </a:schemeClr>
                </a:solidFill>
              </a:defRPr>
            </a:lvl3pPr>
            <a:lvl4pPr marL="1828388" indent="0" algn="ctr">
              <a:buNone/>
              <a:defRPr>
                <a:solidFill>
                  <a:schemeClr val="tx1">
                    <a:tint val="75000"/>
                  </a:schemeClr>
                </a:solidFill>
              </a:defRPr>
            </a:lvl4pPr>
            <a:lvl5pPr marL="2437851" indent="0" algn="ctr">
              <a:buNone/>
              <a:defRPr>
                <a:solidFill>
                  <a:schemeClr val="tx1">
                    <a:tint val="75000"/>
                  </a:schemeClr>
                </a:solidFill>
              </a:defRPr>
            </a:lvl5pPr>
            <a:lvl6pPr marL="3047314" indent="0" algn="ctr">
              <a:buNone/>
              <a:defRPr>
                <a:solidFill>
                  <a:schemeClr val="tx1">
                    <a:tint val="75000"/>
                  </a:schemeClr>
                </a:solidFill>
              </a:defRPr>
            </a:lvl6pPr>
            <a:lvl7pPr marL="3656777" indent="0" algn="ctr">
              <a:buNone/>
              <a:defRPr>
                <a:solidFill>
                  <a:schemeClr val="tx1">
                    <a:tint val="75000"/>
                  </a:schemeClr>
                </a:solidFill>
              </a:defRPr>
            </a:lvl7pPr>
            <a:lvl8pPr marL="4266239" indent="0" algn="ctr">
              <a:buNone/>
              <a:defRPr>
                <a:solidFill>
                  <a:schemeClr val="tx1">
                    <a:tint val="75000"/>
                  </a:schemeClr>
                </a:solidFill>
              </a:defRPr>
            </a:lvl8pPr>
            <a:lvl9pPr marL="4875702" indent="0" algn="ctr">
              <a:buNone/>
              <a:defRPr>
                <a:solidFill>
                  <a:schemeClr val="tx1">
                    <a:tint val="75000"/>
                  </a:schemeClr>
                </a:solidFill>
              </a:defRPr>
            </a:lvl9pPr>
          </a:lstStyle>
          <a:p>
            <a:r>
              <a:rPr lang="tr-TR" dirty="0"/>
              <a:t>Slayt başlığı</a:t>
            </a:r>
          </a:p>
        </p:txBody>
      </p:sp>
      <p:sp>
        <p:nvSpPr>
          <p:cNvPr id="2" name="Title 1"/>
          <p:cNvSpPr>
            <a:spLocks noGrp="1"/>
          </p:cNvSpPr>
          <p:nvPr>
            <p:ph type="title" hasCustomPrompt="1"/>
          </p:nvPr>
        </p:nvSpPr>
        <p:spPr>
          <a:xfrm>
            <a:off x="10574944" y="6499331"/>
            <a:ext cx="1394528" cy="288751"/>
          </a:xfrm>
        </p:spPr>
        <p:txBody>
          <a:bodyPr>
            <a:noAutofit/>
          </a:bodyPr>
          <a:lstStyle>
            <a:lvl1pPr algn="r">
              <a:defRPr sz="1299" baseline="0"/>
            </a:lvl1pPr>
          </a:lstStyle>
          <a:p>
            <a:r>
              <a:rPr lang="tr-TR" dirty="0"/>
              <a:t>Sayfa numarası</a:t>
            </a:r>
            <a:endParaRPr lang="en-US" dirty="0"/>
          </a:p>
        </p:txBody>
      </p:sp>
      <p:sp>
        <p:nvSpPr>
          <p:cNvPr id="8" name="Picture Placeholder 18"/>
          <p:cNvSpPr>
            <a:spLocks noGrp="1"/>
          </p:cNvSpPr>
          <p:nvPr>
            <p:ph type="pic" sz="quarter" idx="13" hasCustomPrompt="1"/>
          </p:nvPr>
        </p:nvSpPr>
        <p:spPr>
          <a:xfrm>
            <a:off x="4960427" y="1512771"/>
            <a:ext cx="7009046" cy="4887824"/>
          </a:xfrm>
          <a:prstGeom prst="rect">
            <a:avLst/>
          </a:prstGeom>
        </p:spPr>
        <p:txBody>
          <a:bodyPr anchor="t">
            <a:normAutofit/>
          </a:bodyPr>
          <a:lstStyle>
            <a:lvl1pPr marL="0" indent="0" algn="ctr">
              <a:buNone/>
              <a:defRPr sz="1599" b="1">
                <a:solidFill>
                  <a:srgbClr val="0D4AA1"/>
                </a:solidFill>
                <a:latin typeface="Calibri" charset="0"/>
                <a:ea typeface="Calibri" charset="0"/>
                <a:cs typeface="Calibri" charset="0"/>
              </a:defRPr>
            </a:lvl1pPr>
          </a:lstStyle>
          <a:p>
            <a:r>
              <a:rPr lang="en-US" dirty="0" err="1"/>
              <a:t>Resim</a:t>
            </a:r>
            <a:r>
              <a:rPr lang="en-US" dirty="0"/>
              <a:t> Alanı</a:t>
            </a:r>
          </a:p>
        </p:txBody>
      </p:sp>
    </p:spTree>
    <p:extLst>
      <p:ext uri="{BB962C8B-B14F-4D97-AF65-F5344CB8AC3E}">
        <p14:creationId xmlns:p14="http://schemas.microsoft.com/office/powerpoint/2010/main" val="51759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74639"/>
            <a:ext cx="10972800" cy="1143000"/>
          </a:xfrm>
          <a:prstGeom prst="rect">
            <a:avLst/>
          </a:prstGeom>
        </p:spPr>
        <p:txBody>
          <a:bodyPr vert="horz" lIns="121954" tIns="60977" rIns="121954" bIns="60977" rtlCol="0" anchor="ctr">
            <a:normAutofit/>
          </a:bodyPr>
          <a:lstStyle/>
          <a:p>
            <a:r>
              <a:rPr lang="tr-TR" smtClean="0"/>
              <a:t>Asıl başlık stili için tıklatın</a:t>
            </a:r>
            <a:endParaRPr lang="en-US"/>
          </a:p>
        </p:txBody>
      </p:sp>
      <p:sp>
        <p:nvSpPr>
          <p:cNvPr id="3" name="Text Placeholder 2"/>
          <p:cNvSpPr>
            <a:spLocks noGrp="1"/>
          </p:cNvSpPr>
          <p:nvPr>
            <p:ph type="body" idx="1"/>
          </p:nvPr>
        </p:nvSpPr>
        <p:spPr>
          <a:xfrm>
            <a:off x="609601" y="1600202"/>
            <a:ext cx="10972800" cy="4525963"/>
          </a:xfrm>
          <a:prstGeom prst="rect">
            <a:avLst/>
          </a:prstGeom>
        </p:spPr>
        <p:txBody>
          <a:bodyPr vert="horz" lIns="121954" tIns="60977" rIns="121954" bIns="60977"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121954" tIns="60977" rIns="121954" bIns="60977" rtlCol="0" anchor="ctr"/>
          <a:lstStyle>
            <a:lvl1pPr algn="l">
              <a:defRPr sz="1599">
                <a:solidFill>
                  <a:schemeClr val="tx1">
                    <a:tint val="75000"/>
                  </a:schemeClr>
                </a:solidFill>
              </a:defRPr>
            </a:lvl1pPr>
          </a:lstStyle>
          <a:p>
            <a:fld id="{8C0E386E-B33B-41DC-AA47-967D7731EF6B}" type="datetimeFigureOut">
              <a:rPr lang="tr-TR" smtClean="0"/>
              <a:t>23.12.2020</a:t>
            </a:fld>
            <a:endParaRPr lang="tr-TR"/>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954" tIns="60977" rIns="121954" bIns="60977" rtlCol="0" anchor="ctr"/>
          <a:lstStyle>
            <a:lvl1pPr algn="ctr">
              <a:defRPr sz="1599">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121954" tIns="60977" rIns="121954" bIns="60977" rtlCol="0" anchor="ctr"/>
          <a:lstStyle>
            <a:lvl1pPr algn="r">
              <a:defRPr sz="1599">
                <a:solidFill>
                  <a:schemeClr val="tx1">
                    <a:tint val="75000"/>
                  </a:schemeClr>
                </a:solidFill>
              </a:defRPr>
            </a:lvl1pPr>
          </a:lstStyle>
          <a:p>
            <a:fld id="{34607043-1CBD-4026-9D22-1E3D980E5A33}" type="slidenum">
              <a:rPr lang="tr-TR" smtClean="0"/>
              <a:t>‹#›</a:t>
            </a:fld>
            <a:endParaRPr lang="tr-TR"/>
          </a:p>
        </p:txBody>
      </p:sp>
    </p:spTree>
    <p:extLst>
      <p:ext uri="{BB962C8B-B14F-4D97-AF65-F5344CB8AC3E}">
        <p14:creationId xmlns:p14="http://schemas.microsoft.com/office/powerpoint/2010/main" val="4283354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609463" rtl="0" eaLnBrk="1" latinLnBrk="0" hangingPunct="1">
        <a:spcBef>
          <a:spcPct val="0"/>
        </a:spcBef>
        <a:buNone/>
        <a:defRPr sz="5897" kern="1200">
          <a:solidFill>
            <a:schemeClr val="tx1"/>
          </a:solidFill>
          <a:latin typeface="+mj-lt"/>
          <a:ea typeface="+mj-ea"/>
          <a:cs typeface="+mj-cs"/>
        </a:defRPr>
      </a:lvl1pPr>
    </p:titleStyle>
    <p:bodyStyle>
      <a:lvl1pPr marL="457097" indent="-457097" algn="l" defTabSz="609463" rtl="0" eaLnBrk="1" latinLnBrk="0" hangingPunct="1">
        <a:spcBef>
          <a:spcPct val="20000"/>
        </a:spcBef>
        <a:buFont typeface="Arial"/>
        <a:buChar char="•"/>
        <a:defRPr sz="4298" kern="1200">
          <a:solidFill>
            <a:schemeClr val="tx1"/>
          </a:solidFill>
          <a:latin typeface="+mn-lt"/>
          <a:ea typeface="+mn-ea"/>
          <a:cs typeface="+mn-cs"/>
        </a:defRPr>
      </a:lvl1pPr>
      <a:lvl2pPr marL="990377" indent="-380914" algn="l" defTabSz="609463" rtl="0" eaLnBrk="1" latinLnBrk="0" hangingPunct="1">
        <a:spcBef>
          <a:spcPct val="20000"/>
        </a:spcBef>
        <a:buFont typeface="Arial"/>
        <a:buChar char="–"/>
        <a:defRPr sz="3698" kern="1200">
          <a:solidFill>
            <a:schemeClr val="tx1"/>
          </a:solidFill>
          <a:latin typeface="+mn-lt"/>
          <a:ea typeface="+mn-ea"/>
          <a:cs typeface="+mn-cs"/>
        </a:defRPr>
      </a:lvl2pPr>
      <a:lvl3pPr marL="1523657" indent="-304732" algn="l" defTabSz="609463" rtl="0" eaLnBrk="1" latinLnBrk="0" hangingPunct="1">
        <a:spcBef>
          <a:spcPct val="20000"/>
        </a:spcBef>
        <a:buFont typeface="Arial"/>
        <a:buChar char="•"/>
        <a:defRPr sz="3198" kern="1200">
          <a:solidFill>
            <a:schemeClr val="tx1"/>
          </a:solidFill>
          <a:latin typeface="+mn-lt"/>
          <a:ea typeface="+mn-ea"/>
          <a:cs typeface="+mn-cs"/>
        </a:defRPr>
      </a:lvl3pPr>
      <a:lvl4pPr marL="2133120" indent="-304732" algn="l" defTabSz="609463" rtl="0" eaLnBrk="1" latinLnBrk="0" hangingPunct="1">
        <a:spcBef>
          <a:spcPct val="20000"/>
        </a:spcBef>
        <a:buFont typeface="Arial"/>
        <a:buChar char="–"/>
        <a:defRPr sz="2699" kern="1200">
          <a:solidFill>
            <a:schemeClr val="tx1"/>
          </a:solidFill>
          <a:latin typeface="+mn-lt"/>
          <a:ea typeface="+mn-ea"/>
          <a:cs typeface="+mn-cs"/>
        </a:defRPr>
      </a:lvl4pPr>
      <a:lvl5pPr marL="2742582" indent="-304732" algn="l" defTabSz="609463" rtl="0" eaLnBrk="1" latinLnBrk="0" hangingPunct="1">
        <a:spcBef>
          <a:spcPct val="20000"/>
        </a:spcBef>
        <a:buFont typeface="Arial"/>
        <a:buChar char="»"/>
        <a:defRPr sz="2699" kern="1200">
          <a:solidFill>
            <a:schemeClr val="tx1"/>
          </a:solidFill>
          <a:latin typeface="+mn-lt"/>
          <a:ea typeface="+mn-ea"/>
          <a:cs typeface="+mn-cs"/>
        </a:defRPr>
      </a:lvl5pPr>
      <a:lvl6pPr marL="3352045" indent="-304732" algn="l" defTabSz="609463" rtl="0" eaLnBrk="1" latinLnBrk="0" hangingPunct="1">
        <a:spcBef>
          <a:spcPct val="20000"/>
        </a:spcBef>
        <a:buFont typeface="Arial"/>
        <a:buChar char="•"/>
        <a:defRPr sz="2699" kern="1200">
          <a:solidFill>
            <a:schemeClr val="tx1"/>
          </a:solidFill>
          <a:latin typeface="+mn-lt"/>
          <a:ea typeface="+mn-ea"/>
          <a:cs typeface="+mn-cs"/>
        </a:defRPr>
      </a:lvl6pPr>
      <a:lvl7pPr marL="3961508" indent="-304732" algn="l" defTabSz="609463" rtl="0" eaLnBrk="1" latinLnBrk="0" hangingPunct="1">
        <a:spcBef>
          <a:spcPct val="20000"/>
        </a:spcBef>
        <a:buFont typeface="Arial"/>
        <a:buChar char="•"/>
        <a:defRPr sz="2699" kern="1200">
          <a:solidFill>
            <a:schemeClr val="tx1"/>
          </a:solidFill>
          <a:latin typeface="+mn-lt"/>
          <a:ea typeface="+mn-ea"/>
          <a:cs typeface="+mn-cs"/>
        </a:defRPr>
      </a:lvl7pPr>
      <a:lvl8pPr marL="4570970" indent="-304732" algn="l" defTabSz="609463" rtl="0" eaLnBrk="1" latinLnBrk="0" hangingPunct="1">
        <a:spcBef>
          <a:spcPct val="20000"/>
        </a:spcBef>
        <a:buFont typeface="Arial"/>
        <a:buChar char="•"/>
        <a:defRPr sz="2699" kern="1200">
          <a:solidFill>
            <a:schemeClr val="tx1"/>
          </a:solidFill>
          <a:latin typeface="+mn-lt"/>
          <a:ea typeface="+mn-ea"/>
          <a:cs typeface="+mn-cs"/>
        </a:defRPr>
      </a:lvl8pPr>
      <a:lvl9pPr marL="5180433" indent="-304732" algn="l" defTabSz="609463" rtl="0" eaLnBrk="1" latinLnBrk="0" hangingPunct="1">
        <a:spcBef>
          <a:spcPct val="20000"/>
        </a:spcBef>
        <a:buFont typeface="Arial"/>
        <a:buChar char="•"/>
        <a:defRPr sz="2699" kern="1200">
          <a:solidFill>
            <a:schemeClr val="tx1"/>
          </a:solidFill>
          <a:latin typeface="+mn-lt"/>
          <a:ea typeface="+mn-ea"/>
          <a:cs typeface="+mn-cs"/>
        </a:defRPr>
      </a:lvl9pPr>
    </p:bodyStyle>
    <p:otherStyle>
      <a:defPPr>
        <a:defRPr lang="en-US"/>
      </a:defPPr>
      <a:lvl1pPr marL="0" algn="l" defTabSz="609463" rtl="0" eaLnBrk="1" latinLnBrk="0" hangingPunct="1">
        <a:defRPr sz="2399" kern="1200">
          <a:solidFill>
            <a:schemeClr val="tx1"/>
          </a:solidFill>
          <a:latin typeface="+mn-lt"/>
          <a:ea typeface="+mn-ea"/>
          <a:cs typeface="+mn-cs"/>
        </a:defRPr>
      </a:lvl1pPr>
      <a:lvl2pPr marL="609463" algn="l" defTabSz="609463" rtl="0" eaLnBrk="1" latinLnBrk="0" hangingPunct="1">
        <a:defRPr sz="2399" kern="1200">
          <a:solidFill>
            <a:schemeClr val="tx1"/>
          </a:solidFill>
          <a:latin typeface="+mn-lt"/>
          <a:ea typeface="+mn-ea"/>
          <a:cs typeface="+mn-cs"/>
        </a:defRPr>
      </a:lvl2pPr>
      <a:lvl3pPr marL="1218925" algn="l" defTabSz="609463" rtl="0" eaLnBrk="1" latinLnBrk="0" hangingPunct="1">
        <a:defRPr sz="2399" kern="1200">
          <a:solidFill>
            <a:schemeClr val="tx1"/>
          </a:solidFill>
          <a:latin typeface="+mn-lt"/>
          <a:ea typeface="+mn-ea"/>
          <a:cs typeface="+mn-cs"/>
        </a:defRPr>
      </a:lvl3pPr>
      <a:lvl4pPr marL="1828388" algn="l" defTabSz="609463" rtl="0" eaLnBrk="1" latinLnBrk="0" hangingPunct="1">
        <a:defRPr sz="2399" kern="1200">
          <a:solidFill>
            <a:schemeClr val="tx1"/>
          </a:solidFill>
          <a:latin typeface="+mn-lt"/>
          <a:ea typeface="+mn-ea"/>
          <a:cs typeface="+mn-cs"/>
        </a:defRPr>
      </a:lvl4pPr>
      <a:lvl5pPr marL="2437851" algn="l" defTabSz="609463" rtl="0" eaLnBrk="1" latinLnBrk="0" hangingPunct="1">
        <a:defRPr sz="2399" kern="1200">
          <a:solidFill>
            <a:schemeClr val="tx1"/>
          </a:solidFill>
          <a:latin typeface="+mn-lt"/>
          <a:ea typeface="+mn-ea"/>
          <a:cs typeface="+mn-cs"/>
        </a:defRPr>
      </a:lvl5pPr>
      <a:lvl6pPr marL="3047314" algn="l" defTabSz="609463" rtl="0" eaLnBrk="1" latinLnBrk="0" hangingPunct="1">
        <a:defRPr sz="2399" kern="1200">
          <a:solidFill>
            <a:schemeClr val="tx1"/>
          </a:solidFill>
          <a:latin typeface="+mn-lt"/>
          <a:ea typeface="+mn-ea"/>
          <a:cs typeface="+mn-cs"/>
        </a:defRPr>
      </a:lvl6pPr>
      <a:lvl7pPr marL="3656777" algn="l" defTabSz="609463" rtl="0" eaLnBrk="1" latinLnBrk="0" hangingPunct="1">
        <a:defRPr sz="2399" kern="1200">
          <a:solidFill>
            <a:schemeClr val="tx1"/>
          </a:solidFill>
          <a:latin typeface="+mn-lt"/>
          <a:ea typeface="+mn-ea"/>
          <a:cs typeface="+mn-cs"/>
        </a:defRPr>
      </a:lvl7pPr>
      <a:lvl8pPr marL="4266239" algn="l" defTabSz="609463" rtl="0" eaLnBrk="1" latinLnBrk="0" hangingPunct="1">
        <a:defRPr sz="2399" kern="1200">
          <a:solidFill>
            <a:schemeClr val="tx1"/>
          </a:solidFill>
          <a:latin typeface="+mn-lt"/>
          <a:ea typeface="+mn-ea"/>
          <a:cs typeface="+mn-cs"/>
        </a:defRPr>
      </a:lvl8pPr>
      <a:lvl9pPr marL="4875702" algn="l" defTabSz="609463"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872981"/>
            <a:ext cx="9144000" cy="844982"/>
          </a:xfrm>
        </p:spPr>
        <p:txBody>
          <a:bodyPr>
            <a:normAutofit fontScale="90000"/>
          </a:bodyPr>
          <a:lstStyle/>
          <a:p>
            <a:r>
              <a:rPr lang="tr-TR" dirty="0" smtClean="0"/>
              <a:t>Ripple Nedir ?</a:t>
            </a:r>
            <a:endParaRPr lang="tr-TR" dirty="0"/>
          </a:p>
        </p:txBody>
      </p:sp>
      <p:sp>
        <p:nvSpPr>
          <p:cNvPr id="3" name="Alt Başlık 2"/>
          <p:cNvSpPr>
            <a:spLocks noGrp="1"/>
          </p:cNvSpPr>
          <p:nvPr>
            <p:ph type="subTitle" idx="1"/>
          </p:nvPr>
        </p:nvSpPr>
        <p:spPr>
          <a:xfrm>
            <a:off x="1524000" y="2313709"/>
            <a:ext cx="4851400" cy="2944091"/>
          </a:xfrm>
        </p:spPr>
        <p:txBody>
          <a:bodyPr>
            <a:normAutofit lnSpcReduction="10000"/>
          </a:bodyPr>
          <a:lstStyle/>
          <a:p>
            <a:pPr algn="l"/>
            <a:r>
              <a:rPr lang="tr-TR" dirty="0"/>
              <a:t>Ripple, Blockchain teknolojisini ve gücünü kullanarak finansal kurumların ve onların müşterilerinin ödeme işlemlerini (özellikle uluslararası) daha hızlı, daha güvenilir ve daha ucuz şekilde yapmalarını sağlayan 2012 yılında kurulmuş olan bir şirkettir. </a:t>
            </a:r>
          </a:p>
        </p:txBody>
      </p:sp>
    </p:spTree>
    <p:extLst>
      <p:ext uri="{BB962C8B-B14F-4D97-AF65-F5344CB8AC3E}">
        <p14:creationId xmlns:p14="http://schemas.microsoft.com/office/powerpoint/2010/main" val="1504757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endParaRPr lang="tr-TR"/>
          </a:p>
        </p:txBody>
      </p:sp>
      <p:sp>
        <p:nvSpPr>
          <p:cNvPr id="4" name="Metin Yer Tutucusu 3"/>
          <p:cNvSpPr>
            <a:spLocks noGrp="1"/>
          </p:cNvSpPr>
          <p:nvPr>
            <p:ph type="body" sz="half" idx="2"/>
          </p:nvPr>
        </p:nvSpPr>
        <p:spPr/>
        <p:txBody>
          <a:bodyPr/>
          <a:lstStyle/>
          <a:p>
            <a:endParaRPr lang="tr-TR"/>
          </a:p>
        </p:txBody>
      </p:sp>
    </p:spTree>
    <p:extLst>
      <p:ext uri="{BB962C8B-B14F-4D97-AF65-F5344CB8AC3E}">
        <p14:creationId xmlns:p14="http://schemas.microsoft.com/office/powerpoint/2010/main" val="377812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459056"/>
          </a:xfrm>
        </p:spPr>
        <p:txBody>
          <a:bodyPr/>
          <a:lstStyle/>
          <a:p>
            <a:r>
              <a:rPr lang="tr-TR" dirty="0" smtClean="0"/>
              <a:t>RİPPLE KULLANIM AMAÇLARI</a:t>
            </a:r>
            <a:endParaRPr lang="tr-TR" dirty="0"/>
          </a:p>
        </p:txBody>
      </p:sp>
      <p:sp>
        <p:nvSpPr>
          <p:cNvPr id="11" name="Rectangle 4"/>
          <p:cNvSpPr>
            <a:spLocks noGrp="1" noChangeArrowheads="1"/>
          </p:cNvSpPr>
          <p:nvPr>
            <p:ph type="body" idx="1"/>
          </p:nvPr>
        </p:nvSpPr>
        <p:spPr bwMode="auto">
          <a:xfrm>
            <a:off x="838200" y="1692135"/>
            <a:ext cx="1045960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tr-TR" altLang="tr-TR" b="0" i="0" u="none" strike="noStrike" cap="none" normalizeH="0" baseline="0" dirty="0" smtClean="0">
                <a:ln>
                  <a:noFill/>
                </a:ln>
                <a:solidFill>
                  <a:schemeClr val="tx1"/>
                </a:solidFill>
                <a:effectLst/>
                <a:latin typeface="Calibri "/>
              </a:rPr>
              <a:t>Ripple'ın temel amacı, bankaları, ödeme sağlayıcılarını ve dijital varlık borsalarını birbirine bağlayarak daha hızlı ve düşük maliyetli küresel ödemeler sağlamaktır. </a:t>
            </a:r>
            <a:endParaRPr lang="tr-TR" altLang="tr-TR" dirty="0">
              <a:solidFill>
                <a:schemeClr val="tx1"/>
              </a:solidFill>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
        <p:nvSpPr>
          <p:cNvPr id="6" name="Alt Başlık 2"/>
          <p:cNvSpPr txBox="1">
            <a:spLocks/>
          </p:cNvSpPr>
          <p:nvPr/>
        </p:nvSpPr>
        <p:spPr>
          <a:xfrm>
            <a:off x="1524000" y="2313709"/>
            <a:ext cx="9144000" cy="2944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Tree>
    <p:extLst>
      <p:ext uri="{BB962C8B-B14F-4D97-AF65-F5344CB8AC3E}">
        <p14:creationId xmlns:p14="http://schemas.microsoft.com/office/powerpoint/2010/main" val="3080018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Unvan 22"/>
          <p:cNvSpPr>
            <a:spLocks noGrp="1"/>
          </p:cNvSpPr>
          <p:nvPr>
            <p:ph type="title"/>
          </p:nvPr>
        </p:nvSpPr>
        <p:spPr/>
        <p:txBody>
          <a:bodyPr/>
          <a:lstStyle/>
          <a:p>
            <a:endParaRPr lang="tr-TR"/>
          </a:p>
        </p:txBody>
      </p:sp>
      <p:pic>
        <p:nvPicPr>
          <p:cNvPr id="25" name="İçerik Yer Tutucusu 2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202" y="1225307"/>
            <a:ext cx="10185596" cy="5084309"/>
          </a:xfrm>
        </p:spPr>
      </p:pic>
    </p:spTree>
    <p:extLst>
      <p:ext uri="{BB962C8B-B14F-4D97-AF65-F5344CB8AC3E}">
        <p14:creationId xmlns:p14="http://schemas.microsoft.com/office/powerpoint/2010/main" val="4291229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831850" y="1205345"/>
            <a:ext cx="10515600" cy="4884305"/>
          </a:xfrm>
        </p:spPr>
        <p:txBody>
          <a:bodyPr>
            <a:normAutofit fontScale="77500" lnSpcReduction="20000"/>
          </a:bodyPr>
          <a:lstStyle/>
          <a:p>
            <a:r>
              <a:rPr lang="tr-TR" altLang="tr-TR" dirty="0" smtClean="0">
                <a:solidFill>
                  <a:schemeClr val="tx1"/>
                </a:solidFill>
                <a:latin typeface="Calibri "/>
              </a:rPr>
              <a:t>Tayland’ın  en eski bankası olan Siam Commercial Bank(SCB), şirketi dijital çağa taşımak ve  anında, düşük maliyetli sınır ötesi ödemeler sunmak için Ripple platformu üzerinde çalışan bir mobil uygulama olan SCB Easy’yi ortaklık kurdu.  Bugün sınırların ötesine para  gönderip almak çok zor.İnsanlar bir banka şubesine fiziksel olarak gitmeli uzun ve karmaşık formlar doldurmalı ve şeffaflık olmadan ödemelerin alınmasını beklemelidir.</a:t>
            </a:r>
          </a:p>
          <a:p>
            <a:r>
              <a:rPr lang="tr-TR" dirty="0" smtClean="0">
                <a:solidFill>
                  <a:schemeClr val="tx1"/>
                </a:solidFill>
                <a:latin typeface="Calibri "/>
              </a:rPr>
              <a:t>Tayland’a gelen bir turist olduğunuzu ve bir şey almak için  yerel para birimiyle takas etme ihtiyacını ortadan kaldırmak için kendi ülkenizin mobil uygulamasını kullanarak qr ödeme şekli ile ürünleri teslim alabilirsiniz.</a:t>
            </a:r>
          </a:p>
          <a:p>
            <a:r>
              <a:rPr lang="tr-TR" dirty="0" smtClean="0">
                <a:solidFill>
                  <a:schemeClr val="tx1"/>
                </a:solidFill>
                <a:latin typeface="Calibri "/>
              </a:rPr>
              <a:t>HEDEF </a:t>
            </a:r>
          </a:p>
          <a:p>
            <a:r>
              <a:rPr lang="tr-TR" dirty="0" smtClean="0">
                <a:solidFill>
                  <a:schemeClr val="tx1"/>
                </a:solidFill>
                <a:latin typeface="Calibri "/>
              </a:rPr>
              <a:t>STELLAR :FİNANSAL HİZMETLERİN DÜNYA ÇAPINDA GENİŞLETMEK VE BANKA HESABI OLMAYANLARA YARDIMCI OLMAK</a:t>
            </a:r>
          </a:p>
          <a:p>
            <a:r>
              <a:rPr lang="tr-TR" dirty="0" smtClean="0">
                <a:solidFill>
                  <a:schemeClr val="tx1"/>
                </a:solidFill>
                <a:latin typeface="Calibri "/>
              </a:rPr>
              <a:t>RİPPLE : büyük bir kâr potansiyeli olan büyük bir pazar olan bankalara hitap etmek için gerçekleşti.</a:t>
            </a:r>
          </a:p>
          <a:p>
            <a:r>
              <a:rPr lang="tr-TR" dirty="0" smtClean="0">
                <a:solidFill>
                  <a:schemeClr val="tx1"/>
                </a:solidFill>
                <a:latin typeface="Calibri "/>
              </a:rPr>
              <a:t>KONSENSÜS PROTOKOLLERİ:</a:t>
            </a:r>
          </a:p>
          <a:p>
            <a:r>
              <a:rPr lang="tr-TR" dirty="0" smtClean="0">
                <a:solidFill>
                  <a:schemeClr val="tx1"/>
                </a:solidFill>
                <a:latin typeface="Calibri "/>
              </a:rPr>
              <a:t>Stellar için benzersiz fikir birliği protokolü ve Ripple için doğruluk kanıtı ile farklı fikir birliği algoritmaları kullanıyor. </a:t>
            </a:r>
          </a:p>
          <a:p>
            <a:endParaRPr lang="tr-TR" dirty="0" smtClean="0"/>
          </a:p>
          <a:p>
            <a:r>
              <a:rPr lang="tr-TR" dirty="0"/>
              <a:t> </a:t>
            </a:r>
          </a:p>
        </p:txBody>
      </p:sp>
    </p:spTree>
    <p:extLst>
      <p:ext uri="{BB962C8B-B14F-4D97-AF65-F5344CB8AC3E}">
        <p14:creationId xmlns:p14="http://schemas.microsoft.com/office/powerpoint/2010/main" val="3832229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Benzer Platformlar</a:t>
            </a:r>
            <a:endParaRPr lang="tr-TR" dirty="0"/>
          </a:p>
        </p:txBody>
      </p:sp>
      <p:sp>
        <p:nvSpPr>
          <p:cNvPr id="4" name="Metin Yer Tutucusu 3"/>
          <p:cNvSpPr>
            <a:spLocks noGrp="1"/>
          </p:cNvSpPr>
          <p:nvPr>
            <p:ph type="body" idx="1"/>
          </p:nvPr>
        </p:nvSpPr>
        <p:spPr>
          <a:xfrm>
            <a:off x="2109788" y="1027906"/>
            <a:ext cx="10806112" cy="823912"/>
          </a:xfrm>
        </p:spPr>
        <p:txBody>
          <a:bodyPr>
            <a:normAutofit/>
          </a:bodyPr>
          <a:lstStyle/>
          <a:p>
            <a:r>
              <a:rPr lang="tr-TR" dirty="0" smtClean="0"/>
              <a:t>Hedefler,Kuruluşun Büyüklüğü,Konsensüs protokolleri</a:t>
            </a:r>
          </a:p>
        </p:txBody>
      </p:sp>
      <p:pic>
        <p:nvPicPr>
          <p:cNvPr id="13" name="İçerik Yer Tutucusu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851126"/>
            <a:ext cx="3759119" cy="2386108"/>
          </a:xfrm>
        </p:spPr>
      </p:pic>
      <p:pic>
        <p:nvPicPr>
          <p:cNvPr id="14" name="İçerik Yer Tutucusu 1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937499" y="1851126"/>
            <a:ext cx="3699806" cy="2386800"/>
          </a:xfrm>
        </p:spPr>
      </p:pic>
      <p:pic>
        <p:nvPicPr>
          <p:cNvPr id="17" name="Resim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5403" y="4040632"/>
            <a:ext cx="3810000" cy="2362200"/>
          </a:xfrm>
          <a:prstGeom prst="rect">
            <a:avLst/>
          </a:prstGeom>
        </p:spPr>
      </p:pic>
    </p:spTree>
    <p:extLst>
      <p:ext uri="{BB962C8B-B14F-4D97-AF65-F5344CB8AC3E}">
        <p14:creationId xmlns:p14="http://schemas.microsoft.com/office/powerpoint/2010/main" val="719301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ctrTitle"/>
          </p:nvPr>
        </p:nvSpPr>
        <p:spPr>
          <a:xfrm>
            <a:off x="1524000" y="1122363"/>
            <a:ext cx="9144000" cy="909637"/>
          </a:xfrm>
        </p:spPr>
        <p:txBody>
          <a:bodyPr>
            <a:normAutofit fontScale="90000"/>
          </a:bodyPr>
          <a:lstStyle/>
          <a:p>
            <a:r>
              <a:rPr lang="tr-TR" dirty="0" smtClean="0"/>
              <a:t>Interoperability desteği?</a:t>
            </a:r>
            <a:endParaRPr lang="tr-TR" dirty="0"/>
          </a:p>
        </p:txBody>
      </p:sp>
      <p:sp>
        <p:nvSpPr>
          <p:cNvPr id="8" name="Alt Başlık 7"/>
          <p:cNvSpPr>
            <a:spLocks noGrp="1"/>
          </p:cNvSpPr>
          <p:nvPr>
            <p:ph type="subTitle" idx="1"/>
          </p:nvPr>
        </p:nvSpPr>
        <p:spPr>
          <a:xfrm>
            <a:off x="1524000" y="2692400"/>
            <a:ext cx="9144000" cy="2565400"/>
          </a:xfrm>
        </p:spPr>
        <p:txBody>
          <a:bodyPr>
            <a:normAutofit/>
          </a:bodyPr>
          <a:lstStyle/>
          <a:p>
            <a:pPr algn="l"/>
            <a:r>
              <a:rPr lang="tr-TR" dirty="0" smtClean="0"/>
              <a:t>Ripple aynı zamanda farklı ödeme ağlarında bağlantı kurarak, çeşitli ledger'lar arasında transfer yapılmasını sağlayan Interledger Protocol'ünü (ILP) destekler. TCP/IP protokolünden esinlenen Interledger, tek bir para birimine veya ödeme sağlayıcısına bağlı kalmadan kolayca ledger'lar arası transfer akışını sağlar.</a:t>
            </a:r>
            <a:endParaRPr lang="tr-TR" dirty="0"/>
          </a:p>
        </p:txBody>
      </p:sp>
    </p:spTree>
    <p:extLst>
      <p:ext uri="{BB962C8B-B14F-4D97-AF65-F5344CB8AC3E}">
        <p14:creationId xmlns:p14="http://schemas.microsoft.com/office/powerpoint/2010/main" val="345539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urkcell Sunum Formatı">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Turkcell Sunum Formatı</Template>
  <TotalTime>210</TotalTime>
  <Words>263</Words>
  <Application>Microsoft Office PowerPoint</Application>
  <PresentationFormat>Geniş ekran</PresentationFormat>
  <Paragraphs>18</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Calibri </vt:lpstr>
      <vt:lpstr>Turkcell Sunum Formatı</vt:lpstr>
      <vt:lpstr>Ripple Nedir ?</vt:lpstr>
      <vt:lpstr>PowerPoint Sunusu</vt:lpstr>
      <vt:lpstr>RİPPLE KULLANIM AMAÇLARI</vt:lpstr>
      <vt:lpstr>PowerPoint Sunusu</vt:lpstr>
      <vt:lpstr>PowerPoint Sunusu</vt:lpstr>
      <vt:lpstr>Benzer Platformlar</vt:lpstr>
      <vt:lpstr>Interoperability desteği?</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Ripple Nedir ?</dc:title>
  <dc:creator>ronaldinho424</dc:creator>
  <cp:lastModifiedBy>ronaldinho424</cp:lastModifiedBy>
  <cp:revision>16</cp:revision>
  <dcterms:created xsi:type="dcterms:W3CDTF">2020-12-23T16:55:04Z</dcterms:created>
  <dcterms:modified xsi:type="dcterms:W3CDTF">2020-12-23T20:25:09Z</dcterms:modified>
</cp:coreProperties>
</file>