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" cy="2743200"/>
  <p:notesSz cx="6858000" cy="9144000"/>
  <p:defaultTextStyle>
    <a:defPPr>
      <a:defRPr lang="en-US"/>
    </a:defPPr>
    <a:lvl1pPr marL="0" algn="l" defTabSz="307234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1pPr>
    <a:lvl2pPr marL="153617" algn="l" defTabSz="307234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2pPr>
    <a:lvl3pPr marL="307234" algn="l" defTabSz="307234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3pPr>
    <a:lvl4pPr marL="460850" algn="l" defTabSz="307234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4pPr>
    <a:lvl5pPr marL="614467" algn="l" defTabSz="307234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5pPr>
    <a:lvl6pPr marL="768083" algn="l" defTabSz="307234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6pPr>
    <a:lvl7pPr marL="921701" algn="l" defTabSz="307234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7pPr>
    <a:lvl8pPr marL="1075318" algn="l" defTabSz="307234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8pPr>
    <a:lvl9pPr marL="1228934" algn="l" defTabSz="307234" rtl="0" eaLnBrk="1" latinLnBrk="0" hangingPunct="1">
      <a:defRPr sz="6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54" autoAdjust="0"/>
    <p:restoredTop sz="94660"/>
  </p:normalViewPr>
  <p:slideViewPr>
    <p:cSldViewPr snapToGrid="0">
      <p:cViewPr>
        <p:scale>
          <a:sx n="95" d="100"/>
          <a:sy n="95" d="100"/>
        </p:scale>
        <p:origin x="1350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448945"/>
            <a:ext cx="310896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440815"/>
            <a:ext cx="27432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3594-83FD-492F-8167-543BEC2C87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E25F-4610-47F7-B042-667185CF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4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3594-83FD-492F-8167-543BEC2C87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E25F-4610-47F7-B042-667185CF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0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46050"/>
            <a:ext cx="788670" cy="2324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46050"/>
            <a:ext cx="2320290" cy="23247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3594-83FD-492F-8167-543BEC2C87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E25F-4610-47F7-B042-667185CF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3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3594-83FD-492F-8167-543BEC2C87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E25F-4610-47F7-B042-667185CF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5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683896"/>
            <a:ext cx="315468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1835786"/>
            <a:ext cx="315468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3594-83FD-492F-8167-543BEC2C87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E25F-4610-47F7-B042-667185CF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0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730250"/>
            <a:ext cx="155448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730250"/>
            <a:ext cx="1554480" cy="17405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3594-83FD-492F-8167-543BEC2C87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E25F-4610-47F7-B042-667185CF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6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46051"/>
            <a:ext cx="3154680" cy="530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672465"/>
            <a:ext cx="154733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002030"/>
            <a:ext cx="1547336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672465"/>
            <a:ext cx="155495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002030"/>
            <a:ext cx="1554956" cy="147383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3594-83FD-492F-8167-543BEC2C87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E25F-4610-47F7-B042-667185CF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3594-83FD-492F-8167-543BEC2C87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E25F-4610-47F7-B042-667185CF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0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3594-83FD-492F-8167-543BEC2C87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E25F-4610-47F7-B042-667185CF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1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394971"/>
            <a:ext cx="185166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3594-83FD-492F-8167-543BEC2C87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E25F-4610-47F7-B042-667185CF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7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182880"/>
            <a:ext cx="1179671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394971"/>
            <a:ext cx="185166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822960"/>
            <a:ext cx="1179671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13594-83FD-492F-8167-543BEC2C87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E25F-4610-47F7-B042-667185CF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4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46051"/>
            <a:ext cx="315468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730250"/>
            <a:ext cx="315468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13594-83FD-492F-8167-543BEC2C8727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2542541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2542541"/>
            <a:ext cx="8229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FE25F-4610-47F7-B042-667185CFD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83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422622" y="1263315"/>
            <a:ext cx="345687" cy="458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68309" y="931618"/>
            <a:ext cx="345687" cy="789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13996" y="619387"/>
            <a:ext cx="345687" cy="11020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59683" y="374057"/>
            <a:ext cx="345687" cy="1347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99799" y="251395"/>
            <a:ext cx="345687" cy="147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274043" y="195637"/>
            <a:ext cx="2877016" cy="2127044"/>
          </a:xfrm>
          <a:custGeom>
            <a:avLst/>
            <a:gdLst>
              <a:gd name="connsiteX0" fmla="*/ 0 w 2397512"/>
              <a:gd name="connsiteY0" fmla="*/ 1672683 h 2076866"/>
              <a:gd name="connsiteX1" fmla="*/ 144966 w 2397512"/>
              <a:gd name="connsiteY1" fmla="*/ 1929161 h 2076866"/>
              <a:gd name="connsiteX2" fmla="*/ 401444 w 2397512"/>
              <a:gd name="connsiteY2" fmla="*/ 2074127 h 2076866"/>
              <a:gd name="connsiteX3" fmla="*/ 702527 w 2397512"/>
              <a:gd name="connsiteY3" fmla="*/ 1806498 h 2076866"/>
              <a:gd name="connsiteX4" fmla="*/ 1427356 w 2397512"/>
              <a:gd name="connsiteY4" fmla="*/ 613317 h 2076866"/>
              <a:gd name="connsiteX5" fmla="*/ 1795347 w 2397512"/>
              <a:gd name="connsiteY5" fmla="*/ 267629 h 2076866"/>
              <a:gd name="connsiteX6" fmla="*/ 2397512 w 2397512"/>
              <a:gd name="connsiteY6" fmla="*/ 0 h 2076866"/>
              <a:gd name="connsiteX0" fmla="*/ 0 w 2564780"/>
              <a:gd name="connsiteY0" fmla="*/ 1271239 h 2079816"/>
              <a:gd name="connsiteX1" fmla="*/ 312234 w 2564780"/>
              <a:gd name="connsiteY1" fmla="*/ 1929161 h 2079816"/>
              <a:gd name="connsiteX2" fmla="*/ 568712 w 2564780"/>
              <a:gd name="connsiteY2" fmla="*/ 2074127 h 2079816"/>
              <a:gd name="connsiteX3" fmla="*/ 869795 w 2564780"/>
              <a:gd name="connsiteY3" fmla="*/ 1806498 h 2079816"/>
              <a:gd name="connsiteX4" fmla="*/ 1594624 w 2564780"/>
              <a:gd name="connsiteY4" fmla="*/ 613317 h 2079816"/>
              <a:gd name="connsiteX5" fmla="*/ 1962615 w 2564780"/>
              <a:gd name="connsiteY5" fmla="*/ 267629 h 2079816"/>
              <a:gd name="connsiteX6" fmla="*/ 2564780 w 2564780"/>
              <a:gd name="connsiteY6" fmla="*/ 0 h 2079816"/>
              <a:gd name="connsiteX0" fmla="*/ 0 w 2564780"/>
              <a:gd name="connsiteY0" fmla="*/ 1271239 h 2075476"/>
              <a:gd name="connsiteX1" fmla="*/ 278781 w 2564780"/>
              <a:gd name="connsiteY1" fmla="*/ 1750742 h 2075476"/>
              <a:gd name="connsiteX2" fmla="*/ 568712 w 2564780"/>
              <a:gd name="connsiteY2" fmla="*/ 2074127 h 2075476"/>
              <a:gd name="connsiteX3" fmla="*/ 869795 w 2564780"/>
              <a:gd name="connsiteY3" fmla="*/ 1806498 h 2075476"/>
              <a:gd name="connsiteX4" fmla="*/ 1594624 w 2564780"/>
              <a:gd name="connsiteY4" fmla="*/ 613317 h 2075476"/>
              <a:gd name="connsiteX5" fmla="*/ 1962615 w 2564780"/>
              <a:gd name="connsiteY5" fmla="*/ 267629 h 2075476"/>
              <a:gd name="connsiteX6" fmla="*/ 2564780 w 2564780"/>
              <a:gd name="connsiteY6" fmla="*/ 0 h 2075476"/>
              <a:gd name="connsiteX0" fmla="*/ 0 w 2564780"/>
              <a:gd name="connsiteY0" fmla="*/ 1271239 h 2076865"/>
              <a:gd name="connsiteX1" fmla="*/ 278781 w 2564780"/>
              <a:gd name="connsiteY1" fmla="*/ 1750742 h 2076865"/>
              <a:gd name="connsiteX2" fmla="*/ 568712 w 2564780"/>
              <a:gd name="connsiteY2" fmla="*/ 2074127 h 2076865"/>
              <a:gd name="connsiteX3" fmla="*/ 1014760 w 2564780"/>
              <a:gd name="connsiteY3" fmla="*/ 1572322 h 2076865"/>
              <a:gd name="connsiteX4" fmla="*/ 1594624 w 2564780"/>
              <a:gd name="connsiteY4" fmla="*/ 613317 h 2076865"/>
              <a:gd name="connsiteX5" fmla="*/ 1962615 w 2564780"/>
              <a:gd name="connsiteY5" fmla="*/ 267629 h 2076865"/>
              <a:gd name="connsiteX6" fmla="*/ 2564780 w 2564780"/>
              <a:gd name="connsiteY6" fmla="*/ 0 h 2076865"/>
              <a:gd name="connsiteX0" fmla="*/ 0 w 2564780"/>
              <a:gd name="connsiteY0" fmla="*/ 1271239 h 2076865"/>
              <a:gd name="connsiteX1" fmla="*/ 278781 w 2564780"/>
              <a:gd name="connsiteY1" fmla="*/ 1750742 h 2076865"/>
              <a:gd name="connsiteX2" fmla="*/ 568712 w 2564780"/>
              <a:gd name="connsiteY2" fmla="*/ 2074127 h 2076865"/>
              <a:gd name="connsiteX3" fmla="*/ 1014760 w 2564780"/>
              <a:gd name="connsiteY3" fmla="*/ 1572322 h 2076865"/>
              <a:gd name="connsiteX4" fmla="*/ 1594624 w 2564780"/>
              <a:gd name="connsiteY4" fmla="*/ 613317 h 2076865"/>
              <a:gd name="connsiteX5" fmla="*/ 1962615 w 2564780"/>
              <a:gd name="connsiteY5" fmla="*/ 267629 h 2076865"/>
              <a:gd name="connsiteX6" fmla="*/ 2564780 w 2564780"/>
              <a:gd name="connsiteY6" fmla="*/ 0 h 2076865"/>
              <a:gd name="connsiteX0" fmla="*/ 0 w 2564780"/>
              <a:gd name="connsiteY0" fmla="*/ 1271239 h 2085160"/>
              <a:gd name="connsiteX1" fmla="*/ 278781 w 2564780"/>
              <a:gd name="connsiteY1" fmla="*/ 1750742 h 2085160"/>
              <a:gd name="connsiteX2" fmla="*/ 568712 w 2564780"/>
              <a:gd name="connsiteY2" fmla="*/ 2074127 h 2085160"/>
              <a:gd name="connsiteX3" fmla="*/ 1014760 w 2564780"/>
              <a:gd name="connsiteY3" fmla="*/ 1572322 h 2085160"/>
              <a:gd name="connsiteX4" fmla="*/ 1594624 w 2564780"/>
              <a:gd name="connsiteY4" fmla="*/ 613317 h 2085160"/>
              <a:gd name="connsiteX5" fmla="*/ 1962615 w 2564780"/>
              <a:gd name="connsiteY5" fmla="*/ 267629 h 2085160"/>
              <a:gd name="connsiteX6" fmla="*/ 2564780 w 2564780"/>
              <a:gd name="connsiteY6" fmla="*/ 0 h 2085160"/>
              <a:gd name="connsiteX0" fmla="*/ 0 w 2564780"/>
              <a:gd name="connsiteY0" fmla="*/ 1271239 h 2108309"/>
              <a:gd name="connsiteX1" fmla="*/ 278781 w 2564780"/>
              <a:gd name="connsiteY1" fmla="*/ 1750742 h 2108309"/>
              <a:gd name="connsiteX2" fmla="*/ 568712 w 2564780"/>
              <a:gd name="connsiteY2" fmla="*/ 2074127 h 2108309"/>
              <a:gd name="connsiteX3" fmla="*/ 1014760 w 2564780"/>
              <a:gd name="connsiteY3" fmla="*/ 1572322 h 2108309"/>
              <a:gd name="connsiteX4" fmla="*/ 1594624 w 2564780"/>
              <a:gd name="connsiteY4" fmla="*/ 613317 h 2108309"/>
              <a:gd name="connsiteX5" fmla="*/ 1962615 w 2564780"/>
              <a:gd name="connsiteY5" fmla="*/ 267629 h 2108309"/>
              <a:gd name="connsiteX6" fmla="*/ 2564780 w 2564780"/>
              <a:gd name="connsiteY6" fmla="*/ 0 h 2108309"/>
              <a:gd name="connsiteX0" fmla="*/ 0 w 2564780"/>
              <a:gd name="connsiteY0" fmla="*/ 1271239 h 2076761"/>
              <a:gd name="connsiteX1" fmla="*/ 278781 w 2564780"/>
              <a:gd name="connsiteY1" fmla="*/ 1750742 h 2076761"/>
              <a:gd name="connsiteX2" fmla="*/ 568712 w 2564780"/>
              <a:gd name="connsiteY2" fmla="*/ 2074127 h 2076761"/>
              <a:gd name="connsiteX3" fmla="*/ 1014760 w 2564780"/>
              <a:gd name="connsiteY3" fmla="*/ 1572322 h 2076761"/>
              <a:gd name="connsiteX4" fmla="*/ 1594624 w 2564780"/>
              <a:gd name="connsiteY4" fmla="*/ 613317 h 2076761"/>
              <a:gd name="connsiteX5" fmla="*/ 1962615 w 2564780"/>
              <a:gd name="connsiteY5" fmla="*/ 267629 h 2076761"/>
              <a:gd name="connsiteX6" fmla="*/ 2564780 w 2564780"/>
              <a:gd name="connsiteY6" fmla="*/ 0 h 2076761"/>
              <a:gd name="connsiteX0" fmla="*/ 0 w 2564780"/>
              <a:gd name="connsiteY0" fmla="*/ 1271239 h 2113073"/>
              <a:gd name="connsiteX1" fmla="*/ 278781 w 2564780"/>
              <a:gd name="connsiteY1" fmla="*/ 1750742 h 2113073"/>
              <a:gd name="connsiteX2" fmla="*/ 568712 w 2564780"/>
              <a:gd name="connsiteY2" fmla="*/ 2074127 h 2113073"/>
              <a:gd name="connsiteX3" fmla="*/ 1014760 w 2564780"/>
              <a:gd name="connsiteY3" fmla="*/ 1572322 h 2113073"/>
              <a:gd name="connsiteX4" fmla="*/ 1594624 w 2564780"/>
              <a:gd name="connsiteY4" fmla="*/ 613317 h 2113073"/>
              <a:gd name="connsiteX5" fmla="*/ 1962615 w 2564780"/>
              <a:gd name="connsiteY5" fmla="*/ 267629 h 2113073"/>
              <a:gd name="connsiteX6" fmla="*/ 2564780 w 2564780"/>
              <a:gd name="connsiteY6" fmla="*/ 0 h 2113073"/>
              <a:gd name="connsiteX0" fmla="*/ 0 w 2564780"/>
              <a:gd name="connsiteY0" fmla="*/ 1271239 h 2094230"/>
              <a:gd name="connsiteX1" fmla="*/ 278781 w 2564780"/>
              <a:gd name="connsiteY1" fmla="*/ 1750742 h 2094230"/>
              <a:gd name="connsiteX2" fmla="*/ 568712 w 2564780"/>
              <a:gd name="connsiteY2" fmla="*/ 2074127 h 2094230"/>
              <a:gd name="connsiteX3" fmla="*/ 1014760 w 2564780"/>
              <a:gd name="connsiteY3" fmla="*/ 1572322 h 2094230"/>
              <a:gd name="connsiteX4" fmla="*/ 1594624 w 2564780"/>
              <a:gd name="connsiteY4" fmla="*/ 613317 h 2094230"/>
              <a:gd name="connsiteX5" fmla="*/ 1962615 w 2564780"/>
              <a:gd name="connsiteY5" fmla="*/ 267629 h 2094230"/>
              <a:gd name="connsiteX6" fmla="*/ 2564780 w 2564780"/>
              <a:gd name="connsiteY6" fmla="*/ 0 h 2094230"/>
              <a:gd name="connsiteX0" fmla="*/ 0 w 2564780"/>
              <a:gd name="connsiteY0" fmla="*/ 1271239 h 2094230"/>
              <a:gd name="connsiteX1" fmla="*/ 278781 w 2564780"/>
              <a:gd name="connsiteY1" fmla="*/ 1750742 h 2094230"/>
              <a:gd name="connsiteX2" fmla="*/ 568712 w 2564780"/>
              <a:gd name="connsiteY2" fmla="*/ 2074127 h 2094230"/>
              <a:gd name="connsiteX3" fmla="*/ 1014760 w 2564780"/>
              <a:gd name="connsiteY3" fmla="*/ 1572322 h 2094230"/>
              <a:gd name="connsiteX4" fmla="*/ 1594624 w 2564780"/>
              <a:gd name="connsiteY4" fmla="*/ 613317 h 2094230"/>
              <a:gd name="connsiteX5" fmla="*/ 1962615 w 2564780"/>
              <a:gd name="connsiteY5" fmla="*/ 267629 h 2094230"/>
              <a:gd name="connsiteX6" fmla="*/ 2564780 w 2564780"/>
              <a:gd name="connsiteY6" fmla="*/ 0 h 2094230"/>
              <a:gd name="connsiteX0" fmla="*/ 0 w 2564780"/>
              <a:gd name="connsiteY0" fmla="*/ 1271239 h 2094230"/>
              <a:gd name="connsiteX1" fmla="*/ 278781 w 2564780"/>
              <a:gd name="connsiteY1" fmla="*/ 1750742 h 2094230"/>
              <a:gd name="connsiteX2" fmla="*/ 568712 w 2564780"/>
              <a:gd name="connsiteY2" fmla="*/ 2074127 h 2094230"/>
              <a:gd name="connsiteX3" fmla="*/ 1014760 w 2564780"/>
              <a:gd name="connsiteY3" fmla="*/ 1572322 h 2094230"/>
              <a:gd name="connsiteX4" fmla="*/ 1594624 w 2564780"/>
              <a:gd name="connsiteY4" fmla="*/ 613317 h 2094230"/>
              <a:gd name="connsiteX5" fmla="*/ 2564780 w 2564780"/>
              <a:gd name="connsiteY5" fmla="*/ 0 h 2094230"/>
              <a:gd name="connsiteX0" fmla="*/ 0 w 2564780"/>
              <a:gd name="connsiteY0" fmla="*/ 1271239 h 2094230"/>
              <a:gd name="connsiteX1" fmla="*/ 278781 w 2564780"/>
              <a:gd name="connsiteY1" fmla="*/ 1750742 h 2094230"/>
              <a:gd name="connsiteX2" fmla="*/ 568712 w 2564780"/>
              <a:gd name="connsiteY2" fmla="*/ 2074127 h 2094230"/>
              <a:gd name="connsiteX3" fmla="*/ 1014760 w 2564780"/>
              <a:gd name="connsiteY3" fmla="*/ 1572322 h 2094230"/>
              <a:gd name="connsiteX4" fmla="*/ 1594624 w 2564780"/>
              <a:gd name="connsiteY4" fmla="*/ 613317 h 2094230"/>
              <a:gd name="connsiteX5" fmla="*/ 2564780 w 2564780"/>
              <a:gd name="connsiteY5" fmla="*/ 0 h 2094230"/>
              <a:gd name="connsiteX0" fmla="*/ 0 w 2564780"/>
              <a:gd name="connsiteY0" fmla="*/ 1271239 h 2094230"/>
              <a:gd name="connsiteX1" fmla="*/ 278781 w 2564780"/>
              <a:gd name="connsiteY1" fmla="*/ 1750742 h 2094230"/>
              <a:gd name="connsiteX2" fmla="*/ 568712 w 2564780"/>
              <a:gd name="connsiteY2" fmla="*/ 2074127 h 2094230"/>
              <a:gd name="connsiteX3" fmla="*/ 1014760 w 2564780"/>
              <a:gd name="connsiteY3" fmla="*/ 1572322 h 2094230"/>
              <a:gd name="connsiteX4" fmla="*/ 1594624 w 2564780"/>
              <a:gd name="connsiteY4" fmla="*/ 613317 h 2094230"/>
              <a:gd name="connsiteX5" fmla="*/ 2564780 w 2564780"/>
              <a:gd name="connsiteY5" fmla="*/ 0 h 2094230"/>
              <a:gd name="connsiteX0" fmla="*/ 0 w 2564780"/>
              <a:gd name="connsiteY0" fmla="*/ 1271239 h 2081573"/>
              <a:gd name="connsiteX1" fmla="*/ 211874 w 2564780"/>
              <a:gd name="connsiteY1" fmla="*/ 1728440 h 2081573"/>
              <a:gd name="connsiteX2" fmla="*/ 568712 w 2564780"/>
              <a:gd name="connsiteY2" fmla="*/ 2074127 h 2081573"/>
              <a:gd name="connsiteX3" fmla="*/ 1014760 w 2564780"/>
              <a:gd name="connsiteY3" fmla="*/ 1572322 h 2081573"/>
              <a:gd name="connsiteX4" fmla="*/ 1594624 w 2564780"/>
              <a:gd name="connsiteY4" fmla="*/ 613317 h 2081573"/>
              <a:gd name="connsiteX5" fmla="*/ 2564780 w 2564780"/>
              <a:gd name="connsiteY5" fmla="*/ 0 h 2081573"/>
              <a:gd name="connsiteX0" fmla="*/ 0 w 2564780"/>
              <a:gd name="connsiteY0" fmla="*/ 1271239 h 2080271"/>
              <a:gd name="connsiteX1" fmla="*/ 211874 w 2564780"/>
              <a:gd name="connsiteY1" fmla="*/ 1728440 h 2080271"/>
              <a:gd name="connsiteX2" fmla="*/ 568712 w 2564780"/>
              <a:gd name="connsiteY2" fmla="*/ 2074127 h 2080271"/>
              <a:gd name="connsiteX3" fmla="*/ 936702 w 2564780"/>
              <a:gd name="connsiteY3" fmla="*/ 1594625 h 2080271"/>
              <a:gd name="connsiteX4" fmla="*/ 1594624 w 2564780"/>
              <a:gd name="connsiteY4" fmla="*/ 613317 h 2080271"/>
              <a:gd name="connsiteX5" fmla="*/ 2564780 w 2564780"/>
              <a:gd name="connsiteY5" fmla="*/ 0 h 2080271"/>
              <a:gd name="connsiteX0" fmla="*/ 0 w 2877015"/>
              <a:gd name="connsiteY0" fmla="*/ 1304692 h 2113724"/>
              <a:gd name="connsiteX1" fmla="*/ 211874 w 2877015"/>
              <a:gd name="connsiteY1" fmla="*/ 1761893 h 2113724"/>
              <a:gd name="connsiteX2" fmla="*/ 568712 w 2877015"/>
              <a:gd name="connsiteY2" fmla="*/ 2107580 h 2113724"/>
              <a:gd name="connsiteX3" fmla="*/ 936702 w 2877015"/>
              <a:gd name="connsiteY3" fmla="*/ 1628078 h 2113724"/>
              <a:gd name="connsiteX4" fmla="*/ 1594624 w 2877015"/>
              <a:gd name="connsiteY4" fmla="*/ 646770 h 2113724"/>
              <a:gd name="connsiteX5" fmla="*/ 2877015 w 2877015"/>
              <a:gd name="connsiteY5" fmla="*/ 0 h 2113724"/>
              <a:gd name="connsiteX0" fmla="*/ 0 w 2877015"/>
              <a:gd name="connsiteY0" fmla="*/ 1304692 h 2113724"/>
              <a:gd name="connsiteX1" fmla="*/ 211874 w 2877015"/>
              <a:gd name="connsiteY1" fmla="*/ 1761893 h 2113724"/>
              <a:gd name="connsiteX2" fmla="*/ 568712 w 2877015"/>
              <a:gd name="connsiteY2" fmla="*/ 2107580 h 2113724"/>
              <a:gd name="connsiteX3" fmla="*/ 936702 w 2877015"/>
              <a:gd name="connsiteY3" fmla="*/ 1628078 h 2113724"/>
              <a:gd name="connsiteX4" fmla="*/ 1594624 w 2877015"/>
              <a:gd name="connsiteY4" fmla="*/ 646770 h 2113724"/>
              <a:gd name="connsiteX5" fmla="*/ 2877015 w 2877015"/>
              <a:gd name="connsiteY5" fmla="*/ 0 h 2113724"/>
              <a:gd name="connsiteX0" fmla="*/ 0 w 2877015"/>
              <a:gd name="connsiteY0" fmla="*/ 1304692 h 2113724"/>
              <a:gd name="connsiteX1" fmla="*/ 211874 w 2877015"/>
              <a:gd name="connsiteY1" fmla="*/ 1761893 h 2113724"/>
              <a:gd name="connsiteX2" fmla="*/ 568712 w 2877015"/>
              <a:gd name="connsiteY2" fmla="*/ 2107580 h 2113724"/>
              <a:gd name="connsiteX3" fmla="*/ 936702 w 2877015"/>
              <a:gd name="connsiteY3" fmla="*/ 1628078 h 2113724"/>
              <a:gd name="connsiteX4" fmla="*/ 1594624 w 2877015"/>
              <a:gd name="connsiteY4" fmla="*/ 646770 h 2113724"/>
              <a:gd name="connsiteX5" fmla="*/ 2877015 w 2877015"/>
              <a:gd name="connsiteY5" fmla="*/ 0 h 2113724"/>
              <a:gd name="connsiteX0" fmla="*/ 0 w 2877015"/>
              <a:gd name="connsiteY0" fmla="*/ 1304692 h 2128527"/>
              <a:gd name="connsiteX1" fmla="*/ 211874 w 2877015"/>
              <a:gd name="connsiteY1" fmla="*/ 1761893 h 2128527"/>
              <a:gd name="connsiteX2" fmla="*/ 568712 w 2877015"/>
              <a:gd name="connsiteY2" fmla="*/ 2107580 h 2128527"/>
              <a:gd name="connsiteX3" fmla="*/ 1003609 w 2877015"/>
              <a:gd name="connsiteY3" fmla="*/ 1393903 h 2128527"/>
              <a:gd name="connsiteX4" fmla="*/ 1594624 w 2877015"/>
              <a:gd name="connsiteY4" fmla="*/ 646770 h 2128527"/>
              <a:gd name="connsiteX5" fmla="*/ 2877015 w 2877015"/>
              <a:gd name="connsiteY5" fmla="*/ 0 h 2128527"/>
              <a:gd name="connsiteX0" fmla="*/ 0 w 2877015"/>
              <a:gd name="connsiteY0" fmla="*/ 1304692 h 2127044"/>
              <a:gd name="connsiteX1" fmla="*/ 211874 w 2877015"/>
              <a:gd name="connsiteY1" fmla="*/ 1761893 h 2127044"/>
              <a:gd name="connsiteX2" fmla="*/ 568712 w 2877015"/>
              <a:gd name="connsiteY2" fmla="*/ 2107580 h 2127044"/>
              <a:gd name="connsiteX3" fmla="*/ 1003609 w 2877015"/>
              <a:gd name="connsiteY3" fmla="*/ 1416205 h 2127044"/>
              <a:gd name="connsiteX4" fmla="*/ 1594624 w 2877015"/>
              <a:gd name="connsiteY4" fmla="*/ 646770 h 2127044"/>
              <a:gd name="connsiteX5" fmla="*/ 2877015 w 2877015"/>
              <a:gd name="connsiteY5" fmla="*/ 0 h 2127044"/>
              <a:gd name="connsiteX0" fmla="*/ 0 w 2877015"/>
              <a:gd name="connsiteY0" fmla="*/ 1304692 h 2127044"/>
              <a:gd name="connsiteX1" fmla="*/ 211874 w 2877015"/>
              <a:gd name="connsiteY1" fmla="*/ 1761893 h 2127044"/>
              <a:gd name="connsiteX2" fmla="*/ 568712 w 2877015"/>
              <a:gd name="connsiteY2" fmla="*/ 2107580 h 2127044"/>
              <a:gd name="connsiteX3" fmla="*/ 1003609 w 2877015"/>
              <a:gd name="connsiteY3" fmla="*/ 1416205 h 2127044"/>
              <a:gd name="connsiteX4" fmla="*/ 1594624 w 2877015"/>
              <a:gd name="connsiteY4" fmla="*/ 646770 h 2127044"/>
              <a:gd name="connsiteX5" fmla="*/ 2877015 w 2877015"/>
              <a:gd name="connsiteY5" fmla="*/ 0 h 2127044"/>
              <a:gd name="connsiteX0" fmla="*/ 0 w 2877015"/>
              <a:gd name="connsiteY0" fmla="*/ 1304692 h 2127044"/>
              <a:gd name="connsiteX1" fmla="*/ 211874 w 2877015"/>
              <a:gd name="connsiteY1" fmla="*/ 1761893 h 2127044"/>
              <a:gd name="connsiteX2" fmla="*/ 568712 w 2877015"/>
              <a:gd name="connsiteY2" fmla="*/ 2107580 h 2127044"/>
              <a:gd name="connsiteX3" fmla="*/ 1003609 w 2877015"/>
              <a:gd name="connsiteY3" fmla="*/ 1416205 h 2127044"/>
              <a:gd name="connsiteX4" fmla="*/ 1594624 w 2877015"/>
              <a:gd name="connsiteY4" fmla="*/ 646770 h 2127044"/>
              <a:gd name="connsiteX5" fmla="*/ 2877015 w 2877015"/>
              <a:gd name="connsiteY5" fmla="*/ 0 h 2127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77015" h="2127044">
                <a:moveTo>
                  <a:pt x="0" y="1304692"/>
                </a:moveTo>
                <a:cubicBezTo>
                  <a:pt x="39029" y="1399477"/>
                  <a:pt x="50182" y="1416205"/>
                  <a:pt x="211874" y="1761893"/>
                </a:cubicBezTo>
                <a:cubicBezTo>
                  <a:pt x="373566" y="2107581"/>
                  <a:pt x="436756" y="2165195"/>
                  <a:pt x="568712" y="2107580"/>
                </a:cubicBezTo>
                <a:cubicBezTo>
                  <a:pt x="700668" y="2049965"/>
                  <a:pt x="843775" y="1826941"/>
                  <a:pt x="1003609" y="1416205"/>
                </a:cubicBezTo>
                <a:cubicBezTo>
                  <a:pt x="1163443" y="1005469"/>
                  <a:pt x="1159726" y="994316"/>
                  <a:pt x="1594624" y="646770"/>
                </a:cubicBezTo>
                <a:cubicBezTo>
                  <a:pt x="2029522" y="299224"/>
                  <a:pt x="2072733" y="138925"/>
                  <a:pt x="2877015" y="0"/>
                </a:cubicBezTo>
              </a:path>
            </a:pathLst>
          </a:cu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96706" y="1721395"/>
            <a:ext cx="308888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97429" y="229093"/>
            <a:ext cx="0" cy="23306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20"/>
          <p:cNvSpPr/>
          <p:nvPr/>
        </p:nvSpPr>
        <p:spPr>
          <a:xfrm>
            <a:off x="257319" y="1484623"/>
            <a:ext cx="1069620" cy="838060"/>
          </a:xfrm>
          <a:custGeom>
            <a:avLst/>
            <a:gdLst>
              <a:gd name="connsiteX0" fmla="*/ 0 w 2397512"/>
              <a:gd name="connsiteY0" fmla="*/ 1672683 h 2076866"/>
              <a:gd name="connsiteX1" fmla="*/ 144966 w 2397512"/>
              <a:gd name="connsiteY1" fmla="*/ 1929161 h 2076866"/>
              <a:gd name="connsiteX2" fmla="*/ 401444 w 2397512"/>
              <a:gd name="connsiteY2" fmla="*/ 2074127 h 2076866"/>
              <a:gd name="connsiteX3" fmla="*/ 702527 w 2397512"/>
              <a:gd name="connsiteY3" fmla="*/ 1806498 h 2076866"/>
              <a:gd name="connsiteX4" fmla="*/ 1427356 w 2397512"/>
              <a:gd name="connsiteY4" fmla="*/ 613317 h 2076866"/>
              <a:gd name="connsiteX5" fmla="*/ 1795347 w 2397512"/>
              <a:gd name="connsiteY5" fmla="*/ 267629 h 2076866"/>
              <a:gd name="connsiteX6" fmla="*/ 2397512 w 2397512"/>
              <a:gd name="connsiteY6" fmla="*/ 0 h 2076866"/>
              <a:gd name="connsiteX0" fmla="*/ 0 w 2564780"/>
              <a:gd name="connsiteY0" fmla="*/ 1271239 h 2079816"/>
              <a:gd name="connsiteX1" fmla="*/ 312234 w 2564780"/>
              <a:gd name="connsiteY1" fmla="*/ 1929161 h 2079816"/>
              <a:gd name="connsiteX2" fmla="*/ 568712 w 2564780"/>
              <a:gd name="connsiteY2" fmla="*/ 2074127 h 2079816"/>
              <a:gd name="connsiteX3" fmla="*/ 869795 w 2564780"/>
              <a:gd name="connsiteY3" fmla="*/ 1806498 h 2079816"/>
              <a:gd name="connsiteX4" fmla="*/ 1594624 w 2564780"/>
              <a:gd name="connsiteY4" fmla="*/ 613317 h 2079816"/>
              <a:gd name="connsiteX5" fmla="*/ 1962615 w 2564780"/>
              <a:gd name="connsiteY5" fmla="*/ 267629 h 2079816"/>
              <a:gd name="connsiteX6" fmla="*/ 2564780 w 2564780"/>
              <a:gd name="connsiteY6" fmla="*/ 0 h 2079816"/>
              <a:gd name="connsiteX0" fmla="*/ 0 w 2564780"/>
              <a:gd name="connsiteY0" fmla="*/ 1271239 h 2075476"/>
              <a:gd name="connsiteX1" fmla="*/ 278781 w 2564780"/>
              <a:gd name="connsiteY1" fmla="*/ 1750742 h 2075476"/>
              <a:gd name="connsiteX2" fmla="*/ 568712 w 2564780"/>
              <a:gd name="connsiteY2" fmla="*/ 2074127 h 2075476"/>
              <a:gd name="connsiteX3" fmla="*/ 869795 w 2564780"/>
              <a:gd name="connsiteY3" fmla="*/ 1806498 h 2075476"/>
              <a:gd name="connsiteX4" fmla="*/ 1594624 w 2564780"/>
              <a:gd name="connsiteY4" fmla="*/ 613317 h 2075476"/>
              <a:gd name="connsiteX5" fmla="*/ 1962615 w 2564780"/>
              <a:gd name="connsiteY5" fmla="*/ 267629 h 2075476"/>
              <a:gd name="connsiteX6" fmla="*/ 2564780 w 2564780"/>
              <a:gd name="connsiteY6" fmla="*/ 0 h 2075476"/>
              <a:gd name="connsiteX0" fmla="*/ 0 w 2564780"/>
              <a:gd name="connsiteY0" fmla="*/ 1271239 h 2076865"/>
              <a:gd name="connsiteX1" fmla="*/ 278781 w 2564780"/>
              <a:gd name="connsiteY1" fmla="*/ 1750742 h 2076865"/>
              <a:gd name="connsiteX2" fmla="*/ 568712 w 2564780"/>
              <a:gd name="connsiteY2" fmla="*/ 2074127 h 2076865"/>
              <a:gd name="connsiteX3" fmla="*/ 1014760 w 2564780"/>
              <a:gd name="connsiteY3" fmla="*/ 1572322 h 2076865"/>
              <a:gd name="connsiteX4" fmla="*/ 1594624 w 2564780"/>
              <a:gd name="connsiteY4" fmla="*/ 613317 h 2076865"/>
              <a:gd name="connsiteX5" fmla="*/ 1962615 w 2564780"/>
              <a:gd name="connsiteY5" fmla="*/ 267629 h 2076865"/>
              <a:gd name="connsiteX6" fmla="*/ 2564780 w 2564780"/>
              <a:gd name="connsiteY6" fmla="*/ 0 h 2076865"/>
              <a:gd name="connsiteX0" fmla="*/ 0 w 2564780"/>
              <a:gd name="connsiteY0" fmla="*/ 1271239 h 2076865"/>
              <a:gd name="connsiteX1" fmla="*/ 278781 w 2564780"/>
              <a:gd name="connsiteY1" fmla="*/ 1750742 h 2076865"/>
              <a:gd name="connsiteX2" fmla="*/ 568712 w 2564780"/>
              <a:gd name="connsiteY2" fmla="*/ 2074127 h 2076865"/>
              <a:gd name="connsiteX3" fmla="*/ 1014760 w 2564780"/>
              <a:gd name="connsiteY3" fmla="*/ 1572322 h 2076865"/>
              <a:gd name="connsiteX4" fmla="*/ 1594624 w 2564780"/>
              <a:gd name="connsiteY4" fmla="*/ 613317 h 2076865"/>
              <a:gd name="connsiteX5" fmla="*/ 1962615 w 2564780"/>
              <a:gd name="connsiteY5" fmla="*/ 267629 h 2076865"/>
              <a:gd name="connsiteX6" fmla="*/ 2564780 w 2564780"/>
              <a:gd name="connsiteY6" fmla="*/ 0 h 2076865"/>
              <a:gd name="connsiteX0" fmla="*/ 0 w 2564780"/>
              <a:gd name="connsiteY0" fmla="*/ 1271239 h 2085160"/>
              <a:gd name="connsiteX1" fmla="*/ 278781 w 2564780"/>
              <a:gd name="connsiteY1" fmla="*/ 1750742 h 2085160"/>
              <a:gd name="connsiteX2" fmla="*/ 568712 w 2564780"/>
              <a:gd name="connsiteY2" fmla="*/ 2074127 h 2085160"/>
              <a:gd name="connsiteX3" fmla="*/ 1014760 w 2564780"/>
              <a:gd name="connsiteY3" fmla="*/ 1572322 h 2085160"/>
              <a:gd name="connsiteX4" fmla="*/ 1594624 w 2564780"/>
              <a:gd name="connsiteY4" fmla="*/ 613317 h 2085160"/>
              <a:gd name="connsiteX5" fmla="*/ 1962615 w 2564780"/>
              <a:gd name="connsiteY5" fmla="*/ 267629 h 2085160"/>
              <a:gd name="connsiteX6" fmla="*/ 2564780 w 2564780"/>
              <a:gd name="connsiteY6" fmla="*/ 0 h 2085160"/>
              <a:gd name="connsiteX0" fmla="*/ 0 w 2564780"/>
              <a:gd name="connsiteY0" fmla="*/ 1271239 h 2108309"/>
              <a:gd name="connsiteX1" fmla="*/ 278781 w 2564780"/>
              <a:gd name="connsiteY1" fmla="*/ 1750742 h 2108309"/>
              <a:gd name="connsiteX2" fmla="*/ 568712 w 2564780"/>
              <a:gd name="connsiteY2" fmla="*/ 2074127 h 2108309"/>
              <a:gd name="connsiteX3" fmla="*/ 1014760 w 2564780"/>
              <a:gd name="connsiteY3" fmla="*/ 1572322 h 2108309"/>
              <a:gd name="connsiteX4" fmla="*/ 1594624 w 2564780"/>
              <a:gd name="connsiteY4" fmla="*/ 613317 h 2108309"/>
              <a:gd name="connsiteX5" fmla="*/ 1962615 w 2564780"/>
              <a:gd name="connsiteY5" fmla="*/ 267629 h 2108309"/>
              <a:gd name="connsiteX6" fmla="*/ 2564780 w 2564780"/>
              <a:gd name="connsiteY6" fmla="*/ 0 h 2108309"/>
              <a:gd name="connsiteX0" fmla="*/ 0 w 2564780"/>
              <a:gd name="connsiteY0" fmla="*/ 1271239 h 2076761"/>
              <a:gd name="connsiteX1" fmla="*/ 278781 w 2564780"/>
              <a:gd name="connsiteY1" fmla="*/ 1750742 h 2076761"/>
              <a:gd name="connsiteX2" fmla="*/ 568712 w 2564780"/>
              <a:gd name="connsiteY2" fmla="*/ 2074127 h 2076761"/>
              <a:gd name="connsiteX3" fmla="*/ 1014760 w 2564780"/>
              <a:gd name="connsiteY3" fmla="*/ 1572322 h 2076761"/>
              <a:gd name="connsiteX4" fmla="*/ 1594624 w 2564780"/>
              <a:gd name="connsiteY4" fmla="*/ 613317 h 2076761"/>
              <a:gd name="connsiteX5" fmla="*/ 1962615 w 2564780"/>
              <a:gd name="connsiteY5" fmla="*/ 267629 h 2076761"/>
              <a:gd name="connsiteX6" fmla="*/ 2564780 w 2564780"/>
              <a:gd name="connsiteY6" fmla="*/ 0 h 2076761"/>
              <a:gd name="connsiteX0" fmla="*/ 0 w 2564780"/>
              <a:gd name="connsiteY0" fmla="*/ 1271239 h 2113073"/>
              <a:gd name="connsiteX1" fmla="*/ 278781 w 2564780"/>
              <a:gd name="connsiteY1" fmla="*/ 1750742 h 2113073"/>
              <a:gd name="connsiteX2" fmla="*/ 568712 w 2564780"/>
              <a:gd name="connsiteY2" fmla="*/ 2074127 h 2113073"/>
              <a:gd name="connsiteX3" fmla="*/ 1014760 w 2564780"/>
              <a:gd name="connsiteY3" fmla="*/ 1572322 h 2113073"/>
              <a:gd name="connsiteX4" fmla="*/ 1594624 w 2564780"/>
              <a:gd name="connsiteY4" fmla="*/ 613317 h 2113073"/>
              <a:gd name="connsiteX5" fmla="*/ 1962615 w 2564780"/>
              <a:gd name="connsiteY5" fmla="*/ 267629 h 2113073"/>
              <a:gd name="connsiteX6" fmla="*/ 2564780 w 2564780"/>
              <a:gd name="connsiteY6" fmla="*/ 0 h 2113073"/>
              <a:gd name="connsiteX0" fmla="*/ 0 w 2564780"/>
              <a:gd name="connsiteY0" fmla="*/ 1271239 h 2094230"/>
              <a:gd name="connsiteX1" fmla="*/ 278781 w 2564780"/>
              <a:gd name="connsiteY1" fmla="*/ 1750742 h 2094230"/>
              <a:gd name="connsiteX2" fmla="*/ 568712 w 2564780"/>
              <a:gd name="connsiteY2" fmla="*/ 2074127 h 2094230"/>
              <a:gd name="connsiteX3" fmla="*/ 1014760 w 2564780"/>
              <a:gd name="connsiteY3" fmla="*/ 1572322 h 2094230"/>
              <a:gd name="connsiteX4" fmla="*/ 1594624 w 2564780"/>
              <a:gd name="connsiteY4" fmla="*/ 613317 h 2094230"/>
              <a:gd name="connsiteX5" fmla="*/ 1962615 w 2564780"/>
              <a:gd name="connsiteY5" fmla="*/ 267629 h 2094230"/>
              <a:gd name="connsiteX6" fmla="*/ 2564780 w 2564780"/>
              <a:gd name="connsiteY6" fmla="*/ 0 h 2094230"/>
              <a:gd name="connsiteX0" fmla="*/ 0 w 2564780"/>
              <a:gd name="connsiteY0" fmla="*/ 1271239 h 2094230"/>
              <a:gd name="connsiteX1" fmla="*/ 278781 w 2564780"/>
              <a:gd name="connsiteY1" fmla="*/ 1750742 h 2094230"/>
              <a:gd name="connsiteX2" fmla="*/ 568712 w 2564780"/>
              <a:gd name="connsiteY2" fmla="*/ 2074127 h 2094230"/>
              <a:gd name="connsiteX3" fmla="*/ 1014760 w 2564780"/>
              <a:gd name="connsiteY3" fmla="*/ 1572322 h 2094230"/>
              <a:gd name="connsiteX4" fmla="*/ 1594624 w 2564780"/>
              <a:gd name="connsiteY4" fmla="*/ 613317 h 2094230"/>
              <a:gd name="connsiteX5" fmla="*/ 1962615 w 2564780"/>
              <a:gd name="connsiteY5" fmla="*/ 267629 h 2094230"/>
              <a:gd name="connsiteX6" fmla="*/ 2564780 w 2564780"/>
              <a:gd name="connsiteY6" fmla="*/ 0 h 2094230"/>
              <a:gd name="connsiteX0" fmla="*/ 0 w 2564780"/>
              <a:gd name="connsiteY0" fmla="*/ 1271239 h 2094230"/>
              <a:gd name="connsiteX1" fmla="*/ 278781 w 2564780"/>
              <a:gd name="connsiteY1" fmla="*/ 1750742 h 2094230"/>
              <a:gd name="connsiteX2" fmla="*/ 568712 w 2564780"/>
              <a:gd name="connsiteY2" fmla="*/ 2074127 h 2094230"/>
              <a:gd name="connsiteX3" fmla="*/ 1014760 w 2564780"/>
              <a:gd name="connsiteY3" fmla="*/ 1572322 h 2094230"/>
              <a:gd name="connsiteX4" fmla="*/ 1594624 w 2564780"/>
              <a:gd name="connsiteY4" fmla="*/ 613317 h 2094230"/>
              <a:gd name="connsiteX5" fmla="*/ 2564780 w 2564780"/>
              <a:gd name="connsiteY5" fmla="*/ 0 h 2094230"/>
              <a:gd name="connsiteX0" fmla="*/ 0 w 2564780"/>
              <a:gd name="connsiteY0" fmla="*/ 1271239 h 2094230"/>
              <a:gd name="connsiteX1" fmla="*/ 278781 w 2564780"/>
              <a:gd name="connsiteY1" fmla="*/ 1750742 h 2094230"/>
              <a:gd name="connsiteX2" fmla="*/ 568712 w 2564780"/>
              <a:gd name="connsiteY2" fmla="*/ 2074127 h 2094230"/>
              <a:gd name="connsiteX3" fmla="*/ 1014760 w 2564780"/>
              <a:gd name="connsiteY3" fmla="*/ 1572322 h 2094230"/>
              <a:gd name="connsiteX4" fmla="*/ 1594624 w 2564780"/>
              <a:gd name="connsiteY4" fmla="*/ 613317 h 2094230"/>
              <a:gd name="connsiteX5" fmla="*/ 2564780 w 2564780"/>
              <a:gd name="connsiteY5" fmla="*/ 0 h 2094230"/>
              <a:gd name="connsiteX0" fmla="*/ 0 w 2564780"/>
              <a:gd name="connsiteY0" fmla="*/ 1271239 h 2094230"/>
              <a:gd name="connsiteX1" fmla="*/ 278781 w 2564780"/>
              <a:gd name="connsiteY1" fmla="*/ 1750742 h 2094230"/>
              <a:gd name="connsiteX2" fmla="*/ 568712 w 2564780"/>
              <a:gd name="connsiteY2" fmla="*/ 2074127 h 2094230"/>
              <a:gd name="connsiteX3" fmla="*/ 1014760 w 2564780"/>
              <a:gd name="connsiteY3" fmla="*/ 1572322 h 2094230"/>
              <a:gd name="connsiteX4" fmla="*/ 1594624 w 2564780"/>
              <a:gd name="connsiteY4" fmla="*/ 613317 h 2094230"/>
              <a:gd name="connsiteX5" fmla="*/ 2564780 w 2564780"/>
              <a:gd name="connsiteY5" fmla="*/ 0 h 2094230"/>
              <a:gd name="connsiteX0" fmla="*/ 0 w 2564780"/>
              <a:gd name="connsiteY0" fmla="*/ 1271239 h 2081573"/>
              <a:gd name="connsiteX1" fmla="*/ 211874 w 2564780"/>
              <a:gd name="connsiteY1" fmla="*/ 1728440 h 2081573"/>
              <a:gd name="connsiteX2" fmla="*/ 568712 w 2564780"/>
              <a:gd name="connsiteY2" fmla="*/ 2074127 h 2081573"/>
              <a:gd name="connsiteX3" fmla="*/ 1014760 w 2564780"/>
              <a:gd name="connsiteY3" fmla="*/ 1572322 h 2081573"/>
              <a:gd name="connsiteX4" fmla="*/ 1594624 w 2564780"/>
              <a:gd name="connsiteY4" fmla="*/ 613317 h 2081573"/>
              <a:gd name="connsiteX5" fmla="*/ 2564780 w 2564780"/>
              <a:gd name="connsiteY5" fmla="*/ 0 h 2081573"/>
              <a:gd name="connsiteX0" fmla="*/ 0 w 2564780"/>
              <a:gd name="connsiteY0" fmla="*/ 1271239 h 2080271"/>
              <a:gd name="connsiteX1" fmla="*/ 211874 w 2564780"/>
              <a:gd name="connsiteY1" fmla="*/ 1728440 h 2080271"/>
              <a:gd name="connsiteX2" fmla="*/ 568712 w 2564780"/>
              <a:gd name="connsiteY2" fmla="*/ 2074127 h 2080271"/>
              <a:gd name="connsiteX3" fmla="*/ 936702 w 2564780"/>
              <a:gd name="connsiteY3" fmla="*/ 1594625 h 2080271"/>
              <a:gd name="connsiteX4" fmla="*/ 1594624 w 2564780"/>
              <a:gd name="connsiteY4" fmla="*/ 613317 h 2080271"/>
              <a:gd name="connsiteX5" fmla="*/ 2564780 w 2564780"/>
              <a:gd name="connsiteY5" fmla="*/ 0 h 2080271"/>
              <a:gd name="connsiteX0" fmla="*/ 0 w 2877015"/>
              <a:gd name="connsiteY0" fmla="*/ 1304692 h 2113724"/>
              <a:gd name="connsiteX1" fmla="*/ 211874 w 2877015"/>
              <a:gd name="connsiteY1" fmla="*/ 1761893 h 2113724"/>
              <a:gd name="connsiteX2" fmla="*/ 568712 w 2877015"/>
              <a:gd name="connsiteY2" fmla="*/ 2107580 h 2113724"/>
              <a:gd name="connsiteX3" fmla="*/ 936702 w 2877015"/>
              <a:gd name="connsiteY3" fmla="*/ 1628078 h 2113724"/>
              <a:gd name="connsiteX4" fmla="*/ 1594624 w 2877015"/>
              <a:gd name="connsiteY4" fmla="*/ 646770 h 2113724"/>
              <a:gd name="connsiteX5" fmla="*/ 2877015 w 2877015"/>
              <a:gd name="connsiteY5" fmla="*/ 0 h 2113724"/>
              <a:gd name="connsiteX0" fmla="*/ 0 w 2877015"/>
              <a:gd name="connsiteY0" fmla="*/ 1304692 h 2113724"/>
              <a:gd name="connsiteX1" fmla="*/ 211874 w 2877015"/>
              <a:gd name="connsiteY1" fmla="*/ 1761893 h 2113724"/>
              <a:gd name="connsiteX2" fmla="*/ 568712 w 2877015"/>
              <a:gd name="connsiteY2" fmla="*/ 2107580 h 2113724"/>
              <a:gd name="connsiteX3" fmla="*/ 936702 w 2877015"/>
              <a:gd name="connsiteY3" fmla="*/ 1628078 h 2113724"/>
              <a:gd name="connsiteX4" fmla="*/ 1594624 w 2877015"/>
              <a:gd name="connsiteY4" fmla="*/ 646770 h 2113724"/>
              <a:gd name="connsiteX5" fmla="*/ 2877015 w 2877015"/>
              <a:gd name="connsiteY5" fmla="*/ 0 h 2113724"/>
              <a:gd name="connsiteX0" fmla="*/ 0 w 2877015"/>
              <a:gd name="connsiteY0" fmla="*/ 1304692 h 2113724"/>
              <a:gd name="connsiteX1" fmla="*/ 211874 w 2877015"/>
              <a:gd name="connsiteY1" fmla="*/ 1761893 h 2113724"/>
              <a:gd name="connsiteX2" fmla="*/ 568712 w 2877015"/>
              <a:gd name="connsiteY2" fmla="*/ 2107580 h 2113724"/>
              <a:gd name="connsiteX3" fmla="*/ 936702 w 2877015"/>
              <a:gd name="connsiteY3" fmla="*/ 1628078 h 2113724"/>
              <a:gd name="connsiteX4" fmla="*/ 1594624 w 2877015"/>
              <a:gd name="connsiteY4" fmla="*/ 646770 h 2113724"/>
              <a:gd name="connsiteX5" fmla="*/ 2877015 w 2877015"/>
              <a:gd name="connsiteY5" fmla="*/ 0 h 2113724"/>
              <a:gd name="connsiteX0" fmla="*/ 0 w 2877015"/>
              <a:gd name="connsiteY0" fmla="*/ 1304692 h 2128527"/>
              <a:gd name="connsiteX1" fmla="*/ 211874 w 2877015"/>
              <a:gd name="connsiteY1" fmla="*/ 1761893 h 2128527"/>
              <a:gd name="connsiteX2" fmla="*/ 568712 w 2877015"/>
              <a:gd name="connsiteY2" fmla="*/ 2107580 h 2128527"/>
              <a:gd name="connsiteX3" fmla="*/ 1003609 w 2877015"/>
              <a:gd name="connsiteY3" fmla="*/ 1393903 h 2128527"/>
              <a:gd name="connsiteX4" fmla="*/ 1594624 w 2877015"/>
              <a:gd name="connsiteY4" fmla="*/ 646770 h 2128527"/>
              <a:gd name="connsiteX5" fmla="*/ 2877015 w 2877015"/>
              <a:gd name="connsiteY5" fmla="*/ 0 h 2128527"/>
              <a:gd name="connsiteX0" fmla="*/ 0 w 2877015"/>
              <a:gd name="connsiteY0" fmla="*/ 1304692 h 2127044"/>
              <a:gd name="connsiteX1" fmla="*/ 211874 w 2877015"/>
              <a:gd name="connsiteY1" fmla="*/ 1761893 h 2127044"/>
              <a:gd name="connsiteX2" fmla="*/ 568712 w 2877015"/>
              <a:gd name="connsiteY2" fmla="*/ 2107580 h 2127044"/>
              <a:gd name="connsiteX3" fmla="*/ 1003609 w 2877015"/>
              <a:gd name="connsiteY3" fmla="*/ 1416205 h 2127044"/>
              <a:gd name="connsiteX4" fmla="*/ 1594624 w 2877015"/>
              <a:gd name="connsiteY4" fmla="*/ 646770 h 2127044"/>
              <a:gd name="connsiteX5" fmla="*/ 2877015 w 2877015"/>
              <a:gd name="connsiteY5" fmla="*/ 0 h 2127044"/>
              <a:gd name="connsiteX0" fmla="*/ 0 w 2877015"/>
              <a:gd name="connsiteY0" fmla="*/ 1304692 h 2127044"/>
              <a:gd name="connsiteX1" fmla="*/ 211874 w 2877015"/>
              <a:gd name="connsiteY1" fmla="*/ 1761893 h 2127044"/>
              <a:gd name="connsiteX2" fmla="*/ 568712 w 2877015"/>
              <a:gd name="connsiteY2" fmla="*/ 2107580 h 2127044"/>
              <a:gd name="connsiteX3" fmla="*/ 1003609 w 2877015"/>
              <a:gd name="connsiteY3" fmla="*/ 1416205 h 2127044"/>
              <a:gd name="connsiteX4" fmla="*/ 1594624 w 2877015"/>
              <a:gd name="connsiteY4" fmla="*/ 646770 h 2127044"/>
              <a:gd name="connsiteX5" fmla="*/ 2877015 w 2877015"/>
              <a:gd name="connsiteY5" fmla="*/ 0 h 2127044"/>
              <a:gd name="connsiteX0" fmla="*/ 0 w 2877015"/>
              <a:gd name="connsiteY0" fmla="*/ 1304692 h 2127044"/>
              <a:gd name="connsiteX1" fmla="*/ 211874 w 2877015"/>
              <a:gd name="connsiteY1" fmla="*/ 1761893 h 2127044"/>
              <a:gd name="connsiteX2" fmla="*/ 568712 w 2877015"/>
              <a:gd name="connsiteY2" fmla="*/ 2107580 h 2127044"/>
              <a:gd name="connsiteX3" fmla="*/ 1003609 w 2877015"/>
              <a:gd name="connsiteY3" fmla="*/ 1416205 h 2127044"/>
              <a:gd name="connsiteX4" fmla="*/ 1594624 w 2877015"/>
              <a:gd name="connsiteY4" fmla="*/ 646770 h 2127044"/>
              <a:gd name="connsiteX5" fmla="*/ 2877015 w 2877015"/>
              <a:gd name="connsiteY5" fmla="*/ 0 h 2127044"/>
              <a:gd name="connsiteX0" fmla="*/ 0 w 1594624"/>
              <a:gd name="connsiteY0" fmla="*/ 657922 h 1480274"/>
              <a:gd name="connsiteX1" fmla="*/ 211874 w 1594624"/>
              <a:gd name="connsiteY1" fmla="*/ 1115123 h 1480274"/>
              <a:gd name="connsiteX2" fmla="*/ 568712 w 1594624"/>
              <a:gd name="connsiteY2" fmla="*/ 1460810 h 1480274"/>
              <a:gd name="connsiteX3" fmla="*/ 1003609 w 1594624"/>
              <a:gd name="connsiteY3" fmla="*/ 769435 h 1480274"/>
              <a:gd name="connsiteX4" fmla="*/ 1594624 w 1594624"/>
              <a:gd name="connsiteY4" fmla="*/ 0 h 1480274"/>
              <a:gd name="connsiteX0" fmla="*/ 0 w 1349297"/>
              <a:gd name="connsiteY0" fmla="*/ 278781 h 1101133"/>
              <a:gd name="connsiteX1" fmla="*/ 211874 w 1349297"/>
              <a:gd name="connsiteY1" fmla="*/ 735982 h 1101133"/>
              <a:gd name="connsiteX2" fmla="*/ 568712 w 1349297"/>
              <a:gd name="connsiteY2" fmla="*/ 1081669 h 1101133"/>
              <a:gd name="connsiteX3" fmla="*/ 1003609 w 1349297"/>
              <a:gd name="connsiteY3" fmla="*/ 390294 h 1101133"/>
              <a:gd name="connsiteX4" fmla="*/ 1349297 w 1349297"/>
              <a:gd name="connsiteY4" fmla="*/ 0 h 1101133"/>
              <a:gd name="connsiteX0" fmla="*/ 0 w 1349297"/>
              <a:gd name="connsiteY0" fmla="*/ 278781 h 1101133"/>
              <a:gd name="connsiteX1" fmla="*/ 211874 w 1349297"/>
              <a:gd name="connsiteY1" fmla="*/ 735982 h 1101133"/>
              <a:gd name="connsiteX2" fmla="*/ 568712 w 1349297"/>
              <a:gd name="connsiteY2" fmla="*/ 1081669 h 1101133"/>
              <a:gd name="connsiteX3" fmla="*/ 1003609 w 1349297"/>
              <a:gd name="connsiteY3" fmla="*/ 390294 h 1101133"/>
              <a:gd name="connsiteX4" fmla="*/ 1349297 w 1349297"/>
              <a:gd name="connsiteY4" fmla="*/ 0 h 1101133"/>
              <a:gd name="connsiteX0" fmla="*/ 0 w 1159726"/>
              <a:gd name="connsiteY0" fmla="*/ 55756 h 878108"/>
              <a:gd name="connsiteX1" fmla="*/ 211874 w 1159726"/>
              <a:gd name="connsiteY1" fmla="*/ 512957 h 878108"/>
              <a:gd name="connsiteX2" fmla="*/ 568712 w 1159726"/>
              <a:gd name="connsiteY2" fmla="*/ 858644 h 878108"/>
              <a:gd name="connsiteX3" fmla="*/ 1003609 w 1159726"/>
              <a:gd name="connsiteY3" fmla="*/ 167269 h 878108"/>
              <a:gd name="connsiteX4" fmla="*/ 1159726 w 1159726"/>
              <a:gd name="connsiteY4" fmla="*/ 0 h 878108"/>
              <a:gd name="connsiteX0" fmla="*/ 0 w 1102993"/>
              <a:gd name="connsiteY0" fmla="*/ 82454 h 904806"/>
              <a:gd name="connsiteX1" fmla="*/ 211874 w 1102993"/>
              <a:gd name="connsiteY1" fmla="*/ 539655 h 904806"/>
              <a:gd name="connsiteX2" fmla="*/ 568712 w 1102993"/>
              <a:gd name="connsiteY2" fmla="*/ 885342 h 904806"/>
              <a:gd name="connsiteX3" fmla="*/ 1003609 w 1102993"/>
              <a:gd name="connsiteY3" fmla="*/ 193967 h 904806"/>
              <a:gd name="connsiteX4" fmla="*/ 1102993 w 1102993"/>
              <a:gd name="connsiteY4" fmla="*/ 0 h 904806"/>
              <a:gd name="connsiteX0" fmla="*/ 0 w 1076296"/>
              <a:gd name="connsiteY0" fmla="*/ 5698 h 828050"/>
              <a:gd name="connsiteX1" fmla="*/ 211874 w 1076296"/>
              <a:gd name="connsiteY1" fmla="*/ 462899 h 828050"/>
              <a:gd name="connsiteX2" fmla="*/ 568712 w 1076296"/>
              <a:gd name="connsiteY2" fmla="*/ 808586 h 828050"/>
              <a:gd name="connsiteX3" fmla="*/ 1003609 w 1076296"/>
              <a:gd name="connsiteY3" fmla="*/ 117211 h 828050"/>
              <a:gd name="connsiteX4" fmla="*/ 1076296 w 1076296"/>
              <a:gd name="connsiteY4" fmla="*/ 0 h 828050"/>
              <a:gd name="connsiteX0" fmla="*/ 0 w 1069621"/>
              <a:gd name="connsiteY0" fmla="*/ 15709 h 838061"/>
              <a:gd name="connsiteX1" fmla="*/ 211874 w 1069621"/>
              <a:gd name="connsiteY1" fmla="*/ 472910 h 838061"/>
              <a:gd name="connsiteX2" fmla="*/ 568712 w 1069621"/>
              <a:gd name="connsiteY2" fmla="*/ 818597 h 838061"/>
              <a:gd name="connsiteX3" fmla="*/ 1003609 w 1069621"/>
              <a:gd name="connsiteY3" fmla="*/ 127222 h 838061"/>
              <a:gd name="connsiteX4" fmla="*/ 1069621 w 1069621"/>
              <a:gd name="connsiteY4" fmla="*/ 0 h 83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9621" h="838061">
                <a:moveTo>
                  <a:pt x="0" y="15709"/>
                </a:moveTo>
                <a:cubicBezTo>
                  <a:pt x="39029" y="110494"/>
                  <a:pt x="50182" y="127222"/>
                  <a:pt x="211874" y="472910"/>
                </a:cubicBezTo>
                <a:cubicBezTo>
                  <a:pt x="373566" y="818598"/>
                  <a:pt x="436756" y="876212"/>
                  <a:pt x="568712" y="818597"/>
                </a:cubicBezTo>
                <a:cubicBezTo>
                  <a:pt x="700668" y="760982"/>
                  <a:pt x="920124" y="263655"/>
                  <a:pt x="1003609" y="127222"/>
                </a:cubicBezTo>
                <a:cubicBezTo>
                  <a:pt x="1087094" y="-9211"/>
                  <a:pt x="1058469" y="35312"/>
                  <a:pt x="1069621" y="0"/>
                </a:cubicBezTo>
              </a:path>
            </a:pathLst>
          </a:custGeom>
          <a:noFill/>
          <a:ln w="1270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33380" y="1571040"/>
            <a:ext cx="2464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spc="-151" dirty="0" err="1">
                <a:solidFill>
                  <a:srgbClr val="548235"/>
                </a:solidFill>
              </a:rPr>
              <a:t>eriNum</a:t>
            </a:r>
            <a:endParaRPr lang="en-US" sz="6000" b="1" spc="-151" dirty="0">
              <a:solidFill>
                <a:srgbClr val="5482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97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Appel</dc:creator>
  <cp:lastModifiedBy>Appel</cp:lastModifiedBy>
  <cp:revision>4</cp:revision>
  <dcterms:created xsi:type="dcterms:W3CDTF">2022-05-26T12:08:11Z</dcterms:created>
  <dcterms:modified xsi:type="dcterms:W3CDTF">2022-05-26T12:13:15Z</dcterms:modified>
</cp:coreProperties>
</file>