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400800" cy="2743200"/>
  <p:notesSz cx="6858000" cy="9144000"/>
  <p:defaultTextStyle>
    <a:defPPr>
      <a:defRPr lang="en-US"/>
    </a:defPPr>
    <a:lvl1pPr marL="0" algn="l" defTabSz="307234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1pPr>
    <a:lvl2pPr marL="153617" algn="l" defTabSz="307234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2pPr>
    <a:lvl3pPr marL="307234" algn="l" defTabSz="307234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3pPr>
    <a:lvl4pPr marL="460850" algn="l" defTabSz="307234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4pPr>
    <a:lvl5pPr marL="614467" algn="l" defTabSz="307234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5pPr>
    <a:lvl6pPr marL="768083" algn="l" defTabSz="307234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6pPr>
    <a:lvl7pPr marL="921701" algn="l" defTabSz="307234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7pPr>
    <a:lvl8pPr marL="1075318" algn="l" defTabSz="307234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8pPr>
    <a:lvl9pPr marL="1228934" algn="l" defTabSz="307234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5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5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448945"/>
            <a:ext cx="48006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440815"/>
            <a:ext cx="48006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3594-83FD-492F-8167-543BEC2C87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E25F-4610-47F7-B042-667185CF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3594-83FD-492F-8167-543BEC2C87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E25F-4610-47F7-B042-667185CF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9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46050"/>
            <a:ext cx="1380173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46050"/>
            <a:ext cx="4060508" cy="23247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3594-83FD-492F-8167-543BEC2C87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E25F-4610-47F7-B042-667185CF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5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3594-83FD-492F-8167-543BEC2C87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E25F-4610-47F7-B042-667185CF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7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683895"/>
            <a:ext cx="552069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835785"/>
            <a:ext cx="552069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3594-83FD-492F-8167-543BEC2C87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E25F-4610-47F7-B042-667185CF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730250"/>
            <a:ext cx="272034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730250"/>
            <a:ext cx="272034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3594-83FD-492F-8167-543BEC2C87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E25F-4610-47F7-B042-667185CF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8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46050"/>
            <a:ext cx="552069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672465"/>
            <a:ext cx="2707838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002030"/>
            <a:ext cx="2707838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672465"/>
            <a:ext cx="272117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002030"/>
            <a:ext cx="2721174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3594-83FD-492F-8167-543BEC2C87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E25F-4610-47F7-B042-667185CF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3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3594-83FD-492F-8167-543BEC2C87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E25F-4610-47F7-B042-667185CF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3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3594-83FD-492F-8167-543BEC2C87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E25F-4610-47F7-B042-667185CF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82880"/>
            <a:ext cx="206442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394970"/>
            <a:ext cx="3240405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822960"/>
            <a:ext cx="206442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3594-83FD-492F-8167-543BEC2C87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E25F-4610-47F7-B042-667185CF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1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82880"/>
            <a:ext cx="206442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394970"/>
            <a:ext cx="3240405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822960"/>
            <a:ext cx="206442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3594-83FD-492F-8167-543BEC2C87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E25F-4610-47F7-B042-667185CF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46050"/>
            <a:ext cx="552069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730250"/>
            <a:ext cx="552069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542540"/>
            <a:ext cx="14401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13594-83FD-492F-8167-543BEC2C87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542540"/>
            <a:ext cx="216027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542540"/>
            <a:ext cx="14401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FE25F-4610-47F7-B042-667185CF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2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18402" y="230155"/>
            <a:ext cx="61823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spc="-151" dirty="0">
                <a:solidFill>
                  <a:srgbClr val="548235"/>
                </a:solidFill>
              </a:rPr>
              <a:t>Formally Verified</a:t>
            </a:r>
          </a:p>
          <a:p>
            <a:r>
              <a:rPr lang="en-US" sz="6000" b="1" spc="-151" dirty="0">
                <a:solidFill>
                  <a:srgbClr val="548235"/>
                </a:solidFill>
              </a:rPr>
              <a:t>Numerical Methods</a:t>
            </a:r>
            <a:endParaRPr lang="en-US" sz="6000" b="1" spc="-151" dirty="0">
              <a:solidFill>
                <a:srgbClr val="54823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7151" y="2169147"/>
            <a:ext cx="3162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“To 2</a:t>
            </a:r>
            <a:r>
              <a:rPr lang="en-US" sz="2400" baseline="38000" dirty="0" smtClean="0"/>
              <a:t>e_max</a:t>
            </a:r>
            <a:r>
              <a:rPr lang="en-US" sz="2400" dirty="0" smtClean="0"/>
              <a:t> and beyond!”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097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10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Appel</dc:creator>
  <cp:lastModifiedBy>Appel</cp:lastModifiedBy>
  <cp:revision>6</cp:revision>
  <dcterms:created xsi:type="dcterms:W3CDTF">2022-05-26T12:08:11Z</dcterms:created>
  <dcterms:modified xsi:type="dcterms:W3CDTF">2022-05-26T15:40:25Z</dcterms:modified>
</cp:coreProperties>
</file>