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19.11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/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C092186F-5446-4A91-8F8E-A106D527158B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theme" Target="../theme/theme1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slide1.xml><?xml version="1.0" encoding="utf-8"?>
<p:sld xmlns:a="http://schemas.openxmlformats.org/drawingml/2006/main" xmlns:r="http://schemas.openxmlformats.org/officeDocument/2006/relationships" xmlns:p14="http://schemas.microsoft.com/office/powerpoint/2010/main" xmlns:a14="http://schemas.microsoft.com/office/drawing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/>
            </a:r>
          </a:p>
          <a:p>
            <a:pPr algn="ctr"/>
            <a:r>
              <a:t/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3.1.0"/>
  <p:tag name="AS_OS" val="Microsoft Windows NT 10.0.18363.0"/>
  <p:tag name="AS_RELEASE_DATE" val="2019.11.14"/>
  <p:tag name="AS_TITLE" val="Aspose.Slides for .NET Standard 2.0"/>
  <p:tag name="AS_VERSION" val="19.11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19.1100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2019-12-30T17:38:34.286</cp:lastPrinted>
  <dcterms:created xsi:type="dcterms:W3CDTF">2019-12-30T06:38:34Z</dcterms:created>
  <dcterms:modified xsi:type="dcterms:W3CDTF">2019-12-30T06:38:34Z</dcterms:modified>
</cp:coreProperties>
</file>