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92186F-5446-4A91-8F8E-A106D5271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19.11.</a:t>
            </a:r>
          </a:p>
          <a:p>
            <a:pPr algn="ctr"/>
            <a:r>
              <a:t>Copyright 2004-2019Aspose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0"/>
  <p:tag name="AS_OS" val="Microsoft Windows NT 10.0.18363.0"/>
  <p:tag name="AS_RELEASE_DATE" val="2019.11.14"/>
  <p:tag name="AS_TITLE" val="Aspose.Slides for .NET Standard 2.0"/>
  <p:tag name="AS_VERSION" val="19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2019-12-30T17:38:34.286</cp:lastPrinted>
  <dcterms:created xsi:type="dcterms:W3CDTF">2019-12-30T06:38:34Z</dcterms:created>
  <dcterms:modified xsi:type="dcterms:W3CDTF">2019-12-30T06:38:34Z</dcterms:modified>
</cp:coreProperties>
</file>