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6"/>
  </p:notesMasterIdLst>
  <p:sldIdLst>
    <p:sldId id="256" r:id="rId3"/>
    <p:sldId id="257" r:id="rId4"/>
    <p:sldId id="258" r:id="rId5"/>
  </p:sldIdLst>
  <p:sldSz cx="10080625" cy="7559675"/>
  <p:notesSz cx="7559675" cy="10691813"/>
  <p:defaultTextStyle>
    <a:defPPr>
      <a:defRPr lang="en-GB"/>
    </a:defPPr>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5pPr>
    <a:lvl6pPr marL="2286000" algn="l" defTabSz="914400" rtl="0" eaLnBrk="1" latinLnBrk="0" hangingPunct="1">
      <a:defRPr kern="1200">
        <a:solidFill>
          <a:schemeClr val="tx1"/>
        </a:solidFill>
        <a:latin typeface="Arial" panose="020B0604020202020204" pitchFamily="34" charset="0"/>
        <a:ea typeface="+mn-ea"/>
        <a:cs typeface="Droid Sans Fallback" charset="0"/>
      </a:defRPr>
    </a:lvl6pPr>
    <a:lvl7pPr marL="2743200" algn="l" defTabSz="914400" rtl="0" eaLnBrk="1" latinLnBrk="0" hangingPunct="1">
      <a:defRPr kern="1200">
        <a:solidFill>
          <a:schemeClr val="tx1"/>
        </a:solidFill>
        <a:latin typeface="Arial" panose="020B0604020202020204" pitchFamily="34" charset="0"/>
        <a:ea typeface="+mn-ea"/>
        <a:cs typeface="Droid Sans Fallback" charset="0"/>
      </a:defRPr>
    </a:lvl7pPr>
    <a:lvl8pPr marL="3200400" algn="l" defTabSz="914400" rtl="0" eaLnBrk="1" latinLnBrk="0" hangingPunct="1">
      <a:defRPr kern="1200">
        <a:solidFill>
          <a:schemeClr val="tx1"/>
        </a:solidFill>
        <a:latin typeface="Arial" panose="020B0604020202020204" pitchFamily="34" charset="0"/>
        <a:ea typeface="+mn-ea"/>
        <a:cs typeface="Droid Sans Fallback" charset="0"/>
      </a:defRPr>
    </a:lvl8pPr>
    <a:lvl9pPr marL="3657600" algn="l" defTabSz="914400" rtl="0" eaLnBrk="1" latinLnBrk="0" hangingPunct="1">
      <a:defRPr kern="1200">
        <a:solidFill>
          <a:schemeClr val="tx1"/>
        </a:solidFill>
        <a:latin typeface="Arial" panose="020B0604020202020204" pitchFamily="34" charset="0"/>
        <a:ea typeface="+mn-ea"/>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9" y="8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23E737A9-070C-4BDF-89FF-E71DC9780074}"/>
              </a:ext>
            </a:extLst>
          </p:cNvPr>
          <p:cNvSpPr>
            <a:spLocks noGrp="1" noChangeArrowheads="1"/>
          </p:cNvSpPr>
          <p:nvPr>
            <p:ph type="sldImg"/>
          </p:nvPr>
        </p:nvSpPr>
        <p:spPr bwMode="auto">
          <a:xfrm>
            <a:off x="1484313" y="900113"/>
            <a:ext cx="4587875" cy="344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50C9951B-2B3F-4AAA-8519-1C464B14D64B}"/>
              </a:ext>
            </a:extLst>
          </p:cNvPr>
          <p:cNvSpPr>
            <a:spLocks noGrp="1" noChangeArrowheads="1"/>
          </p:cNvSpPr>
          <p:nvPr>
            <p:ph type="body"/>
          </p:nvPr>
        </p:nvSpPr>
        <p:spPr bwMode="auto">
          <a:xfrm>
            <a:off x="720725" y="4679950"/>
            <a:ext cx="6118225" cy="503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EFD39F7E-9D85-4E18-8E04-BBC82985E197}"/>
              </a:ext>
            </a:extLst>
          </p:cNvPr>
          <p:cNvSpPr>
            <a:spLocks noGrp="1" noChangeArrowheads="1"/>
          </p:cNvSpPr>
          <p:nvPr>
            <p:ph type="hdr"/>
          </p:nvPr>
        </p:nvSpPr>
        <p:spPr bwMode="auto">
          <a:xfrm>
            <a:off x="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3076" name="Rectangle 4">
            <a:extLst>
              <a:ext uri="{FF2B5EF4-FFF2-40B4-BE49-F238E27FC236}">
                <a16:creationId xmlns:a16="http://schemas.microsoft.com/office/drawing/2014/main" id="{A049B364-4312-436D-9DE6-CE919316EDFC}"/>
              </a:ext>
            </a:extLst>
          </p:cNvPr>
          <p:cNvSpPr>
            <a:spLocks noGrp="1" noChangeArrowheads="1"/>
          </p:cNvSpPr>
          <p:nvPr>
            <p:ph type="dt"/>
          </p:nvPr>
        </p:nvSpPr>
        <p:spPr bwMode="auto">
          <a:xfrm>
            <a:off x="427990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3077" name="Rectangle 5">
            <a:extLst>
              <a:ext uri="{FF2B5EF4-FFF2-40B4-BE49-F238E27FC236}">
                <a16:creationId xmlns:a16="http://schemas.microsoft.com/office/drawing/2014/main" id="{F6138D7A-C16B-4760-86DC-99CE5456EB26}"/>
              </a:ext>
            </a:extLst>
          </p:cNvPr>
          <p:cNvSpPr>
            <a:spLocks noGrp="1" noChangeArrowheads="1"/>
          </p:cNvSpPr>
          <p:nvPr>
            <p:ph type="ftr"/>
          </p:nvPr>
        </p:nvSpPr>
        <p:spPr bwMode="auto">
          <a:xfrm>
            <a:off x="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3078" name="Rectangle 6">
            <a:extLst>
              <a:ext uri="{FF2B5EF4-FFF2-40B4-BE49-F238E27FC236}">
                <a16:creationId xmlns:a16="http://schemas.microsoft.com/office/drawing/2014/main" id="{E9ECC533-E29C-491C-AF68-8587D3C39788}"/>
              </a:ext>
            </a:extLst>
          </p:cNvPr>
          <p:cNvSpPr>
            <a:spLocks noGrp="1" noChangeArrowheads="1"/>
          </p:cNvSpPr>
          <p:nvPr>
            <p:ph type="sldNum"/>
          </p:nvPr>
        </p:nvSpPr>
        <p:spPr bwMode="auto">
          <a:xfrm>
            <a:off x="427990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fld id="{89C80762-6A20-47CA-8EE7-21B1CC11355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67E8EF-2A2D-459C-A1BB-05A843C5973F}"/>
              </a:ext>
            </a:extLst>
          </p:cNvPr>
          <p:cNvSpPr>
            <a:spLocks noGrp="1" noChangeArrowheads="1"/>
          </p:cNvSpPr>
          <p:nvPr>
            <p:ph type="sldNum"/>
          </p:nvPr>
        </p:nvSpPr>
        <p:spPr>
          <a:ln/>
        </p:spPr>
        <p:txBody>
          <a:bodyPr/>
          <a:lstStyle/>
          <a:p>
            <a:fld id="{F01B710A-E145-45F2-857E-8A96C0725D75}" type="slidenum">
              <a:rPr lang="en-US" altLang="en-US"/>
              <a:pPr/>
              <a:t>1</a:t>
            </a:fld>
            <a:endParaRPr lang="en-US" altLang="en-US"/>
          </a:p>
        </p:txBody>
      </p:sp>
      <p:sp>
        <p:nvSpPr>
          <p:cNvPr id="7169" name="Rectangle 1">
            <a:extLst>
              <a:ext uri="{FF2B5EF4-FFF2-40B4-BE49-F238E27FC236}">
                <a16:creationId xmlns:a16="http://schemas.microsoft.com/office/drawing/2014/main" id="{5D8A5EDC-C30C-4C9A-BF88-9D7E4030A854}"/>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5DD51D49-B340-430D-B093-EA1BDC312916}"/>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E33B3D0-16BA-44AD-A663-E35CDD8D8FA1}"/>
              </a:ext>
            </a:extLst>
          </p:cNvPr>
          <p:cNvSpPr>
            <a:spLocks noGrp="1" noChangeArrowheads="1"/>
          </p:cNvSpPr>
          <p:nvPr>
            <p:ph type="sldNum"/>
          </p:nvPr>
        </p:nvSpPr>
        <p:spPr>
          <a:ln/>
        </p:spPr>
        <p:txBody>
          <a:bodyPr/>
          <a:lstStyle/>
          <a:p>
            <a:fld id="{178F77CF-E475-4D9E-B8B3-C1DD3A20ED2D}" type="slidenum">
              <a:rPr lang="en-US" altLang="en-US"/>
              <a:pPr/>
              <a:t>2</a:t>
            </a:fld>
            <a:endParaRPr lang="en-US" altLang="en-US"/>
          </a:p>
        </p:txBody>
      </p:sp>
      <p:sp>
        <p:nvSpPr>
          <p:cNvPr id="8193" name="Rectangle 1">
            <a:extLst>
              <a:ext uri="{FF2B5EF4-FFF2-40B4-BE49-F238E27FC236}">
                <a16:creationId xmlns:a16="http://schemas.microsoft.com/office/drawing/2014/main" id="{7D22604E-05F4-4E67-AF52-DB5E1A217EE0}"/>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a:extLst>
              <a:ext uri="{FF2B5EF4-FFF2-40B4-BE49-F238E27FC236}">
                <a16:creationId xmlns:a16="http://schemas.microsoft.com/office/drawing/2014/main" id="{CB915BE4-322D-4525-BEB0-C76FCA803C14}"/>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F321EE4-F258-432C-A847-634B299A8DAC}"/>
              </a:ext>
            </a:extLst>
          </p:cNvPr>
          <p:cNvSpPr>
            <a:spLocks noGrp="1" noChangeArrowheads="1"/>
          </p:cNvSpPr>
          <p:nvPr>
            <p:ph type="sldNum"/>
          </p:nvPr>
        </p:nvSpPr>
        <p:spPr>
          <a:ln/>
        </p:spPr>
        <p:txBody>
          <a:bodyPr/>
          <a:lstStyle/>
          <a:p>
            <a:fld id="{6A4C14D7-CF7A-43CD-A7E1-9CB894082D04}" type="slidenum">
              <a:rPr lang="en-US" altLang="en-US"/>
              <a:pPr/>
              <a:t>3</a:t>
            </a:fld>
            <a:endParaRPr lang="en-US" altLang="en-US"/>
          </a:p>
        </p:txBody>
      </p:sp>
      <p:sp>
        <p:nvSpPr>
          <p:cNvPr id="9217" name="Rectangle 1">
            <a:extLst>
              <a:ext uri="{FF2B5EF4-FFF2-40B4-BE49-F238E27FC236}">
                <a16:creationId xmlns:a16="http://schemas.microsoft.com/office/drawing/2014/main" id="{E81B1428-9174-4ADE-A253-174F24C8B0AF}"/>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a:extLst>
              <a:ext uri="{FF2B5EF4-FFF2-40B4-BE49-F238E27FC236}">
                <a16:creationId xmlns:a16="http://schemas.microsoft.com/office/drawing/2014/main" id="{2C6F15FF-9238-4E91-B412-4E5B674785BA}"/>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C214-5EF7-470E-B1A5-EB912F43444B}"/>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6788403-32D7-4AB6-9E30-31A644FAD7CC}"/>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C1A7A45-6E7E-468F-9586-EFEF9E1586D1}"/>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E78DCF1-2BCC-40DC-807C-47048DEAB298}"/>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E34B7B3-498D-4896-B547-15FDA1EF84D3}"/>
              </a:ext>
            </a:extLst>
          </p:cNvPr>
          <p:cNvSpPr>
            <a:spLocks noGrp="1"/>
          </p:cNvSpPr>
          <p:nvPr>
            <p:ph type="sldNum" idx="12"/>
          </p:nvPr>
        </p:nvSpPr>
        <p:spPr/>
        <p:txBody>
          <a:bodyPr/>
          <a:lstStyle>
            <a:lvl1pPr>
              <a:defRPr/>
            </a:lvl1pPr>
          </a:lstStyle>
          <a:p>
            <a:fld id="{218B4B00-B71A-4434-B4FF-343ACB8B4AB8}" type="slidenum">
              <a:rPr lang="en-US" altLang="en-US"/>
              <a:pPr/>
              <a:t>‹#›</a:t>
            </a:fld>
            <a:endParaRPr lang="en-US" altLang="en-US"/>
          </a:p>
        </p:txBody>
      </p:sp>
    </p:spTree>
    <p:extLst>
      <p:ext uri="{BB962C8B-B14F-4D97-AF65-F5344CB8AC3E}">
        <p14:creationId xmlns:p14="http://schemas.microsoft.com/office/powerpoint/2010/main" val="3701900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600E9-23F7-4197-B7B3-927A074491B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875FCB6-F555-40C8-923B-8BE8CF1283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2641D13-1D94-4426-BC75-E0AF2B42922B}"/>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E1C736F-F608-4FC2-9B2D-C17C33A12F54}"/>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88E72A6-2FED-47D8-9267-26C220BB1B08}"/>
              </a:ext>
            </a:extLst>
          </p:cNvPr>
          <p:cNvSpPr>
            <a:spLocks noGrp="1"/>
          </p:cNvSpPr>
          <p:nvPr>
            <p:ph type="sldNum" idx="12"/>
          </p:nvPr>
        </p:nvSpPr>
        <p:spPr/>
        <p:txBody>
          <a:bodyPr/>
          <a:lstStyle>
            <a:lvl1pPr>
              <a:defRPr/>
            </a:lvl1pPr>
          </a:lstStyle>
          <a:p>
            <a:fld id="{18A59674-B031-4160-BA31-9C8967903E36}" type="slidenum">
              <a:rPr lang="en-US" altLang="en-US"/>
              <a:pPr/>
              <a:t>‹#›</a:t>
            </a:fld>
            <a:endParaRPr lang="en-US" altLang="en-US"/>
          </a:p>
        </p:txBody>
      </p:sp>
    </p:spTree>
    <p:extLst>
      <p:ext uri="{BB962C8B-B14F-4D97-AF65-F5344CB8AC3E}">
        <p14:creationId xmlns:p14="http://schemas.microsoft.com/office/powerpoint/2010/main" val="298023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315883-D192-49C9-B22E-39E63A263CF4}"/>
              </a:ext>
            </a:extLst>
          </p:cNvPr>
          <p:cNvSpPr>
            <a:spLocks noGrp="1"/>
          </p:cNvSpPr>
          <p:nvPr>
            <p:ph type="title" orient="vert"/>
          </p:nvPr>
        </p:nvSpPr>
        <p:spPr>
          <a:xfrm>
            <a:off x="7305675" y="301625"/>
            <a:ext cx="2266950" cy="58499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434832D-37C5-4BAC-BECB-BC5A6EA9E1E4}"/>
              </a:ext>
            </a:extLst>
          </p:cNvPr>
          <p:cNvSpPr>
            <a:spLocks noGrp="1"/>
          </p:cNvSpPr>
          <p:nvPr>
            <p:ph type="body" orient="vert" idx="1"/>
          </p:nvPr>
        </p:nvSpPr>
        <p:spPr>
          <a:xfrm>
            <a:off x="503238" y="301625"/>
            <a:ext cx="6650037"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44CD908-1329-4A37-BCB2-60A28ED8254F}"/>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B085704-40D8-4473-A083-51A9A4D77C88}"/>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F9F3937-9774-4D04-93A2-1BB84ADAF204}"/>
              </a:ext>
            </a:extLst>
          </p:cNvPr>
          <p:cNvSpPr>
            <a:spLocks noGrp="1"/>
          </p:cNvSpPr>
          <p:nvPr>
            <p:ph type="sldNum" idx="12"/>
          </p:nvPr>
        </p:nvSpPr>
        <p:spPr/>
        <p:txBody>
          <a:bodyPr/>
          <a:lstStyle>
            <a:lvl1pPr>
              <a:defRPr/>
            </a:lvl1pPr>
          </a:lstStyle>
          <a:p>
            <a:fld id="{E51AAD51-9A4B-45A6-B0E6-11E6F97F4611}" type="slidenum">
              <a:rPr lang="en-US" altLang="en-US"/>
              <a:pPr/>
              <a:t>‹#›</a:t>
            </a:fld>
            <a:endParaRPr lang="en-US" altLang="en-US"/>
          </a:p>
        </p:txBody>
      </p:sp>
    </p:spTree>
    <p:extLst>
      <p:ext uri="{BB962C8B-B14F-4D97-AF65-F5344CB8AC3E}">
        <p14:creationId xmlns:p14="http://schemas.microsoft.com/office/powerpoint/2010/main" val="3011426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3F200-15B6-488B-A414-13616F4A48FE}"/>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F83A3AB-B090-4850-98C4-85ED58BA9C84}"/>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01E27D4-BE5E-48E6-983D-710827D4E0D4}"/>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668777E-34CF-428E-9ADD-8327C6F1CA92}"/>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313C18-0682-402D-9C98-98AE7435527B}"/>
              </a:ext>
            </a:extLst>
          </p:cNvPr>
          <p:cNvSpPr>
            <a:spLocks noGrp="1"/>
          </p:cNvSpPr>
          <p:nvPr>
            <p:ph type="sldNum" idx="12"/>
          </p:nvPr>
        </p:nvSpPr>
        <p:spPr/>
        <p:txBody>
          <a:bodyPr/>
          <a:lstStyle>
            <a:lvl1pPr>
              <a:defRPr/>
            </a:lvl1pPr>
          </a:lstStyle>
          <a:p>
            <a:fld id="{91B754DC-617D-4C40-ACD1-7F41189B8DDF}" type="slidenum">
              <a:rPr lang="en-US" altLang="en-US"/>
              <a:pPr/>
              <a:t>‹#›</a:t>
            </a:fld>
            <a:endParaRPr lang="en-US" altLang="en-US"/>
          </a:p>
        </p:txBody>
      </p:sp>
    </p:spTree>
    <p:extLst>
      <p:ext uri="{BB962C8B-B14F-4D97-AF65-F5344CB8AC3E}">
        <p14:creationId xmlns:p14="http://schemas.microsoft.com/office/powerpoint/2010/main" val="4244219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1985B-94FA-46AE-B3E7-CCD56D7C1EF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B53517C-1F09-40A8-94CF-A761135FA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EBA2624-2CA1-4F71-8B1A-D83C7EB42F46}"/>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96DF341-349A-478D-A8D8-FD4E39C13F8B}"/>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A91ADFD-36A9-4039-AF6F-3B9DA12BA1D4}"/>
              </a:ext>
            </a:extLst>
          </p:cNvPr>
          <p:cNvSpPr>
            <a:spLocks noGrp="1"/>
          </p:cNvSpPr>
          <p:nvPr>
            <p:ph type="sldNum" idx="12"/>
          </p:nvPr>
        </p:nvSpPr>
        <p:spPr/>
        <p:txBody>
          <a:bodyPr/>
          <a:lstStyle>
            <a:lvl1pPr>
              <a:defRPr/>
            </a:lvl1pPr>
          </a:lstStyle>
          <a:p>
            <a:fld id="{D773AC7E-AE4B-4292-ABA6-9FC95D93C4F8}" type="slidenum">
              <a:rPr lang="en-US" altLang="en-US"/>
              <a:pPr/>
              <a:t>‹#›</a:t>
            </a:fld>
            <a:endParaRPr lang="en-US" altLang="en-US"/>
          </a:p>
        </p:txBody>
      </p:sp>
    </p:spTree>
    <p:extLst>
      <p:ext uri="{BB962C8B-B14F-4D97-AF65-F5344CB8AC3E}">
        <p14:creationId xmlns:p14="http://schemas.microsoft.com/office/powerpoint/2010/main" val="3347824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EE4C-017A-4269-BABA-70608A661B00}"/>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3386D95-5AAF-4DF1-9F83-2687F45B6CBE}"/>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2E0D3208-D48F-422E-8B47-52657F6D6B06}"/>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45A31A0-1E4E-4082-96D4-38A52EDD4FA1}"/>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F25FC88-8196-4CAA-AB74-D4B5D98765CF}"/>
              </a:ext>
            </a:extLst>
          </p:cNvPr>
          <p:cNvSpPr>
            <a:spLocks noGrp="1"/>
          </p:cNvSpPr>
          <p:nvPr>
            <p:ph type="sldNum" idx="12"/>
          </p:nvPr>
        </p:nvSpPr>
        <p:spPr/>
        <p:txBody>
          <a:bodyPr/>
          <a:lstStyle>
            <a:lvl1pPr>
              <a:defRPr/>
            </a:lvl1pPr>
          </a:lstStyle>
          <a:p>
            <a:fld id="{5E43CA93-F677-4B06-B5EB-6B4F72208EE7}" type="slidenum">
              <a:rPr lang="en-US" altLang="en-US"/>
              <a:pPr/>
              <a:t>‹#›</a:t>
            </a:fld>
            <a:endParaRPr lang="en-US" altLang="en-US"/>
          </a:p>
        </p:txBody>
      </p:sp>
    </p:spTree>
    <p:extLst>
      <p:ext uri="{BB962C8B-B14F-4D97-AF65-F5344CB8AC3E}">
        <p14:creationId xmlns:p14="http://schemas.microsoft.com/office/powerpoint/2010/main" val="1975257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0A877-29E2-4BB7-9641-46243F86B35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3866460-C502-4DB4-A7F5-F65CFBCAA231}"/>
              </a:ext>
            </a:extLst>
          </p:cNvPr>
          <p:cNvSpPr>
            <a:spLocks noGrp="1"/>
          </p:cNvSpPr>
          <p:nvPr>
            <p:ph sz="half" idx="1"/>
          </p:nvPr>
        </p:nvSpPr>
        <p:spPr>
          <a:xfrm>
            <a:off x="503238" y="180022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FB05F53-A06E-4294-97C2-95EB755D7338}"/>
              </a:ext>
            </a:extLst>
          </p:cNvPr>
          <p:cNvSpPr>
            <a:spLocks noGrp="1"/>
          </p:cNvSpPr>
          <p:nvPr>
            <p:ph sz="half" idx="2"/>
          </p:nvPr>
        </p:nvSpPr>
        <p:spPr>
          <a:xfrm>
            <a:off x="5114925" y="1800225"/>
            <a:ext cx="4459288"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5D716A1-42EF-489A-9BD5-DF938D50EE9D}"/>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CECBC65-86C9-4D07-817F-0622FB614D40}"/>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7C5857D-42D0-4C19-901A-9F69C2B0EF6A}"/>
              </a:ext>
            </a:extLst>
          </p:cNvPr>
          <p:cNvSpPr>
            <a:spLocks noGrp="1"/>
          </p:cNvSpPr>
          <p:nvPr>
            <p:ph type="sldNum" idx="12"/>
          </p:nvPr>
        </p:nvSpPr>
        <p:spPr/>
        <p:txBody>
          <a:bodyPr/>
          <a:lstStyle>
            <a:lvl1pPr>
              <a:defRPr/>
            </a:lvl1pPr>
          </a:lstStyle>
          <a:p>
            <a:fld id="{816D4014-0558-4749-90B5-2BCCFE47768F}" type="slidenum">
              <a:rPr lang="en-US" altLang="en-US"/>
              <a:pPr/>
              <a:t>‹#›</a:t>
            </a:fld>
            <a:endParaRPr lang="en-US" altLang="en-US"/>
          </a:p>
        </p:txBody>
      </p:sp>
    </p:spTree>
    <p:extLst>
      <p:ext uri="{BB962C8B-B14F-4D97-AF65-F5344CB8AC3E}">
        <p14:creationId xmlns:p14="http://schemas.microsoft.com/office/powerpoint/2010/main" val="3680588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5AEB7-EC8E-45F7-AA72-2DD4B9F056F8}"/>
              </a:ext>
            </a:extLst>
          </p:cNvPr>
          <p:cNvSpPr>
            <a:spLocks noGrp="1"/>
          </p:cNvSpPr>
          <p:nvPr>
            <p:ph type="title"/>
          </p:nvPr>
        </p:nvSpPr>
        <p:spPr>
          <a:xfrm>
            <a:off x="693738" y="403225"/>
            <a:ext cx="8694737" cy="1460500"/>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5F6C036-0BB7-4D56-88B1-73B1F7D225D6}"/>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E7A1A1-471A-4B2E-8B61-A2C698DCF06F}"/>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8747A7F-585A-4FAE-87C1-9489F29BE8C5}"/>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94BEFB-DAFA-4EA9-AD67-EAF529A7F349}"/>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BAF566B-BBE5-4C82-A6E0-02E0C3DD653D}"/>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B3F02782-A86F-4B2C-84FC-70B22C7C84AE}"/>
              </a:ext>
            </a:extLst>
          </p:cNvPr>
          <p:cNvSpPr>
            <a:spLocks noGrp="1"/>
          </p:cNvSpPr>
          <p:nvPr>
            <p:ph type="ft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1D9FA50D-06AB-457D-BB01-20AF74275BEB}"/>
              </a:ext>
            </a:extLst>
          </p:cNvPr>
          <p:cNvSpPr>
            <a:spLocks noGrp="1"/>
          </p:cNvSpPr>
          <p:nvPr>
            <p:ph type="sldNum" idx="12"/>
          </p:nvPr>
        </p:nvSpPr>
        <p:spPr/>
        <p:txBody>
          <a:bodyPr/>
          <a:lstStyle>
            <a:lvl1pPr>
              <a:defRPr/>
            </a:lvl1pPr>
          </a:lstStyle>
          <a:p>
            <a:fld id="{B8BD49D0-E016-49AC-87A0-15BE16BB0F6B}" type="slidenum">
              <a:rPr lang="en-US" altLang="en-US"/>
              <a:pPr/>
              <a:t>‹#›</a:t>
            </a:fld>
            <a:endParaRPr lang="en-US" altLang="en-US"/>
          </a:p>
        </p:txBody>
      </p:sp>
    </p:spTree>
    <p:extLst>
      <p:ext uri="{BB962C8B-B14F-4D97-AF65-F5344CB8AC3E}">
        <p14:creationId xmlns:p14="http://schemas.microsoft.com/office/powerpoint/2010/main" val="1223619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6F35-1095-4AF0-B9D4-F820F925D84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82A1B23-18A2-46A3-9985-AA65B9AC140B}"/>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CA9E0981-71FB-4B9D-B6A2-2624DE34E715}"/>
              </a:ext>
            </a:extLst>
          </p:cNvPr>
          <p:cNvSpPr>
            <a:spLocks noGrp="1"/>
          </p:cNvSpPr>
          <p:nvPr>
            <p:ph type="ft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B260C9B-2AB2-440C-8DBE-F7373CD0188C}"/>
              </a:ext>
            </a:extLst>
          </p:cNvPr>
          <p:cNvSpPr>
            <a:spLocks noGrp="1"/>
          </p:cNvSpPr>
          <p:nvPr>
            <p:ph type="sldNum" idx="12"/>
          </p:nvPr>
        </p:nvSpPr>
        <p:spPr/>
        <p:txBody>
          <a:bodyPr/>
          <a:lstStyle>
            <a:lvl1pPr>
              <a:defRPr/>
            </a:lvl1pPr>
          </a:lstStyle>
          <a:p>
            <a:fld id="{3A3A93C0-89BA-4743-AFCE-D42172B3875C}" type="slidenum">
              <a:rPr lang="en-US" altLang="en-US"/>
              <a:pPr/>
              <a:t>‹#›</a:t>
            </a:fld>
            <a:endParaRPr lang="en-US" altLang="en-US"/>
          </a:p>
        </p:txBody>
      </p:sp>
    </p:spTree>
    <p:extLst>
      <p:ext uri="{BB962C8B-B14F-4D97-AF65-F5344CB8AC3E}">
        <p14:creationId xmlns:p14="http://schemas.microsoft.com/office/powerpoint/2010/main" val="7901559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80BDAC-A96E-4933-8B0F-6A11C7602FA0}"/>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D85FA301-079A-40B9-918D-BF6C0C480B7A}"/>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5B680BEA-397C-4F7D-871C-6581033CEE07}"/>
              </a:ext>
            </a:extLst>
          </p:cNvPr>
          <p:cNvSpPr>
            <a:spLocks noGrp="1"/>
          </p:cNvSpPr>
          <p:nvPr>
            <p:ph type="sldNum" idx="12"/>
          </p:nvPr>
        </p:nvSpPr>
        <p:spPr/>
        <p:txBody>
          <a:bodyPr/>
          <a:lstStyle>
            <a:lvl1pPr>
              <a:defRPr/>
            </a:lvl1pPr>
          </a:lstStyle>
          <a:p>
            <a:fld id="{2B985754-F675-424D-AFFC-B1DC6B5E9E3B}" type="slidenum">
              <a:rPr lang="en-US" altLang="en-US"/>
              <a:pPr/>
              <a:t>‹#›</a:t>
            </a:fld>
            <a:endParaRPr lang="en-US" altLang="en-US"/>
          </a:p>
        </p:txBody>
      </p:sp>
    </p:spTree>
    <p:extLst>
      <p:ext uri="{BB962C8B-B14F-4D97-AF65-F5344CB8AC3E}">
        <p14:creationId xmlns:p14="http://schemas.microsoft.com/office/powerpoint/2010/main" val="21894879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AC8F-AAFF-425D-923C-AA0CDCF5C901}"/>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51A7938-9E27-4192-B68E-E5BE394DDCB9}"/>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68569C4-88E3-4BB8-9C8C-420530E468BD}"/>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79BBF-AE8F-4FF9-963A-C80DA64E0E31}"/>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FAF1C49-6AF6-4514-83AF-2425F220A619}"/>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4DDA92F-F216-4172-B679-DCE49E3745AC}"/>
              </a:ext>
            </a:extLst>
          </p:cNvPr>
          <p:cNvSpPr>
            <a:spLocks noGrp="1"/>
          </p:cNvSpPr>
          <p:nvPr>
            <p:ph type="sldNum" idx="12"/>
          </p:nvPr>
        </p:nvSpPr>
        <p:spPr/>
        <p:txBody>
          <a:bodyPr/>
          <a:lstStyle>
            <a:lvl1pPr>
              <a:defRPr/>
            </a:lvl1pPr>
          </a:lstStyle>
          <a:p>
            <a:fld id="{F3D50DA7-074F-4B19-AAF2-B1B2CE180B53}" type="slidenum">
              <a:rPr lang="en-US" altLang="en-US"/>
              <a:pPr/>
              <a:t>‹#›</a:t>
            </a:fld>
            <a:endParaRPr lang="en-US" altLang="en-US"/>
          </a:p>
        </p:txBody>
      </p:sp>
    </p:spTree>
    <p:extLst>
      <p:ext uri="{BB962C8B-B14F-4D97-AF65-F5344CB8AC3E}">
        <p14:creationId xmlns:p14="http://schemas.microsoft.com/office/powerpoint/2010/main" val="2186274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17DBE-3474-4699-9833-5B3782A9FD7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2AA9DDE-DB05-476B-9F44-88DDD42B58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7943950-8CEE-4E0B-8FF8-9BED8F86C918}"/>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E27934B-223E-4755-8BD5-17E810AD0F71}"/>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301FF60-66BA-4245-A1FE-D82D537419BF}"/>
              </a:ext>
            </a:extLst>
          </p:cNvPr>
          <p:cNvSpPr>
            <a:spLocks noGrp="1"/>
          </p:cNvSpPr>
          <p:nvPr>
            <p:ph type="sldNum" idx="12"/>
          </p:nvPr>
        </p:nvSpPr>
        <p:spPr/>
        <p:txBody>
          <a:bodyPr/>
          <a:lstStyle>
            <a:lvl1pPr>
              <a:defRPr/>
            </a:lvl1pPr>
          </a:lstStyle>
          <a:p>
            <a:fld id="{0239D94B-5D7F-4B37-880C-44D543E332F1}" type="slidenum">
              <a:rPr lang="en-US" altLang="en-US"/>
              <a:pPr/>
              <a:t>‹#›</a:t>
            </a:fld>
            <a:endParaRPr lang="en-US" altLang="en-US"/>
          </a:p>
        </p:txBody>
      </p:sp>
    </p:spTree>
    <p:extLst>
      <p:ext uri="{BB962C8B-B14F-4D97-AF65-F5344CB8AC3E}">
        <p14:creationId xmlns:p14="http://schemas.microsoft.com/office/powerpoint/2010/main" val="3028228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ECDE6-17CE-4F83-A563-C32837B968F9}"/>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4837744-D776-4DFB-A700-210FECF85173}"/>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B8DB981-2BA9-407C-B93B-612DCD70BDC6}"/>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2381DF-BAD3-4A83-A078-9472CEE2DF4F}"/>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6E49BDA-63A7-41A1-B75E-D24BE549022E}"/>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F826176-8FEA-4D29-ADFA-AE887C933432}"/>
              </a:ext>
            </a:extLst>
          </p:cNvPr>
          <p:cNvSpPr>
            <a:spLocks noGrp="1"/>
          </p:cNvSpPr>
          <p:nvPr>
            <p:ph type="sldNum" idx="12"/>
          </p:nvPr>
        </p:nvSpPr>
        <p:spPr/>
        <p:txBody>
          <a:bodyPr/>
          <a:lstStyle>
            <a:lvl1pPr>
              <a:defRPr/>
            </a:lvl1pPr>
          </a:lstStyle>
          <a:p>
            <a:fld id="{C23F185C-660E-43ED-86C2-F6ADFBA019E7}" type="slidenum">
              <a:rPr lang="en-US" altLang="en-US"/>
              <a:pPr/>
              <a:t>‹#›</a:t>
            </a:fld>
            <a:endParaRPr lang="en-US" altLang="en-US"/>
          </a:p>
        </p:txBody>
      </p:sp>
    </p:spTree>
    <p:extLst>
      <p:ext uri="{BB962C8B-B14F-4D97-AF65-F5344CB8AC3E}">
        <p14:creationId xmlns:p14="http://schemas.microsoft.com/office/powerpoint/2010/main" val="214396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B77B-CE22-4315-90C7-B2EC43605CE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877F82E-301A-4083-83EB-ED9BB03893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9AF23A9-88F6-4175-87F7-16E76A4E1527}"/>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D8B6EF-BF3F-455F-930F-F248FE841D37}"/>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759F2DE-7462-43CC-949A-161CE6685F88}"/>
              </a:ext>
            </a:extLst>
          </p:cNvPr>
          <p:cNvSpPr>
            <a:spLocks noGrp="1"/>
          </p:cNvSpPr>
          <p:nvPr>
            <p:ph type="sldNum" idx="12"/>
          </p:nvPr>
        </p:nvSpPr>
        <p:spPr/>
        <p:txBody>
          <a:bodyPr/>
          <a:lstStyle>
            <a:lvl1pPr>
              <a:defRPr/>
            </a:lvl1pPr>
          </a:lstStyle>
          <a:p>
            <a:fld id="{2DD90595-BDC0-4F55-BD55-C598029A7555}" type="slidenum">
              <a:rPr lang="en-US" altLang="en-US"/>
              <a:pPr/>
              <a:t>‹#›</a:t>
            </a:fld>
            <a:endParaRPr lang="en-US" altLang="en-US"/>
          </a:p>
        </p:txBody>
      </p:sp>
    </p:spTree>
    <p:extLst>
      <p:ext uri="{BB962C8B-B14F-4D97-AF65-F5344CB8AC3E}">
        <p14:creationId xmlns:p14="http://schemas.microsoft.com/office/powerpoint/2010/main" val="643454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DCE832-4EE5-4698-8FE7-28459AFABE0D}"/>
              </a:ext>
            </a:extLst>
          </p:cNvPr>
          <p:cNvSpPr>
            <a:spLocks noGrp="1"/>
          </p:cNvSpPr>
          <p:nvPr>
            <p:ph type="title" orient="vert"/>
          </p:nvPr>
        </p:nvSpPr>
        <p:spPr>
          <a:xfrm>
            <a:off x="7307263" y="576263"/>
            <a:ext cx="2266950" cy="5607050"/>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AC0DDBC-CD27-4AEC-8DE3-CAEC9BD2B352}"/>
              </a:ext>
            </a:extLst>
          </p:cNvPr>
          <p:cNvSpPr>
            <a:spLocks noGrp="1"/>
          </p:cNvSpPr>
          <p:nvPr>
            <p:ph type="body" orient="vert" idx="1"/>
          </p:nvPr>
        </p:nvSpPr>
        <p:spPr>
          <a:xfrm>
            <a:off x="503238" y="576263"/>
            <a:ext cx="6651625" cy="5607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D5B859A-2676-484C-8D2E-1202369BBEF3}"/>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CC0B4BA-AB05-4F78-9861-0A9B070187EE}"/>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328F3DA-EAE9-4976-8CF0-B43ADB2FD7CC}"/>
              </a:ext>
            </a:extLst>
          </p:cNvPr>
          <p:cNvSpPr>
            <a:spLocks noGrp="1"/>
          </p:cNvSpPr>
          <p:nvPr>
            <p:ph type="sldNum" idx="12"/>
          </p:nvPr>
        </p:nvSpPr>
        <p:spPr/>
        <p:txBody>
          <a:bodyPr/>
          <a:lstStyle>
            <a:lvl1pPr>
              <a:defRPr/>
            </a:lvl1pPr>
          </a:lstStyle>
          <a:p>
            <a:fld id="{EF8A266E-293C-43AC-844D-9F8027D11CD6}" type="slidenum">
              <a:rPr lang="en-US" altLang="en-US"/>
              <a:pPr/>
              <a:t>‹#›</a:t>
            </a:fld>
            <a:endParaRPr lang="en-US" altLang="en-US"/>
          </a:p>
        </p:txBody>
      </p:sp>
    </p:spTree>
    <p:extLst>
      <p:ext uri="{BB962C8B-B14F-4D97-AF65-F5344CB8AC3E}">
        <p14:creationId xmlns:p14="http://schemas.microsoft.com/office/powerpoint/2010/main" val="31480434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C24E-DD43-4155-B96D-C735E6198282}"/>
              </a:ext>
            </a:extLst>
          </p:cNvPr>
          <p:cNvSpPr>
            <a:spLocks noGrp="1"/>
          </p:cNvSpPr>
          <p:nvPr>
            <p:ph type="title"/>
          </p:nvPr>
        </p:nvSpPr>
        <p:spPr>
          <a:xfrm>
            <a:off x="503238" y="576263"/>
            <a:ext cx="7197725" cy="719137"/>
          </a:xfrm>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E9093E5-B06A-4AC9-8982-6A2A1EEC86AB}"/>
              </a:ext>
            </a:extLst>
          </p:cNvPr>
          <p:cNvSpPr>
            <a:spLocks noGrp="1"/>
          </p:cNvSpPr>
          <p:nvPr>
            <p:ph type="dt" idx="10"/>
          </p:nvPr>
        </p:nvSpPr>
        <p:spPr>
          <a:xfrm>
            <a:off x="503238" y="6886575"/>
            <a:ext cx="2346325" cy="519113"/>
          </a:xfr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F4CDF3F0-124F-43E3-A82D-DC29BA40641A}"/>
              </a:ext>
            </a:extLst>
          </p:cNvPr>
          <p:cNvSpPr>
            <a:spLocks noGrp="1"/>
          </p:cNvSpPr>
          <p:nvPr>
            <p:ph type="ftr" idx="11"/>
          </p:nvPr>
        </p:nvSpPr>
        <p:spPr>
          <a:xfrm>
            <a:off x="3448050" y="6886575"/>
            <a:ext cx="3194050" cy="519113"/>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A1A3701C-8B9E-4AE8-8AE1-AB1CEC988F54}"/>
              </a:ext>
            </a:extLst>
          </p:cNvPr>
          <p:cNvSpPr>
            <a:spLocks noGrp="1"/>
          </p:cNvSpPr>
          <p:nvPr>
            <p:ph type="sldNum" idx="12"/>
          </p:nvPr>
        </p:nvSpPr>
        <p:spPr>
          <a:xfrm>
            <a:off x="7226300" y="6886575"/>
            <a:ext cx="2346325" cy="519113"/>
          </a:xfrm>
        </p:spPr>
        <p:txBody>
          <a:bodyPr/>
          <a:lstStyle>
            <a:lvl1pPr>
              <a:defRPr/>
            </a:lvl1pPr>
          </a:lstStyle>
          <a:p>
            <a:fld id="{76220189-1797-4E84-9518-3B4FA2872739}" type="slidenum">
              <a:rPr lang="en-US" altLang="en-US"/>
              <a:pPr/>
              <a:t>‹#›</a:t>
            </a:fld>
            <a:endParaRPr lang="en-US" altLang="en-US"/>
          </a:p>
        </p:txBody>
      </p:sp>
    </p:spTree>
    <p:extLst>
      <p:ext uri="{BB962C8B-B14F-4D97-AF65-F5344CB8AC3E}">
        <p14:creationId xmlns:p14="http://schemas.microsoft.com/office/powerpoint/2010/main" val="3872515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58A9-8DC9-4C24-A2DA-C0792F5C50F6}"/>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9577C11C-CA49-43D7-9823-9CE185795DC0}"/>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490B4702-3743-46C7-8430-B693BF806C65}"/>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7E74660-B3F7-497F-819F-99EAB5BB91C6}"/>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532242E-9F3A-4216-853B-C5CE180E9184}"/>
              </a:ext>
            </a:extLst>
          </p:cNvPr>
          <p:cNvSpPr>
            <a:spLocks noGrp="1"/>
          </p:cNvSpPr>
          <p:nvPr>
            <p:ph type="sldNum" idx="12"/>
          </p:nvPr>
        </p:nvSpPr>
        <p:spPr/>
        <p:txBody>
          <a:bodyPr/>
          <a:lstStyle>
            <a:lvl1pPr>
              <a:defRPr/>
            </a:lvl1pPr>
          </a:lstStyle>
          <a:p>
            <a:fld id="{BA252D9F-C30D-4D74-8120-3142815490C1}" type="slidenum">
              <a:rPr lang="en-US" altLang="en-US"/>
              <a:pPr/>
              <a:t>‹#›</a:t>
            </a:fld>
            <a:endParaRPr lang="en-US" altLang="en-US"/>
          </a:p>
        </p:txBody>
      </p:sp>
    </p:spTree>
    <p:extLst>
      <p:ext uri="{BB962C8B-B14F-4D97-AF65-F5344CB8AC3E}">
        <p14:creationId xmlns:p14="http://schemas.microsoft.com/office/powerpoint/2010/main" val="167559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E496-F36D-4E08-BCDB-84B85ED5847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423E53B-FBBD-43D3-8680-83FDDACBFCA5}"/>
              </a:ext>
            </a:extLst>
          </p:cNvPr>
          <p:cNvSpPr>
            <a:spLocks noGrp="1"/>
          </p:cNvSpPr>
          <p:nvPr>
            <p:ph sz="half" idx="1"/>
          </p:nvPr>
        </p:nvSpPr>
        <p:spPr>
          <a:xfrm>
            <a:off x="503238" y="1768475"/>
            <a:ext cx="4457700"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DAB6910-DC47-4B7F-B7A9-0366DB77C2ED}"/>
              </a:ext>
            </a:extLst>
          </p:cNvPr>
          <p:cNvSpPr>
            <a:spLocks noGrp="1"/>
          </p:cNvSpPr>
          <p:nvPr>
            <p:ph sz="half" idx="2"/>
          </p:nvPr>
        </p:nvSpPr>
        <p:spPr>
          <a:xfrm>
            <a:off x="5113338" y="176847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E0AE1F6-A4C0-4CC4-8AB5-31074B7D157F}"/>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C2B9121-7493-4FBE-BA07-3C1A5BA3FE95}"/>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F713A41-1111-490F-9889-724C0B106F29}"/>
              </a:ext>
            </a:extLst>
          </p:cNvPr>
          <p:cNvSpPr>
            <a:spLocks noGrp="1"/>
          </p:cNvSpPr>
          <p:nvPr>
            <p:ph type="sldNum" idx="12"/>
          </p:nvPr>
        </p:nvSpPr>
        <p:spPr/>
        <p:txBody>
          <a:bodyPr/>
          <a:lstStyle>
            <a:lvl1pPr>
              <a:defRPr/>
            </a:lvl1pPr>
          </a:lstStyle>
          <a:p>
            <a:fld id="{49D75578-BBEE-48C4-8AE6-93533B7A9FE4}" type="slidenum">
              <a:rPr lang="en-US" altLang="en-US"/>
              <a:pPr/>
              <a:t>‹#›</a:t>
            </a:fld>
            <a:endParaRPr lang="en-US" altLang="en-US"/>
          </a:p>
        </p:txBody>
      </p:sp>
    </p:spTree>
    <p:extLst>
      <p:ext uri="{BB962C8B-B14F-4D97-AF65-F5344CB8AC3E}">
        <p14:creationId xmlns:p14="http://schemas.microsoft.com/office/powerpoint/2010/main" val="1224112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F6EF-4371-4644-9D5D-472D83437BE9}"/>
              </a:ext>
            </a:extLst>
          </p:cNvPr>
          <p:cNvSpPr>
            <a:spLocks noGrp="1"/>
          </p:cNvSpPr>
          <p:nvPr>
            <p:ph type="title"/>
          </p:nvPr>
        </p:nvSpPr>
        <p:spPr>
          <a:xfrm>
            <a:off x="693738" y="403225"/>
            <a:ext cx="8694737" cy="1460500"/>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F6D5FF6-E2A4-4D83-8281-35A92A6832E9}"/>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92FCBC-F036-41EC-947B-F9A23465C4FD}"/>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8DB046E-F5DC-4D0A-A44B-D067AEFCBF2C}"/>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6A738A-3AD3-4D2A-BBA2-173208B3FC2A}"/>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427BA22-E8BC-4716-BEAE-7C8BB3F01D70}"/>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7214DE51-6E40-41B4-992D-88967BF67B22}"/>
              </a:ext>
            </a:extLst>
          </p:cNvPr>
          <p:cNvSpPr>
            <a:spLocks noGrp="1"/>
          </p:cNvSpPr>
          <p:nvPr>
            <p:ph type="ft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C96F5DD1-8094-4A54-86F7-4C26545FCA70}"/>
              </a:ext>
            </a:extLst>
          </p:cNvPr>
          <p:cNvSpPr>
            <a:spLocks noGrp="1"/>
          </p:cNvSpPr>
          <p:nvPr>
            <p:ph type="sldNum" idx="12"/>
          </p:nvPr>
        </p:nvSpPr>
        <p:spPr/>
        <p:txBody>
          <a:bodyPr/>
          <a:lstStyle>
            <a:lvl1pPr>
              <a:defRPr/>
            </a:lvl1pPr>
          </a:lstStyle>
          <a:p>
            <a:fld id="{F7756FCE-1273-40B7-9A39-7E8751138052}" type="slidenum">
              <a:rPr lang="en-US" altLang="en-US"/>
              <a:pPr/>
              <a:t>‹#›</a:t>
            </a:fld>
            <a:endParaRPr lang="en-US" altLang="en-US"/>
          </a:p>
        </p:txBody>
      </p:sp>
    </p:spTree>
    <p:extLst>
      <p:ext uri="{BB962C8B-B14F-4D97-AF65-F5344CB8AC3E}">
        <p14:creationId xmlns:p14="http://schemas.microsoft.com/office/powerpoint/2010/main" val="1641053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4906-5299-41B5-8535-275029AEFE2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A285F5F-1DDD-4714-876C-CDCBA1E8A9C7}"/>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5EF4F892-BB65-4479-AE6F-1AA3E6D18782}"/>
              </a:ext>
            </a:extLst>
          </p:cNvPr>
          <p:cNvSpPr>
            <a:spLocks noGrp="1"/>
          </p:cNvSpPr>
          <p:nvPr>
            <p:ph type="ft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C0C5DE32-542D-46D1-B8D0-3A2723D747E2}"/>
              </a:ext>
            </a:extLst>
          </p:cNvPr>
          <p:cNvSpPr>
            <a:spLocks noGrp="1"/>
          </p:cNvSpPr>
          <p:nvPr>
            <p:ph type="sldNum" idx="12"/>
          </p:nvPr>
        </p:nvSpPr>
        <p:spPr/>
        <p:txBody>
          <a:bodyPr/>
          <a:lstStyle>
            <a:lvl1pPr>
              <a:defRPr/>
            </a:lvl1pPr>
          </a:lstStyle>
          <a:p>
            <a:fld id="{BB04D7AA-6216-4E92-83E5-4666A89BD2DA}" type="slidenum">
              <a:rPr lang="en-US" altLang="en-US"/>
              <a:pPr/>
              <a:t>‹#›</a:t>
            </a:fld>
            <a:endParaRPr lang="en-US" altLang="en-US"/>
          </a:p>
        </p:txBody>
      </p:sp>
    </p:spTree>
    <p:extLst>
      <p:ext uri="{BB962C8B-B14F-4D97-AF65-F5344CB8AC3E}">
        <p14:creationId xmlns:p14="http://schemas.microsoft.com/office/powerpoint/2010/main" val="1521662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B95D0D-47D0-4D43-8D3C-4346B7AD5CFC}"/>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F2FC5101-D229-49DF-A1E2-D32C69FF78D1}"/>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A533B792-C0EB-4C84-A770-B762056D00D1}"/>
              </a:ext>
            </a:extLst>
          </p:cNvPr>
          <p:cNvSpPr>
            <a:spLocks noGrp="1"/>
          </p:cNvSpPr>
          <p:nvPr>
            <p:ph type="sldNum" idx="12"/>
          </p:nvPr>
        </p:nvSpPr>
        <p:spPr/>
        <p:txBody>
          <a:bodyPr/>
          <a:lstStyle>
            <a:lvl1pPr>
              <a:defRPr/>
            </a:lvl1pPr>
          </a:lstStyle>
          <a:p>
            <a:fld id="{AD48FBCB-C999-4DDF-9F87-06090AE30253}" type="slidenum">
              <a:rPr lang="en-US" altLang="en-US"/>
              <a:pPr/>
              <a:t>‹#›</a:t>
            </a:fld>
            <a:endParaRPr lang="en-US" altLang="en-US"/>
          </a:p>
        </p:txBody>
      </p:sp>
    </p:spTree>
    <p:extLst>
      <p:ext uri="{BB962C8B-B14F-4D97-AF65-F5344CB8AC3E}">
        <p14:creationId xmlns:p14="http://schemas.microsoft.com/office/powerpoint/2010/main" val="3313665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8F921-A0E3-4C3F-A643-6C520EB2F383}"/>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9C3E16E-4204-4D3D-A484-181EFB7D2D60}"/>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78D6C29-1490-4FB9-9352-98F52C73148E}"/>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62023B-29BC-4382-8AF3-02378762B7BC}"/>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13314D2-8E74-4E48-BF8A-505BAC2D4014}"/>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AB02EA4-714B-43F1-BD85-09FC1F3E1530}"/>
              </a:ext>
            </a:extLst>
          </p:cNvPr>
          <p:cNvSpPr>
            <a:spLocks noGrp="1"/>
          </p:cNvSpPr>
          <p:nvPr>
            <p:ph type="sldNum" idx="12"/>
          </p:nvPr>
        </p:nvSpPr>
        <p:spPr/>
        <p:txBody>
          <a:bodyPr/>
          <a:lstStyle>
            <a:lvl1pPr>
              <a:defRPr/>
            </a:lvl1pPr>
          </a:lstStyle>
          <a:p>
            <a:fld id="{B69FF7EA-ACE0-45C5-9AC6-CBD2FC480089}" type="slidenum">
              <a:rPr lang="en-US" altLang="en-US"/>
              <a:pPr/>
              <a:t>‹#›</a:t>
            </a:fld>
            <a:endParaRPr lang="en-US" altLang="en-US"/>
          </a:p>
        </p:txBody>
      </p:sp>
    </p:spTree>
    <p:extLst>
      <p:ext uri="{BB962C8B-B14F-4D97-AF65-F5344CB8AC3E}">
        <p14:creationId xmlns:p14="http://schemas.microsoft.com/office/powerpoint/2010/main" val="361352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F39C-47FD-4F30-ADBF-A49E73F33E93}"/>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10B6439-0867-4B7A-850B-731C903970BB}"/>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29BB9A6D-719A-435D-8B53-389E862914BB}"/>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7FD8C5-9FF2-42FA-B395-5C547AF160D0}"/>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EE572599-3D07-4DD9-B5B0-717CF5EC5FFD}"/>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91935B0-3D80-4BB8-A5C9-07AC2D31279A}"/>
              </a:ext>
            </a:extLst>
          </p:cNvPr>
          <p:cNvSpPr>
            <a:spLocks noGrp="1"/>
          </p:cNvSpPr>
          <p:nvPr>
            <p:ph type="sldNum" idx="12"/>
          </p:nvPr>
        </p:nvSpPr>
        <p:spPr/>
        <p:txBody>
          <a:bodyPr/>
          <a:lstStyle>
            <a:lvl1pPr>
              <a:defRPr/>
            </a:lvl1pPr>
          </a:lstStyle>
          <a:p>
            <a:fld id="{E6F46D6D-95E7-4328-A603-E5C2E39CAE66}" type="slidenum">
              <a:rPr lang="en-US" altLang="en-US"/>
              <a:pPr/>
              <a:t>‹#›</a:t>
            </a:fld>
            <a:endParaRPr lang="en-US" altLang="en-US"/>
          </a:p>
        </p:txBody>
      </p:sp>
    </p:spTree>
    <p:extLst>
      <p:ext uri="{BB962C8B-B14F-4D97-AF65-F5344CB8AC3E}">
        <p14:creationId xmlns:p14="http://schemas.microsoft.com/office/powerpoint/2010/main" val="3309179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3F212314-6A6D-4526-899D-1ED76F662F16}"/>
              </a:ext>
            </a:extLst>
          </p:cNvPr>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6" name="Rectangle 2">
            <a:extLst>
              <a:ext uri="{FF2B5EF4-FFF2-40B4-BE49-F238E27FC236}">
                <a16:creationId xmlns:a16="http://schemas.microsoft.com/office/drawing/2014/main" id="{E44C3108-CC5C-4E4C-AD30-FF17D58CAEE1}"/>
              </a:ext>
            </a:extLst>
          </p:cNvPr>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192"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7" name="Rectangle 3">
            <a:extLst>
              <a:ext uri="{FF2B5EF4-FFF2-40B4-BE49-F238E27FC236}">
                <a16:creationId xmlns:a16="http://schemas.microsoft.com/office/drawing/2014/main" id="{00BFAA14-2C3F-4FA4-99DF-65280116CCCD}"/>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1028" name="Rectangle 4">
            <a:extLst>
              <a:ext uri="{FF2B5EF4-FFF2-40B4-BE49-F238E27FC236}">
                <a16:creationId xmlns:a16="http://schemas.microsoft.com/office/drawing/2014/main" id="{391D8325-2964-4C2B-A96A-EA773A8C51FE}"/>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1029" name="Rectangle 5">
            <a:extLst>
              <a:ext uri="{FF2B5EF4-FFF2-40B4-BE49-F238E27FC236}">
                <a16:creationId xmlns:a16="http://schemas.microsoft.com/office/drawing/2014/main" id="{3947D94F-EB41-499A-9A9E-4F88A3034B4A}"/>
              </a:ext>
            </a:extLst>
          </p:cNvPr>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fld id="{86C952C1-9F7E-426D-84AF-337685CA95F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2pPr>
      <a:lvl3pPr marL="1143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3pPr>
      <a:lvl4pPr marL="1600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4pPr>
      <a:lvl5pPr marL="20574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5pPr>
      <a:lvl6pPr marL="25146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6pPr>
      <a:lvl7pPr marL="29718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7pPr>
      <a:lvl8pPr marL="3429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8pPr>
      <a:lvl9pPr marL="3886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EA8C6663-3CB2-434B-8191-4238EAA800F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079038" cy="7559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0" name="Rectangle 2">
            <a:extLst>
              <a:ext uri="{FF2B5EF4-FFF2-40B4-BE49-F238E27FC236}">
                <a16:creationId xmlns:a16="http://schemas.microsoft.com/office/drawing/2014/main" id="{C223AECD-1C06-4DFD-B75E-397D93129CB8}"/>
              </a:ext>
            </a:extLst>
          </p:cNvPr>
          <p:cNvSpPr>
            <a:spLocks noGrp="1" noChangeArrowheads="1"/>
          </p:cNvSpPr>
          <p:nvPr>
            <p:ph type="title"/>
          </p:nvPr>
        </p:nvSpPr>
        <p:spPr bwMode="auto">
          <a:xfrm>
            <a:off x="503238" y="576263"/>
            <a:ext cx="719772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2051" name="Rectangle 3">
            <a:extLst>
              <a:ext uri="{FF2B5EF4-FFF2-40B4-BE49-F238E27FC236}">
                <a16:creationId xmlns:a16="http://schemas.microsoft.com/office/drawing/2014/main" id="{F3014DEF-84B2-4D1A-ACBB-CE2B457B1D46}"/>
              </a:ext>
            </a:extLst>
          </p:cNvPr>
          <p:cNvSpPr>
            <a:spLocks noGrp="1" noChangeArrowheads="1"/>
          </p:cNvSpPr>
          <p:nvPr>
            <p:ph type="body" idx="1"/>
          </p:nvPr>
        </p:nvSpPr>
        <p:spPr bwMode="auto">
          <a:xfrm>
            <a:off x="503238" y="1800225"/>
            <a:ext cx="9070975"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656"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052" name="Rectangle 4">
            <a:extLst>
              <a:ext uri="{FF2B5EF4-FFF2-40B4-BE49-F238E27FC236}">
                <a16:creationId xmlns:a16="http://schemas.microsoft.com/office/drawing/2014/main" id="{6DD9C368-4158-4473-A680-BF07C630DB54}"/>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2053" name="Rectangle 5">
            <a:extLst>
              <a:ext uri="{FF2B5EF4-FFF2-40B4-BE49-F238E27FC236}">
                <a16:creationId xmlns:a16="http://schemas.microsoft.com/office/drawing/2014/main" id="{16D8AE5A-8161-415B-8487-116AB08FAC87}"/>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2054" name="Rectangle 6">
            <a:extLst>
              <a:ext uri="{FF2B5EF4-FFF2-40B4-BE49-F238E27FC236}">
                <a16:creationId xmlns:a16="http://schemas.microsoft.com/office/drawing/2014/main" id="{24F93032-8152-4D9E-B0A4-D8F61102B19F}"/>
              </a:ext>
            </a:extLst>
          </p:cNvPr>
          <p:cNvSpPr>
            <a:spLocks noGrp="1" noChangeArrowheads="1"/>
          </p:cNvSpPr>
          <p:nvPr>
            <p:ph type="sldNum"/>
          </p:nvPr>
        </p:nvSpPr>
        <p:spPr bwMode="auto">
          <a:xfrm>
            <a:off x="7226300"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fld id="{A86B0D35-D619-4BE8-91AE-FCBAF1CC007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kern="1200">
          <a:solidFill>
            <a:srgbClr val="000000"/>
          </a:solidFill>
          <a:latin typeface="+mj-lt"/>
          <a:ea typeface="+mj-ea"/>
          <a:cs typeface="+mj-cs"/>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5pPr>
      <a:lvl6pPr marL="25146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6pPr>
      <a:lvl7pPr marL="29718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7pPr>
      <a:lvl8pPr marL="3429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8pPr>
      <a:lvl9pPr marL="3886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26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6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6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6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7B33327E-1853-4BF8-8525-43654FF99A4D}"/>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Lorem ipsum</a:t>
            </a:r>
          </a:p>
        </p:txBody>
      </p:sp>
      <p:sp>
        <p:nvSpPr>
          <p:cNvPr id="4098" name="Rectangle 2">
            <a:extLst>
              <a:ext uri="{FF2B5EF4-FFF2-40B4-BE49-F238E27FC236}">
                <a16:creationId xmlns:a16="http://schemas.microsoft.com/office/drawing/2014/main" id="{5067735C-1950-4721-9326-75992A13A61E}"/>
              </a:ext>
            </a:extLst>
          </p:cNvPr>
          <p:cNvSpPr>
            <a:spLocks noGrp="1" noChangeArrowheads="1"/>
          </p:cNvSpPr>
          <p:nvPr>
            <p:ph type="subTitle" idx="4294967295"/>
          </p:nvPr>
        </p:nvSpPr>
        <p:spPr bwMode="auto">
          <a:xfrm>
            <a:off x="503238" y="1800225"/>
            <a:ext cx="9072562" cy="4384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1340" rIns="0" bIns="0" anchor="ctr"/>
          <a:lstStyle/>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1500"/>
              <a:t>Lorem ipsum dolor sit amet, consectetur adipiscing elit. Nunc ac faucibus odio. Vestibulum neque massa, scelerisque sit amet ligula eu, congue molestie mi. Praesent ut varius sem. Nullam at porttitor arcu, nec lacinia nisi. Ut ac dolor vitae odio interdum condimentum. Vivamus dapibus sodales ex, vitae malesuada ipsum cursus convallis. Maecenas sed egestas nulla, ac condimentum orci. Mauris diam felis, vulputate ac suscipit et, iaculis non est. Curabitur semper arcu ac ligula semper, nec luctus nisl blandit. Integer lacinia ante ac libero lobortis imperdiet. Nullam mollis convallis ipsum, ac accumsan nunc vehicula vitae. Nulla eget justo in felis tristique fringilla. Morbi sit amet tortor quis risus auctor condimentum. Morbi in ullamcorper elit. Nulla iaculis tellus sit amet mauris tempus fringilla.</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en-US" sz="1500"/>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1500"/>
              <a:t>Maecenas mauris lectus, lobortis et purus mattis, blandit dictum tellus. Maecenas non lorem quis tellus placerat varius. Nulla facilisi. Aenean congue fringilla justo ut aliquam. Mauris id ex erat. Nunc vulputate neque vitae justo facilisis, non condimentum ante sagittis. Morbi viverra semper lorem nec molestie. Maecenas tincidunt est efficitur ligula euismod, sit amet ornare est vulputate.</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en-US" sz="1500"/>
          </a:p>
        </p:txBody>
      </p:sp>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0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DE8E744B-10EC-41A0-BFD2-8916AB8FA06C}"/>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Chart</a:t>
            </a:r>
          </a:p>
        </p:txBody>
      </p:sp>
      <p:graphicFrame>
        <p:nvGraphicFramePr>
          <p:cNvPr id="5122" name="Object 2">
            <a:extLst>
              <a:ext uri="{FF2B5EF4-FFF2-40B4-BE49-F238E27FC236}">
                <a16:creationId xmlns:a16="http://schemas.microsoft.com/office/drawing/2014/main" id="{E277F29C-F5F3-4114-AEFA-417827ADB627}"/>
              </a:ext>
            </a:extLst>
          </p:cNvPr>
          <p:cNvGraphicFramePr>
            <a:graphicFrameLocks noChangeAspect="1"/>
          </p:cNvGraphicFramePr>
          <p:nvPr/>
        </p:nvGraphicFramePr>
        <p:xfrm>
          <a:off x="1693863" y="2487613"/>
          <a:ext cx="6865937" cy="3598862"/>
        </p:xfrm>
        <a:graphic>
          <a:graphicData uri="http://schemas.openxmlformats.org/presentationml/2006/ole">
            <mc:AlternateContent xmlns:mc="http://schemas.openxmlformats.org/markup-compatibility/2006">
              <mc:Choice xmlns:v="urn:schemas-microsoft-com:vml" Requires="v">
                <p:oleObj spid="_x0000_s5124" r:id="rId4" imgW="6866280" imgH="3598920" progId="">
                  <p:embed/>
                </p:oleObj>
              </mc:Choice>
              <mc:Fallback>
                <p:oleObj r:id="rId4" imgW="6866280" imgH="359892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3" y="2487613"/>
                        <a:ext cx="6865937" cy="359886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1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03F948A1-6162-4BB3-933A-8DA59C587AF9}"/>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Table</a:t>
            </a:r>
          </a:p>
        </p:txBody>
      </p:sp>
      <p:graphicFrame>
        <p:nvGraphicFramePr>
          <p:cNvPr id="6146" name="Group 2">
            <a:extLst>
              <a:ext uri="{FF2B5EF4-FFF2-40B4-BE49-F238E27FC236}">
                <a16:creationId xmlns:a16="http://schemas.microsoft.com/office/drawing/2014/main" id="{B6CFEC0B-155C-4915-9545-D9B4C9D1AA42}"/>
              </a:ext>
            </a:extLst>
          </p:cNvPr>
          <p:cNvGraphicFramePr>
            <a:graphicFrameLocks noGrp="1"/>
          </p:cNvGraphicFramePr>
          <p:nvPr/>
        </p:nvGraphicFramePr>
        <p:xfrm>
          <a:off x="503238" y="1800225"/>
          <a:ext cx="9074150" cy="3398838"/>
        </p:xfrm>
        <a:graphic>
          <a:graphicData uri="http://schemas.openxmlformats.org/drawingml/2006/table">
            <a:tbl>
              <a:tblPr/>
              <a:tblGrid>
                <a:gridCol w="1814512">
                  <a:extLst>
                    <a:ext uri="{9D8B030D-6E8A-4147-A177-3AD203B41FA5}">
                      <a16:colId xmlns:a16="http://schemas.microsoft.com/office/drawing/2014/main" val="3519611657"/>
                    </a:ext>
                  </a:extLst>
                </a:gridCol>
                <a:gridCol w="1814513">
                  <a:extLst>
                    <a:ext uri="{9D8B030D-6E8A-4147-A177-3AD203B41FA5}">
                      <a16:colId xmlns:a16="http://schemas.microsoft.com/office/drawing/2014/main" val="4136205056"/>
                    </a:ext>
                  </a:extLst>
                </a:gridCol>
                <a:gridCol w="1816100">
                  <a:extLst>
                    <a:ext uri="{9D8B030D-6E8A-4147-A177-3AD203B41FA5}">
                      <a16:colId xmlns:a16="http://schemas.microsoft.com/office/drawing/2014/main" val="3625555310"/>
                    </a:ext>
                  </a:extLst>
                </a:gridCol>
                <a:gridCol w="1814512">
                  <a:extLst>
                    <a:ext uri="{9D8B030D-6E8A-4147-A177-3AD203B41FA5}">
                      <a16:colId xmlns:a16="http://schemas.microsoft.com/office/drawing/2014/main" val="1534583822"/>
                    </a:ext>
                  </a:extLst>
                </a:gridCol>
                <a:gridCol w="1814513">
                  <a:extLst>
                    <a:ext uri="{9D8B030D-6E8A-4147-A177-3AD203B41FA5}">
                      <a16:colId xmlns:a16="http://schemas.microsoft.com/office/drawing/2014/main" val="2277103304"/>
                    </a:ext>
                  </a:extLst>
                </a:gridCol>
              </a:tblGrid>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rPr>
                        <a:t>Column 1</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2</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3</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4</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5</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2400" b="0" i="0" u="none" strike="noStrike" cap="none" normalizeH="0" baseline="0">
                        <a:ln>
                          <a:noFill/>
                        </a:ln>
                        <a:solidFill>
                          <a:srgbClr val="000000"/>
                        </a:solidFill>
                        <a:effectLst/>
                        <a:latin typeface="Times New Roman" panose="02020603050405020304" pitchFamily="18" charset="0"/>
                        <a:cs typeface="DejaVu Sans"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extLst>
                  <a:ext uri="{0D108BD9-81ED-4DB2-BD59-A6C34878D82A}">
                    <a16:rowId xmlns:a16="http://schemas.microsoft.com/office/drawing/2014/main" val="3280331020"/>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130407615"/>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4080993000"/>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40453150"/>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12448051"/>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862231515"/>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4041558287"/>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159906109"/>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197324914"/>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974497172"/>
                  </a:ext>
                </a:extLst>
              </a:tr>
            </a:tbl>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4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roid Sans Fallback"/>
      </a:majorFont>
      <a:minorFont>
        <a:latin typeface="Arial"/>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231</Words>
  <Application>Microsoft Office PowerPoint</Application>
  <PresentationFormat>Custom</PresentationFormat>
  <Paragraphs>14</Paragraphs>
  <Slides>3</Slides>
  <Notes>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3</vt:i4>
      </vt:variant>
    </vt:vector>
  </HeadingPairs>
  <TitlesOfParts>
    <vt:vector size="10" baseType="lpstr">
      <vt:lpstr>Times New Roman</vt:lpstr>
      <vt:lpstr>Arial</vt:lpstr>
      <vt:lpstr>Droid Sans Fallback</vt:lpstr>
      <vt:lpstr>WenQuanYi Zen Hei</vt:lpstr>
      <vt:lpstr>DejaVu Sans</vt:lpstr>
      <vt:lpstr>Office Theme</vt:lpstr>
      <vt:lpstr>Office Theme</vt:lpstr>
      <vt:lpstr>Lorem ipsum</vt:lpstr>
      <vt:lpstr>Chart</vt:lpstr>
      <vt:lpstr>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dc:title>
  <dc:subject/>
  <dc:creator>simon</dc:creator>
  <cp:keywords/>
  <dc:description/>
  <cp:lastModifiedBy>Simon Cropp</cp:lastModifiedBy>
  <cp:revision>1</cp:revision>
  <cp:lastPrinted>1601-01-01T00:00:00Z</cp:lastPrinted>
  <dcterms:created xsi:type="dcterms:W3CDTF">2017-08-10T19:58:16Z</dcterms:created>
  <dcterms:modified xsi:type="dcterms:W3CDTF">2019-05-02T09:01:39Z</dcterms:modified>
</cp:coreProperties>
</file>