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57" r:id="rId4"/>
    <p:sldId id="258" r:id="rId5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4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23E737A9-070C-4BDF-89FF-E71DC97800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787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0C9951B-2B3F-4AAA-8519-1C464B14D64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D39F7E-9D85-4E18-8E04-BBC82985E19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49B364-4312-436D-9DE6-CE919316EDF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6138D7A-C16B-4760-86DC-99CE5456EB2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9ECC533-E29C-491C-AF68-8587D3C397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9C80762-6A20-47CA-8EE7-21B1CC1135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7E8EF-2A2D-459C-A1BB-05A843C597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B710A-E145-45F2-857E-8A96C0725D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5D8A5EDC-C30C-4C9A-BF88-9D7E4030A8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DD51D49-B340-430D-B093-EA1BDC3129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33B3D0-16BA-44AD-A663-E35CDD8D8F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8F77CF-E475-4D9E-B8B3-C1DD3A20ED2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7D22604E-05F4-4E67-AF52-DB5E1A217E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B915BE4-322D-4525-BEB0-C76FCA803C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321EE4-F258-432C-A847-634B299A8D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4C14D7-CF7A-43CD-A7E1-9CB894082D0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E81B1428-9174-4ADE-A253-174F24C8B0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C6F15FF-9238-4E91-B412-4E5B674785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C214-5EF7-470E-B1A5-EB912F434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88403-32D7-4AB6-9E30-31A644FA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7A45-6E7E-468F-9586-EFEF9E1586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DCF1-2BCC-40DC-807C-47048DEAB2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B7B3-498D-4896-B547-15FDA1EF8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8B4B00-B71A-4434-B4FF-343ACB8B4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00E9-23F7-4197-B7B3-927A074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5FCB6-F555-40C8-923B-8BE8CF12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1D13-1D94-4426-BC75-E0AF2B42922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736F-F608-4FC2-9B2D-C17C33A12F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72A6-2FED-47D8-9267-26C220BB1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A59674-B031-4160-BA31-9C8967903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2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15883-D192-49C9-B22E-39E63A26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4832D-37C5-4BAC-BECB-BC5A6EA9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D908-1329-4A37-BCB2-60A28ED825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5704-40D8-4473-A083-51A9A4D7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3937-9774-4D04-93A2-1BB84ADAF2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1AAD51-9A4B-45A6-B0E6-11E6F97F4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2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F200-15B6-488B-A414-13616F4A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A3AB-B090-4850-98C4-85ED58BA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27D4-BE5E-48E6-983D-710827D4E0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777E-34CF-428E-9ADD-8327C6F1CA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3C18-0682-402D-9C98-98AE74355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B754DC-617D-4C40-ACD1-7F41189B8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21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85B-94FA-46AE-B3E7-CCD56D7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517C-1F09-40A8-94CF-A761135F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2624-2CA1-4F71-8B1A-D83C7EB42F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F341-349A-478D-A8D8-FD4E39C13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ADFD-36A9-4039-AF6F-3B9DA12BA1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73AC7E-AE4B-4292-ABA6-9FC95D93C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82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EE4C-017A-4269-BABA-70608A66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6D95-5AAF-4DF1-9F83-2687F45B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3208-D48F-422E-8B47-52657F6D6B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31A0-1E4E-4082-96D4-38A52EDD4F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FC88-8196-4CAA-AB74-D4B5D9876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E43CA93-F677-4B06-B5EB-6B4F72208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25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A877-29E2-4BB7-9641-46243F86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60-C502-4DB4-A7F5-F65CFBCA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5F53-A06E-4294-97C2-95EB755D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16A1-42EF-489A-9BD5-DF938D50EE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BC65-86C9-4D07-817F-0622FB614D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5857D-42D0-4C19-901A-9F69C2B0E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6D4014-0558-4749-90B5-2BCCFE477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58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EB7-EC8E-45F7-AA72-2DD4B9F0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6C036-0BB7-4D56-88B1-73B1F7D2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7A1A1-471A-4B2E-8B61-A2C698DCF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47A7F-585A-4FAE-87C1-9489F29BE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BEFB-DAFA-4EA9-AD67-EAF529A7F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F566B-BBE5-4C82-A6E0-02E0C3DD65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02782-A86F-4B2C-84FC-70B22C7C84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FA50D-06AB-457D-BB01-20AF74275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BD49D0-E016-49AC-87A0-15BE16BB0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61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6F35-1095-4AF0-B9D4-F820F9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A1B23-18A2-46A3-9985-AA65B9AC14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0981-71FB-4B9D-B6A2-2624DE34E7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0C9B-2AB2-440C-8DBE-F7373CD01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3A93C0-89BA-4743-AFCE-D42172B387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5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BDAC-A96E-4933-8B0F-6A11C7602F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FA301-079A-40B9-918D-BF6C0C480B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0BEA-397C-4F7D-871C-6581033CE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985754-F675-424D-AFFC-B1DC6B5E9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87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C8F-AAFF-425D-923C-AA0CDCF5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7938-9E27-4192-B68E-E5BE394D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569C4-88E3-4BB8-9C8C-420530E4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9BBF-AE8F-4FF9-963A-C80DA64E0E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1C49-6AF6-4514-83AF-2425F220A6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DA92F-F216-4172-B679-DCE49E374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3D50DA7-074F-4B19-AAF2-B1B2CE180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7DBE-3474-4699-9833-5B3782A9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9DDE-DB05-476B-9F44-88DDD42B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3950-8CEE-4E0B-8FF8-9BED8F86C9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934B-223E-4755-8BD5-17E810AD0F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FF60-66BA-4245-A1FE-D82D53741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39D94B-5D7F-4B37-880C-44D543E33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228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CDE6-17CE-4F83-A563-C32837B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37744-D776-4DFB-A700-210FECF8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B981-2BA9-407C-B93B-612DCD70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81DF-BAD3-4A83-A078-9472CEE2DF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9BDA-63A7-41A1-B75E-D24BE5490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6176-8FEA-4D29-ADFA-AE887C933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3F185C-660E-43ED-86C2-F6ADFBA0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9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B77B-CE22-4315-90C7-B2EC4360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7F82E-301A-4083-83EB-ED9BB038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23A9-88F6-4175-87F7-16E76A4E15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B6EF-BF3F-455F-930F-F248FE841D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F2DE-7462-43CC-949A-161CE6685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DD90595-BDC0-4F55-BD55-C598029A7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45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E832-4EE5-4698-8FE7-28459AFAB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DDBC-CD27-4AEC-8DE3-CAEC9BD2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859A-2676-484C-8D2E-1202369BBE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B4BA-AB05-4F78-9861-0A9B070187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F3DA-EAE9-4976-8CF0-B43ADB2FD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8A266E-293C-43AC-844D-9F8027D1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043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24E-DD43-4155-B96D-C735E61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93E5-B06A-4AC9-8982-6A2A1EEC86A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DF3F0-124F-43E3-A82D-DC29BA40641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701C-8B9E-4AE8-8AE1-AB1CEC988F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76220189-1797-4E84-9518-3B4FA2872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8A9-8DC9-4C24-A2DA-C0792F5C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C11C-CA49-43D7-9823-9CE18579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4702-3743-46C7-8430-B693BF806C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4660-B3F7-497F-819F-99EAB5BB91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242E-9F3A-4216-853B-C5CE180E9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252D9F-C30D-4D74-8120-314281549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496-F36D-4E08-BCDB-84B85ED5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E53B-FBBD-43D3-8680-83FDDACBF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6910-DC47-4B7F-B7A9-0366DB77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AE1F6-A4C0-4CC4-8AB5-31074B7D15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9121-7493-4FBE-BA07-3C1A5BA3FE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3A41-1111-490F-9889-724C0B106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D75578-BBEE-48C4-8AE6-93533B7A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11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6EF-4371-4644-9D5D-472D8343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FF6-E2A4-4D83-8281-35A92A68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2FCBC-F036-41EC-947B-F9A23465C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046E-F5DC-4D0A-A44B-D067AEFCB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738A-3AD3-4D2A-BBA2-173208B3F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7BA22-E8BC-4716-BEAE-7C8BB3F01D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4DE51-6E40-41B4-992D-88967BF67B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F5DD1-8094-4A54-86F7-4C26545FC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56FCE-1273-40B7-9A39-7E8751138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05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906-5299-41B5-8535-275029AE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85F5F-1DDD-4714-876C-CDCBA1E8A9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F892-BB65-4479-AE6F-1AA3E6D187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5DE32-542D-46D1-B8D0-3A2723D747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04D7AA-6216-4E92-83E5-4666A89BD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95D0D-47D0-4D43-8D3C-4346B7AD5C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C5101-D229-49DF-A1E2-D32C69FF7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3B792-C0EB-4C84-A770-B762056D00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D48FBCB-C999-4DDF-9F87-06090AE302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6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F921-A0E3-4C3F-A643-6C520EB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E16E-4204-4D3D-A484-181EFB7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6C29-1490-4FB9-9352-98F52C73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023B-29BC-4382-8AF3-02378762B7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14D2-8E74-4E48-BF8A-505BAC2D40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2EA4-714B-43F1-BD85-09FC1F3E1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9FF7EA-ACE0-45C5-9AC6-CBD2FC48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5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F39C-47FD-4F30-ADBF-A49E73F3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B6439-0867-4B7A-850B-731C90397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9A6D-719A-435D-8B53-389E8629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FD8C5-9FF2-42FA-B395-5C547AF160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72599-3D07-4DD9-B5B0-717CF5EC5F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35B0-3D80-4BB8-A5C9-07AC2D312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F46D6D-95E7-4328-A603-E5C2E39CAE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17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F212314-6A6D-4526-899D-1ED76F662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44C3108-CC5C-4E4C-AD30-FF17D58CA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BFAA14-2C3F-4FA4-99DF-65280116CCC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1D8325-2964-4C2B-A96A-EA773A8C51F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47D94F-EB41-499A-9A9E-4F88A3034B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6C952C1-9F7E-426D-84AF-337685CA95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EA8C6663-3CB2-434B-8191-4238EAA8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C223AECD-1C06-4DFD-B75E-397D93129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3014DEF-84B2-4D1A-ACBB-CE2B457B1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DD9C368-4158-4473-A680-BF07C630DB5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6D8AE5A-8161-415B-8487-116AB08FAC8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4F93032-8152-4D9E-B0A4-D8F61102B1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A86B0D35-D619-4BE8-91AE-FCBAF1CC00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B33327E-1853-4BF8-8525-43654FF99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Lorem ipsum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067735C-1950-4721-9326-75992A13A61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00225"/>
            <a:ext cx="9072562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1340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Lorem ipsum dolor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consectetur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adipiscing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Nunc ac </a:t>
            </a:r>
            <a:r>
              <a:rPr lang="en-US" altLang="en-US" sz="1500" dirty="0" err="1"/>
              <a:t>faucibus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. Vestibulum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massa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scelerisque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</a:t>
            </a:r>
            <a:r>
              <a:rPr lang="en-US" altLang="en-US" sz="1500" dirty="0"/>
              <a:t>, </a:t>
            </a:r>
            <a:r>
              <a:rPr lang="en-US" altLang="en-US" sz="1500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 mi. </a:t>
            </a:r>
            <a:r>
              <a:rPr lang="en-US" altLang="en-US" sz="1500" dirty="0" err="1"/>
              <a:t>Praesent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 sem.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at </a:t>
            </a:r>
            <a:r>
              <a:rPr lang="en-US" altLang="en-US" sz="1500" dirty="0" err="1"/>
              <a:t>porttitor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lacinia nisi. Ut ac dolor vitae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interdum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Vivamus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dapibus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sodales</a:t>
            </a:r>
            <a:r>
              <a:rPr lang="en-US" altLang="en-US" sz="1500" dirty="0"/>
              <a:t> ex, vitae </a:t>
            </a:r>
            <a:r>
              <a:rPr lang="en-US" altLang="en-US" sz="1500" dirty="0" err="1"/>
              <a:t>malesuada</a:t>
            </a:r>
            <a:r>
              <a:rPr lang="en-US" altLang="en-US" sz="1500" dirty="0"/>
              <a:t> ipsum cursus convallis. Maecenas sed </a:t>
            </a:r>
            <a:r>
              <a:rPr lang="en-US" altLang="en-US" sz="1500" dirty="0" err="1"/>
              <a:t>egestas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, ac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orci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diam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ac </a:t>
            </a:r>
            <a:r>
              <a:rPr lang="en-US" altLang="en-US" sz="1500" dirty="0" err="1"/>
              <a:t>suscipit</a:t>
            </a:r>
            <a:r>
              <a:rPr lang="en-US" altLang="en-US" sz="1500" dirty="0"/>
              <a:t> et,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non est. </a:t>
            </a:r>
            <a:r>
              <a:rPr lang="en-US" altLang="en-US" sz="1500" dirty="0" err="1"/>
              <a:t>Curabitur</a:t>
            </a:r>
            <a:r>
              <a:rPr lang="en-US" altLang="en-US" sz="1500" dirty="0"/>
              <a:t> semper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 ac ligula semper,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luctus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nisl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. Integer lacinia ante ac libero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imperdiet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mollis</a:t>
            </a:r>
            <a:r>
              <a:rPr lang="en-US" altLang="en-US" sz="1500" dirty="0"/>
              <a:t> convallis ipsum, ac </a:t>
            </a:r>
            <a:r>
              <a:rPr lang="en-US" altLang="en-US" sz="1500" dirty="0" err="1"/>
              <a:t>accumsan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nunc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vehicula</a:t>
            </a:r>
            <a:r>
              <a:rPr lang="en-US" altLang="en-US" sz="1500" dirty="0"/>
              <a:t> vitae.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eget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in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tristique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 Morbi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tortor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risus</a:t>
            </a:r>
            <a:r>
              <a:rPr lang="en-US" altLang="en-US" sz="1500" dirty="0"/>
              <a:t> auctor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Morbi in </a:t>
            </a:r>
            <a:r>
              <a:rPr lang="en-US" altLang="en-US" sz="1500" dirty="0" err="1"/>
              <a:t>ullamcorper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tempus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Maecenas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lectus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et </a:t>
            </a:r>
            <a:r>
              <a:rPr lang="en-US" altLang="en-US" sz="1500" dirty="0" err="1"/>
              <a:t>purus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mattis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 dictum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. Maecenas non lorem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placerat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</a:t>
            </a:r>
            <a:r>
              <a:rPr lang="en-US" altLang="en-US" sz="1500" dirty="0"/>
              <a:t>. Aenean </a:t>
            </a:r>
            <a:r>
              <a:rPr lang="en-US" altLang="en-US" sz="1500" dirty="0" err="1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aliquam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id ex </a:t>
            </a:r>
            <a:r>
              <a:rPr lang="en-US" altLang="en-US" sz="1500" dirty="0" err="1"/>
              <a:t>erat</a:t>
            </a:r>
            <a:r>
              <a:rPr lang="en-US" altLang="en-US" sz="1500" dirty="0"/>
              <a:t>. Nunc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vitae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facilisis</a:t>
            </a:r>
            <a:r>
              <a:rPr lang="en-US" altLang="en-US" sz="1500" dirty="0"/>
              <a:t>, non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ante </a:t>
            </a:r>
            <a:r>
              <a:rPr lang="en-US" altLang="en-US" sz="1500" dirty="0" err="1"/>
              <a:t>sagittis</a:t>
            </a:r>
            <a:r>
              <a:rPr lang="en-US" altLang="en-US" sz="1500" dirty="0"/>
              <a:t>. Morbi </a:t>
            </a:r>
            <a:r>
              <a:rPr lang="en-US" altLang="en-US" sz="1500" dirty="0" err="1"/>
              <a:t>viverra</a:t>
            </a:r>
            <a:r>
              <a:rPr lang="en-US" altLang="en-US" sz="1500" dirty="0"/>
              <a:t> semper lorem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. Maecenas </a:t>
            </a:r>
            <a:r>
              <a:rPr lang="en-US" altLang="en-US" sz="1500" dirty="0" err="1"/>
              <a:t>tincidunt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efficitur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euismod</a:t>
            </a:r>
            <a:r>
              <a:rPr lang="en-US" altLang="en-US" sz="1500" dirty="0"/>
              <a:t>,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ornare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E8E744B-10EC-41A0-BFD2-8916AB8FA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Chart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E277F29C-F5F3-4114-AEFA-417827ADB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2487613"/>
          <a:ext cx="686593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4" imgW="6866280" imgH="3598920" progId="">
                  <p:embed/>
                </p:oleObj>
              </mc:Choice>
              <mc:Fallback>
                <p:oleObj r:id="rId4" imgW="6866280" imgH="3598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487613"/>
                        <a:ext cx="6865937" cy="3598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3F948A1-6162-4BB3-933A-8DA59C587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Table</a:t>
            </a:r>
          </a:p>
        </p:txBody>
      </p:sp>
      <p:graphicFrame>
        <p:nvGraphicFramePr>
          <p:cNvPr id="6146" name="Group 2">
            <a:extLst>
              <a:ext uri="{FF2B5EF4-FFF2-40B4-BE49-F238E27FC236}">
                <a16:creationId xmlns:a16="http://schemas.microsoft.com/office/drawing/2014/main" id="{B6CFEC0B-155C-4915-9545-D9B4C9D1AA42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800225"/>
          <a:ext cx="9074150" cy="3398838"/>
        </p:xfrm>
        <a:graphic>
          <a:graphicData uri="http://schemas.openxmlformats.org/drawingml/2006/table">
            <a:tbl>
              <a:tblPr/>
              <a:tblGrid>
                <a:gridCol w="1814512">
                  <a:extLst>
                    <a:ext uri="{9D8B030D-6E8A-4147-A177-3AD203B41FA5}">
                      <a16:colId xmlns:a16="http://schemas.microsoft.com/office/drawing/2014/main" val="3519611657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4136205056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625555310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1534583822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277103304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Column 1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2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3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4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3102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0761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93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315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805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3151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5828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0610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2491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9717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roid Sans Fallback"/>
      </a:majorFont>
      <a:minorFont>
        <a:latin typeface="Arial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Office Theme</vt:lpstr>
      <vt:lpstr>Office Theme</vt:lpstr>
      <vt:lpstr>Lorem ipsum</vt:lpstr>
      <vt:lpstr>Chart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>simon</dc:creator>
  <cp:keywords/>
  <dc:description/>
  <cp:lastModifiedBy>Simon Cropp</cp:lastModifiedBy>
  <cp:revision>1</cp:revision>
  <cp:lastPrinted>1601-01-01T00:00:00Z</cp:lastPrinted>
  <dcterms:created xsi:type="dcterms:W3CDTF">2017-08-10T19:58:16Z</dcterms:created>
  <dcterms:modified xsi:type="dcterms:W3CDTF">2021-11-16T22:10:19Z</dcterms:modified>
</cp:coreProperties>
</file>