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4" r:id="rId2"/>
    <p:sldId id="436" r:id="rId3"/>
    <p:sldId id="376" r:id="rId4"/>
    <p:sldId id="407" r:id="rId5"/>
    <p:sldId id="411" r:id="rId6"/>
    <p:sldId id="412" r:id="rId7"/>
    <p:sldId id="408" r:id="rId8"/>
    <p:sldId id="419" r:id="rId9"/>
    <p:sldId id="421" r:id="rId10"/>
    <p:sldId id="426" r:id="rId11"/>
    <p:sldId id="427" r:id="rId12"/>
    <p:sldId id="423" r:id="rId13"/>
    <p:sldId id="424" r:id="rId14"/>
    <p:sldId id="425" r:id="rId15"/>
    <p:sldId id="433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1" autoAdjust="0"/>
    <p:restoredTop sz="90276" autoAdjust="0"/>
  </p:normalViewPr>
  <p:slideViewPr>
    <p:cSldViewPr snapToGrid="0">
      <p:cViewPr varScale="1">
        <p:scale>
          <a:sx n="103" d="100"/>
          <a:sy n="103" d="100"/>
        </p:scale>
        <p:origin x="2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  <a:r>
              <a:rPr lang="en-US" baseline="0" dirty="0"/>
              <a:t> 1,  uses our incantation of “private static void”.</a:t>
            </a:r>
          </a:p>
          <a:p>
            <a:r>
              <a:rPr lang="en-US" baseline="0" dirty="0"/>
              <a:t>Animation 2, has no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only have to change what</a:t>
            </a:r>
            <a:r>
              <a:rPr lang="en-US" baseline="0" dirty="0"/>
              <a:t> is written in exactly </a:t>
            </a:r>
            <a:r>
              <a:rPr lang="en-US" baseline="0"/>
              <a:t>one place.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5121276"/>
          </a:xfrm>
        </p:spPr>
        <p:txBody>
          <a:bodyPr>
            <a:normAutofit fontScale="92500" lnSpcReduction="10000"/>
          </a:bodyPr>
          <a:lstStyle/>
          <a:p>
            <a:pPr indent="-182880"/>
            <a:r>
              <a:rPr lang="en-US" dirty="0"/>
              <a:t>9/6---</a:t>
            </a:r>
          </a:p>
          <a:p>
            <a:pPr lvl="1" indent="-182880"/>
            <a:r>
              <a:rPr lang="en-US" dirty="0"/>
              <a:t>Self-Checks 8-15</a:t>
            </a:r>
          </a:p>
          <a:p>
            <a:pPr indent="-182880"/>
            <a:r>
              <a:rPr lang="en-US" dirty="0"/>
              <a:t>Wed/Thurs </a:t>
            </a:r>
          </a:p>
          <a:p>
            <a:pPr lvl="1" indent="-182880"/>
            <a:r>
              <a:rPr lang="en-US" dirty="0"/>
              <a:t>Self-Checks 16-17, 23, 26, 29, 30</a:t>
            </a:r>
          </a:p>
          <a:p>
            <a:pPr lvl="1" indent="-182880"/>
            <a:r>
              <a:rPr lang="en-US" dirty="0"/>
              <a:t>Song Program-handout</a:t>
            </a:r>
          </a:p>
          <a:p>
            <a:pPr indent="-182880"/>
            <a:r>
              <a:rPr lang="en-US" dirty="0"/>
              <a:t>Friday</a:t>
            </a:r>
          </a:p>
          <a:p>
            <a:pPr lvl="1" indent="-182880"/>
            <a:r>
              <a:rPr lang="en-US" dirty="0"/>
              <a:t>Ex 2, 5, 9, 10, 13, 16</a:t>
            </a:r>
          </a:p>
          <a:p>
            <a:pPr lvl="1" indent="-182880"/>
            <a:r>
              <a:rPr lang="en-US" dirty="0"/>
              <a:t>Song program</a:t>
            </a:r>
          </a:p>
          <a:p>
            <a:pPr indent="-182880"/>
            <a:r>
              <a:rPr lang="en-US" dirty="0"/>
              <a:t>Monday 9/13</a:t>
            </a:r>
          </a:p>
          <a:p>
            <a:pPr lvl="1" indent="-182880"/>
            <a:r>
              <a:rPr lang="en-US" dirty="0"/>
              <a:t>Quiz review</a:t>
            </a:r>
          </a:p>
          <a:p>
            <a:pPr marL="45720" indent="0">
              <a:buNone/>
            </a:pPr>
            <a:r>
              <a:rPr lang="en-US" dirty="0"/>
              <a:t>Tuesday 9/14 </a:t>
            </a:r>
          </a:p>
          <a:p>
            <a:pPr marL="45720" indent="0">
              <a:buNone/>
            </a:pPr>
            <a:r>
              <a:rPr lang="en-US" dirty="0"/>
              <a:t>	Song Program due</a:t>
            </a:r>
          </a:p>
          <a:p>
            <a:pPr marL="45720" indent="0">
              <a:buNone/>
            </a:pPr>
            <a:r>
              <a:rPr lang="en-US" dirty="0"/>
              <a:t>	Quiz </a:t>
            </a:r>
            <a:r>
              <a:rPr lang="en-US" dirty="0" err="1"/>
              <a:t>Chp</a:t>
            </a:r>
            <a:r>
              <a:rPr lang="en-US" dirty="0"/>
              <a:t> 1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85800" y="2908300"/>
            <a:ext cx="3670300" cy="3035300"/>
          </a:xfrm>
          <a:prstGeom prst="roundRect">
            <a:avLst>
              <a:gd name="adj" fmla="val 74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350000" y="1390650"/>
            <a:ext cx="3670300" cy="3035300"/>
          </a:xfrm>
          <a:prstGeom prst="roundRect">
            <a:avLst>
              <a:gd name="adj" fmla="val 74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350000" y="238125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800" y="394335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50000" y="497840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50000" y="342088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50000" y="137160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497840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290830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6750" y="1390650"/>
            <a:ext cx="3670300" cy="965200"/>
          </a:xfrm>
          <a:prstGeom prst="roundRect">
            <a:avLst>
              <a:gd name="adj" fmla="val 74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the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You’re the best.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West.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You’re the best.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West.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 team, go!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can do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12" grpId="0" animBg="1"/>
      <p:bldP spid="12" grpId="1" animBg="1"/>
      <p:bldP spid="7" grpId="0" animBg="1"/>
      <p:bldP spid="7" grpId="1" animBg="1"/>
      <p:bldP spid="6" grpId="0" animBg="1"/>
      <p:bldP spid="6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4230974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stanza();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stanza();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6636" y="1371600"/>
            <a:ext cx="6531963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stanza()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 team, go!"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can do it."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"You’re the best."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the West."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3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print the same thing 100 times </a:t>
            </a:r>
          </a:p>
          <a:p>
            <a:r>
              <a:rPr lang="en-US" dirty="0"/>
              <a:t>How would you do it?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will not hide the teachers ...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One obvious way is to cut and paste the line 100 times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will not hide the teachers ...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will not hide the teachers ...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will not hide the teachers ...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will not hide the teachers ...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10684" y="3078865"/>
            <a:ext cx="439516" cy="486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1884" y="3078865"/>
            <a:ext cx="3727048" cy="4861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 Is Another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67154"/>
          </a:xfrm>
        </p:spPr>
        <p:txBody>
          <a:bodyPr>
            <a:normAutofit/>
          </a:bodyPr>
          <a:lstStyle/>
          <a:p>
            <a:r>
              <a:rPr lang="en-US" dirty="0"/>
              <a:t>Something different?</a:t>
            </a:r>
          </a:p>
          <a:p>
            <a:r>
              <a:rPr lang="en-US" dirty="0"/>
              <a:t>It is tedious and error prone to change all 100 lines</a:t>
            </a:r>
          </a:p>
          <a:p>
            <a:r>
              <a:rPr lang="en-US" dirty="0"/>
              <a:t>Instead, we replace the </a:t>
            </a:r>
            <a:r>
              <a:rPr lang="en-US" dirty="0" err="1"/>
              <a:t>println</a:t>
            </a:r>
            <a:r>
              <a:rPr lang="en-US" dirty="0"/>
              <a:t> with a different method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"Fun does not have a size"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And then call the method</a:t>
            </a:r>
            <a:endParaRPr lang="en-US" sz="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1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Like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writeOnChalkboard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counts as gym and art class"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Methods call other methods?--show</a:t>
            </a:r>
          </a:p>
        </p:txBody>
      </p:sp>
    </p:spTree>
    <p:extLst>
      <p:ext uri="{BB962C8B-B14F-4D97-AF65-F5344CB8AC3E}">
        <p14:creationId xmlns:p14="http://schemas.microsoft.com/office/powerpoint/2010/main" val="331295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4C8-A1DE-4F81-AB3E-A0FA440C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3BE5-A13F-43E9-AF5F-FE6581DE2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182" y="1082350"/>
            <a:ext cx="10197548" cy="5691673"/>
          </a:xfrm>
        </p:spPr>
        <p:txBody>
          <a:bodyPr/>
          <a:lstStyle/>
          <a:p>
            <a:r>
              <a:rPr lang="en-US" dirty="0"/>
              <a:t>In eclipse write a program that prints out “I love to write code”, 100 times</a:t>
            </a:r>
          </a:p>
          <a:p>
            <a:r>
              <a:rPr lang="en-US" dirty="0"/>
              <a:t>Using methods, in how few lines can your program accomplish the task.  </a:t>
            </a:r>
          </a:p>
          <a:p>
            <a:r>
              <a:rPr lang="en-US" dirty="0"/>
              <a:t>Use only 1 print statement</a:t>
            </a:r>
          </a:p>
          <a:p>
            <a:r>
              <a:rPr lang="en-US" dirty="0"/>
              <a:t>Sorry no loops allowed </a:t>
            </a:r>
          </a:p>
          <a:p>
            <a:endParaRPr lang="en-US" dirty="0"/>
          </a:p>
          <a:p>
            <a:r>
              <a:rPr lang="en-US" dirty="0"/>
              <a:t>Turn in .java to the </a:t>
            </a:r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This PC-&gt;fileserver-CTE&gt;Dropbox&gt;Peterson&gt;Period&gt;100lines</a:t>
            </a:r>
          </a:p>
          <a:p>
            <a:pPr lvl="1"/>
            <a:r>
              <a:rPr lang="en-US" dirty="0"/>
              <a:t>Make a subfolder with you </a:t>
            </a:r>
            <a:r>
              <a:rPr lang="en-US" dirty="0" err="1"/>
              <a:t>lastnamefirstname</a:t>
            </a:r>
            <a:endParaRPr lang="en-US" dirty="0"/>
          </a:p>
          <a:p>
            <a:pPr lvl="1"/>
            <a:r>
              <a:rPr lang="en-US" dirty="0"/>
              <a:t>R-click – Show in—</a:t>
            </a:r>
            <a:r>
              <a:rPr lang="en-US"/>
              <a:t>System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 fontScale="92500" lnSpcReduction="20000"/>
          </a:bodyPr>
          <a:lstStyle/>
          <a:p>
            <a:pPr indent="-182880"/>
            <a:r>
              <a:rPr lang="en-US" dirty="0"/>
              <a:t> 9/6---</a:t>
            </a:r>
          </a:p>
          <a:p>
            <a:pPr lvl="1" indent="-182880"/>
            <a:r>
              <a:rPr lang="en-US" dirty="0"/>
              <a:t>Self-Checks 8-15</a:t>
            </a:r>
          </a:p>
          <a:p>
            <a:pPr indent="-182880"/>
            <a:r>
              <a:rPr lang="en-US" dirty="0"/>
              <a:t>Wed/Thurs </a:t>
            </a:r>
          </a:p>
          <a:p>
            <a:pPr lvl="1" indent="-182880"/>
            <a:r>
              <a:rPr lang="en-US" dirty="0"/>
              <a:t>Self-Checks 16-17, 23, 26, 29, 30</a:t>
            </a:r>
          </a:p>
          <a:p>
            <a:pPr lvl="1" indent="-182880"/>
            <a:r>
              <a:rPr lang="en-US" dirty="0"/>
              <a:t>Song Program-handout</a:t>
            </a:r>
          </a:p>
          <a:p>
            <a:pPr indent="-182880"/>
            <a:r>
              <a:rPr lang="en-US" dirty="0"/>
              <a:t>Friday</a:t>
            </a:r>
          </a:p>
          <a:p>
            <a:pPr lvl="1" indent="-182880"/>
            <a:r>
              <a:rPr lang="en-US" dirty="0"/>
              <a:t>Ex 2, 5, 9, 10, 13, 16</a:t>
            </a:r>
          </a:p>
          <a:p>
            <a:pPr lvl="1" indent="-182880"/>
            <a:r>
              <a:rPr lang="en-US" dirty="0"/>
              <a:t>Song program</a:t>
            </a:r>
          </a:p>
          <a:p>
            <a:pPr indent="-182880"/>
            <a:r>
              <a:rPr lang="en-US" dirty="0"/>
              <a:t>Monday 9/13</a:t>
            </a:r>
          </a:p>
          <a:p>
            <a:pPr lvl="1" indent="-182880"/>
            <a:r>
              <a:rPr lang="en-US" dirty="0"/>
              <a:t>Quiz review</a:t>
            </a:r>
          </a:p>
          <a:p>
            <a:pPr marL="45720" indent="0">
              <a:buNone/>
            </a:pPr>
            <a:r>
              <a:rPr lang="en-US" dirty="0"/>
              <a:t>Tuesday 9/14 </a:t>
            </a:r>
          </a:p>
          <a:p>
            <a:pPr marL="45720" indent="0">
              <a:buNone/>
            </a:pPr>
            <a:r>
              <a:rPr lang="en-US" dirty="0"/>
              <a:t>	Song Program due</a:t>
            </a:r>
          </a:p>
          <a:p>
            <a:pPr marL="45720" indent="0">
              <a:buNone/>
            </a:pPr>
            <a:r>
              <a:rPr lang="en-US" dirty="0"/>
              <a:t>	Quiz </a:t>
            </a:r>
            <a:r>
              <a:rPr lang="en-US" dirty="0" err="1"/>
              <a:t>Chp</a:t>
            </a:r>
            <a:r>
              <a:rPr lang="en-US" dirty="0"/>
              <a:t> 1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1E6B-BB45-456D-ABCD-010096FC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ACD6-6631-49C9-A570-223BDFE0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Start &gt; Microsoft App-V 5.0 Client UI: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VIRTUAL APPS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 down to the app that you need and click 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4419F4CA-B27F-4C9E-B42D-55509FC2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3" y="2571750"/>
            <a:ext cx="337756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1.3 Program Errors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</a:t>
            </a:r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Filename mismatches</a:t>
            </a:r>
          </a:p>
          <a:p>
            <a:r>
              <a:rPr lang="en-US" dirty="0"/>
              <a:t>Missing keywords</a:t>
            </a:r>
          </a:p>
          <a:p>
            <a:r>
              <a:rPr lang="en-US" dirty="0"/>
              <a:t>Mismatched Braces, Parenthesis, Brackets, Quotes</a:t>
            </a:r>
          </a:p>
          <a:p>
            <a:r>
              <a:rPr lang="en-US" dirty="0"/>
              <a:t>Missing terminator – semi-colon</a:t>
            </a:r>
          </a:p>
          <a:p>
            <a:r>
              <a:rPr lang="en-US" dirty="0"/>
              <a:t>Unresolved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Filename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name must match the filename</a:t>
            </a:r>
          </a:p>
          <a:p>
            <a:r>
              <a:rPr lang="en-US" dirty="0"/>
              <a:t>The class in the file Program.java must be named Program</a:t>
            </a:r>
          </a:p>
          <a:p>
            <a:r>
              <a:rPr lang="en-US" dirty="0"/>
              <a:t>The class Foo can only appear in a file called Foo.java</a:t>
            </a:r>
          </a:p>
          <a:p>
            <a:endParaRPr lang="en-US" dirty="0"/>
          </a:p>
          <a:p>
            <a:r>
              <a:rPr lang="en-US" dirty="0"/>
              <a:t>Case is significant</a:t>
            </a:r>
          </a:p>
          <a:p>
            <a:r>
              <a:rPr lang="en-US" dirty="0"/>
              <a:t>The class Test,  cannot be in a file called test.java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or load main class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52763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program</a:t>
            </a:r>
            <a:r>
              <a:rPr lang="en-US" dirty="0"/>
              <a:t> must have a main method</a:t>
            </a:r>
          </a:p>
          <a:p>
            <a:r>
              <a:rPr lang="en-US" dirty="0"/>
              <a:t>The method must be prefixed with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</a:p>
          <a:p>
            <a:r>
              <a:rPr lang="en-US" dirty="0"/>
              <a:t>The method must take a single parameter of type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/>
              <a:t>Right now our programs have only one class</a:t>
            </a:r>
          </a:p>
          <a:p>
            <a:r>
              <a:rPr lang="en-US" dirty="0"/>
              <a:t>That class must contain the main method</a:t>
            </a:r>
          </a:p>
          <a:p>
            <a:r>
              <a:rPr lang="en-US" dirty="0"/>
              <a:t>It will compile without a main method, but it will not run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Main method not found in class Program,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please define the main method as: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0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keywords are required</a:t>
            </a:r>
          </a:p>
          <a:p>
            <a:r>
              <a:rPr lang="en-US" dirty="0"/>
              <a:t>Classes require the keyword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r>
              <a:rPr lang="en-US" dirty="0"/>
              <a:t>Eclipse error messages are not always intuitive</a:t>
            </a:r>
          </a:p>
          <a:p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Could not find or load main class &lt;Filename&gt;</a:t>
            </a:r>
          </a:p>
          <a:p>
            <a:endParaRPr lang="en-US" dirty="0"/>
          </a:p>
          <a:p>
            <a:r>
              <a:rPr lang="en-US" dirty="0"/>
              <a:t>Methods require a return type</a:t>
            </a:r>
          </a:p>
          <a:p>
            <a:r>
              <a:rPr lang="en-US" dirty="0"/>
              <a:t>So far we only know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Main method not found in class Program,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please define the main method as: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Unresolved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Interlake!"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java.lang.Error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Unresolved compilation problem: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method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 is undefined for the type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Program.java:3</a:t>
            </a:r>
            <a:r>
              <a:rPr lang="en-US" sz="1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pPr marL="0" indent="0">
              <a:buNone/>
            </a:pPr>
            <a:endParaRPr lang="en-US" sz="1800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1503" y="225515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1.4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414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80B06-5015-42AC-A9F5-20FFC09165CD}"/>
</file>

<file path=customXml/itemProps2.xml><?xml version="1.0" encoding="utf-8"?>
<ds:datastoreItem xmlns:ds="http://schemas.openxmlformats.org/officeDocument/2006/customXml" ds:itemID="{0B4CD178-23EE-4DEE-B087-15848D6F71A7}"/>
</file>

<file path=customXml/itemProps3.xml><?xml version="1.0" encoding="utf-8"?>
<ds:datastoreItem xmlns:ds="http://schemas.openxmlformats.org/officeDocument/2006/customXml" ds:itemID="{398ABB3E-4276-4BAF-8141-5D663A753277}"/>
</file>

<file path=docProps/app.xml><?xml version="1.0" encoding="utf-8"?>
<Properties xmlns="http://schemas.openxmlformats.org/officeDocument/2006/extended-properties" xmlns:vt="http://schemas.openxmlformats.org/officeDocument/2006/docPropsVTypes">
  <TotalTime>15085</TotalTime>
  <Words>968</Words>
  <Application>Microsoft Office PowerPoint</Application>
  <PresentationFormat>Widescreen</PresentationFormat>
  <Paragraphs>186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Upcoming Assignments</vt:lpstr>
      <vt:lpstr>PowerPoint Presentation</vt:lpstr>
      <vt:lpstr>1.3 Program Errors</vt:lpstr>
      <vt:lpstr>Common Syntax Errors</vt:lpstr>
      <vt:lpstr>Filename Mismatch</vt:lpstr>
      <vt:lpstr>Missing main(String[] args)</vt:lpstr>
      <vt:lpstr>Missing Keywords</vt:lpstr>
      <vt:lpstr>Unresolved Name</vt:lpstr>
      <vt:lpstr>1.4 Decomposition</vt:lpstr>
      <vt:lpstr>Look For the Patterns</vt:lpstr>
      <vt:lpstr>In Source Code</vt:lpstr>
      <vt:lpstr>Program Decomposition</vt:lpstr>
      <vt:lpstr>Tomorrow Is Another Day</vt:lpstr>
      <vt:lpstr>Something Like This</vt:lpstr>
      <vt:lpstr>100 lines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816</cp:revision>
  <dcterms:created xsi:type="dcterms:W3CDTF">2013-09-15T04:52:01Z</dcterms:created>
  <dcterms:modified xsi:type="dcterms:W3CDTF">2022-09-07T17:24:27Z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