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20"/>
  </p:notesMasterIdLst>
  <p:sldIdLst>
    <p:sldId id="345" r:id="rId5"/>
    <p:sldId id="347" r:id="rId6"/>
    <p:sldId id="373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80AC8-F70A-4CF3-BBA4-3EF150B0F8A5}" v="2" dt="2023-03-16T16:15:03.931"/>
    <p1510:client id="{7F3FC644-179E-4E90-9E5E-B69DC604ADF2}" v="5" dt="2023-03-10T03:03:38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Sarah (Student)" userId="S::s-wusa@bsd405.org::f4c95362-9a60-4374-9b7f-7bbe0ac6ebea" providerId="AD" clId="Web-{5D380AC8-F70A-4CF3-BBA4-3EF150B0F8A5}"/>
    <pc:docChg chg="modSld">
      <pc:chgData name="Wu, Sarah (Student)" userId="S::s-wusa@bsd405.org::f4c95362-9a60-4374-9b7f-7bbe0ac6ebea" providerId="AD" clId="Web-{5D380AC8-F70A-4CF3-BBA4-3EF150B0F8A5}" dt="2023-03-16T16:15:03.931" v="1" actId="20577"/>
      <pc:docMkLst>
        <pc:docMk/>
      </pc:docMkLst>
      <pc:sldChg chg="modSp">
        <pc:chgData name="Wu, Sarah (Student)" userId="S::s-wusa@bsd405.org::f4c95362-9a60-4374-9b7f-7bbe0ac6ebea" providerId="AD" clId="Web-{5D380AC8-F70A-4CF3-BBA4-3EF150B0F8A5}" dt="2023-03-16T16:15:03.931" v="1" actId="20577"/>
        <pc:sldMkLst>
          <pc:docMk/>
          <pc:sldMk cId="1481534143" sldId="383"/>
        </pc:sldMkLst>
        <pc:spChg chg="mod">
          <ac:chgData name="Wu, Sarah (Student)" userId="S::s-wusa@bsd405.org::f4c95362-9a60-4374-9b7f-7bbe0ac6ebea" providerId="AD" clId="Web-{5D380AC8-F70A-4CF3-BBA4-3EF150B0F8A5}" dt="2023-03-16T16:15:03.931" v="1" actId="20577"/>
          <ac:spMkLst>
            <pc:docMk/>
            <pc:sldMk cId="1481534143" sldId="383"/>
            <ac:spMk id="2" creationId="{00000000-0000-0000-0000-000000000000}"/>
          </ac:spMkLst>
        </pc:spChg>
      </pc:sldChg>
    </pc:docChg>
  </pc:docChgLst>
  <pc:docChgLst>
    <pc:chgData name="Saraf, Atharva  (Student)" userId="S::s-sarafa@bsd405.org::c7844d62-7409-4edf-8e4a-3021cca50341" providerId="AD" clId="Web-{7F3FC644-179E-4E90-9E5E-B69DC604ADF2}"/>
    <pc:docChg chg="modSld">
      <pc:chgData name="Saraf, Atharva  (Student)" userId="S::s-sarafa@bsd405.org::c7844d62-7409-4edf-8e4a-3021cca50341" providerId="AD" clId="Web-{7F3FC644-179E-4E90-9E5E-B69DC604ADF2}" dt="2023-03-10T03:03:37.530" v="3" actId="20577"/>
      <pc:docMkLst>
        <pc:docMk/>
      </pc:docMkLst>
      <pc:sldChg chg="modSp">
        <pc:chgData name="Saraf, Atharva  (Student)" userId="S::s-sarafa@bsd405.org::c7844d62-7409-4edf-8e4a-3021cca50341" providerId="AD" clId="Web-{7F3FC644-179E-4E90-9E5E-B69DC604ADF2}" dt="2023-03-10T03:03:37.530" v="3" actId="20577"/>
        <pc:sldMkLst>
          <pc:docMk/>
          <pc:sldMk cId="1793485374" sldId="385"/>
        </pc:sldMkLst>
        <pc:spChg chg="mod">
          <ac:chgData name="Saraf, Atharva  (Student)" userId="S::s-sarafa@bsd405.org::c7844d62-7409-4edf-8e4a-3021cca50341" providerId="AD" clId="Web-{7F3FC644-179E-4E90-9E5E-B69DC604ADF2}" dt="2023-03-10T03:03:37.530" v="3" actId="20577"/>
          <ac:spMkLst>
            <pc:docMk/>
            <pc:sldMk cId="1793485374" sldId="38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175982"/>
            <a:ext cx="4004995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112" y="1175982"/>
            <a:ext cx="4015270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29993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//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8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15092" y="2619909"/>
            <a:ext cx="7426290" cy="89005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8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038"/>
            <a:ext cx="8112732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cap="sm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Interlake High School</a:t>
            </a:r>
          </a:p>
          <a:p>
            <a:r>
              <a:rPr lang="en-US"/>
              <a:t>AP Computer Science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2678965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+mj-lt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60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2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528"/>
            <a:ext cx="8112732" cy="499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3289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9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233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Ch. 10, Self Checks: 3, 4, 5, 6, 7, 8, 9.</a:t>
            </a:r>
          </a:p>
          <a:p>
            <a:pPr lvl="1"/>
            <a:r>
              <a:rPr lang="en-US"/>
              <a:t>NOT on Practice-it (except 8)</a:t>
            </a:r>
          </a:p>
          <a:p>
            <a:pPr lvl="1"/>
            <a:r>
              <a:rPr lang="en-US"/>
              <a:t>Turn in text file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17081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After removing an item, the gap is closed up and items to the right of the removed item are renumbered.</a:t>
            </a:r>
          </a:p>
          <a:p>
            <a:r>
              <a:rPr lang="en-US" err="1">
                <a:cs typeface="Consolas" panose="020B0609020204030204" pitchFamily="49" charset="0"/>
              </a:rPr>
              <a:t>rockBands.remove</a:t>
            </a:r>
            <a:r>
              <a:rPr lang="en-US">
                <a:cs typeface="Consolas" panose="020B0609020204030204" pitchFamily="49" charset="0"/>
              </a:rPr>
              <a:t>(0); removed the </a:t>
            </a:r>
            <a:r>
              <a:rPr lang="en-US" err="1">
                <a:cs typeface="Consolas" panose="020B0609020204030204" pitchFamily="49" charset="0"/>
              </a:rPr>
              <a:t>beatles</a:t>
            </a:r>
            <a:r>
              <a:rPr lang="en-US">
                <a:cs typeface="Consolas" panose="020B0609020204030204" pitchFamily="49" charset="0"/>
              </a:rPr>
              <a:t>. </a:t>
            </a:r>
          </a:p>
          <a:p>
            <a:r>
              <a:rPr lang="en-US">
                <a:cs typeface="Consolas" panose="020B0609020204030204" pitchFamily="49" charset="0"/>
              </a:rPr>
              <a:t>The list is now:</a:t>
            </a:r>
          </a:p>
          <a:p>
            <a:pPr marL="457200" lvl="1" indent="0">
              <a:buNone/>
            </a:pPr>
            <a:r>
              <a:rPr lang="en-US">
                <a:cs typeface="Consolas" panose="020B0609020204030204" pitchFamily="49" charset="0"/>
              </a:rPr>
              <a:t>[the who, rolling stones]</a:t>
            </a:r>
          </a:p>
          <a:p>
            <a:r>
              <a:rPr lang="en-US" err="1">
                <a:cs typeface="Consolas" panose="020B0609020204030204" pitchFamily="49" charset="0"/>
              </a:rPr>
              <a:t>rockBands.remove</a:t>
            </a:r>
            <a:r>
              <a:rPr lang="en-US">
                <a:cs typeface="Consolas" panose="020B0609020204030204" pitchFamily="49" charset="0"/>
              </a:rPr>
              <a:t>(1) now gets rid of “rolling stones”, which </a:t>
            </a:r>
            <a:r>
              <a:rPr lang="en-US" i="1">
                <a:cs typeface="Consolas" panose="020B0609020204030204" pitchFamily="49" charset="0"/>
              </a:rPr>
              <a:t>used</a:t>
            </a:r>
            <a:r>
              <a:rPr lang="en-US">
                <a:cs typeface="Consolas" panose="020B0609020204030204" pitchFamily="49" charset="0"/>
              </a:rPr>
              <a:t> to be at index 2.</a:t>
            </a:r>
          </a:p>
          <a:p>
            <a:pPr marL="0" indent="0">
              <a:buNone/>
            </a:pPr>
            <a:endParaRPr lang="en-US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items from the list</a:t>
            </a:r>
          </a:p>
        </p:txBody>
      </p:sp>
    </p:spTree>
    <p:extLst>
      <p:ext uri="{BB962C8B-B14F-4D97-AF65-F5344CB8AC3E}">
        <p14:creationId xmlns:p14="http://schemas.microsoft.com/office/powerpoint/2010/main" val="33635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need some way to get the length of your list, of course.</a:t>
            </a:r>
          </a:p>
          <a:p>
            <a:r>
              <a:rPr lang="en-US">
                <a:cs typeface="Consolas" panose="020B0609020204030204" pitchFamily="49" charset="0"/>
              </a:rPr>
              <a:t>So like arrays and String we could use .length, right?</a:t>
            </a:r>
          </a:p>
          <a:p>
            <a:r>
              <a:rPr lang="en-US">
                <a:cs typeface="Consolas" panose="020B0609020204030204" pitchFamily="49" charset="0"/>
              </a:rPr>
              <a:t>No.</a:t>
            </a:r>
          </a:p>
          <a:p>
            <a:r>
              <a:rPr lang="en-US">
                <a:cs typeface="Consolas" panose="020B0609020204030204" pitchFamily="49" charset="0"/>
              </a:rPr>
              <a:t>To get the current length of an array List you use the </a:t>
            </a:r>
            <a:r>
              <a:rPr lang="en-US" b="1">
                <a:cs typeface="Consolas" panose="020B0609020204030204" pitchFamily="49" charset="0"/>
              </a:rPr>
              <a:t>size() </a:t>
            </a:r>
            <a:r>
              <a:rPr lang="en-US">
                <a:cs typeface="Consolas" panose="020B0609020204030204" pitchFamily="49" charset="0"/>
              </a:rPr>
              <a:t>method: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myListLength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rockBands.size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Sins of the Java Designer</a:t>
            </a:r>
          </a:p>
        </p:txBody>
      </p:sp>
    </p:spTree>
    <p:extLst>
      <p:ext uri="{BB962C8B-B14F-4D97-AF65-F5344CB8AC3E}">
        <p14:creationId xmlns:p14="http://schemas.microsoft.com/office/powerpoint/2010/main" val="29497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Once you’ve done add(), you need some way to retrieve your actual items…</a:t>
            </a:r>
          </a:p>
          <a:p>
            <a:r>
              <a:rPr lang="en-US">
                <a:cs typeface="Consolas" panose="020B0609020204030204" pitchFamily="49" charset="0"/>
              </a:rPr>
              <a:t>Instead of “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>
                <a:cs typeface="Consolas" panose="020B0609020204030204" pitchFamily="49" charset="0"/>
              </a:rPr>
              <a:t>”, we use “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.get(index)</a:t>
            </a:r>
            <a:r>
              <a:rPr lang="en-US"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some index, maybe from a for loop.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String s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rockBands.get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cs typeface="Consolas" panose="020B0609020204030204" pitchFamily="49" charset="0"/>
              </a:rPr>
              <a:t>You can also replace </a:t>
            </a:r>
            <a:r>
              <a:rPr lang="en-US" i="1" dirty="0">
                <a:cs typeface="Consolas" panose="020B0609020204030204" pitchFamily="49" charset="0"/>
              </a:rPr>
              <a:t>existing</a:t>
            </a:r>
            <a:r>
              <a:rPr lang="en-US" dirty="0">
                <a:cs typeface="Consolas" panose="020B0609020204030204" pitchFamily="49" charset="0"/>
              </a:rPr>
              <a:t> items in the list with 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“</a:t>
            </a:r>
            <a:r>
              <a:rPr lang="en-US" sz="2400" dirty="0">
                <a:latin typeface="Consolas"/>
                <a:cs typeface="Consolas" panose="020B0609020204030204" pitchFamily="49" charset="0"/>
              </a:rPr>
              <a:t>.set(</a:t>
            </a:r>
            <a:r>
              <a:rPr lang="en-US" sz="2400" dirty="0" err="1">
                <a:latin typeface="Consolas"/>
                <a:cs typeface="Consolas" panose="020B0609020204030204" pitchFamily="49" charset="0"/>
              </a:rPr>
              <a:t>index,item</a:t>
            </a:r>
            <a:r>
              <a:rPr lang="en-US" sz="2400" dirty="0">
                <a:latin typeface="Consolas"/>
                <a:cs typeface="Consolas" panose="020B0609020204030204" pitchFamily="49" charset="0"/>
              </a:rPr>
              <a:t>)</a:t>
            </a:r>
            <a:r>
              <a:rPr lang="en-US" dirty="0">
                <a:cs typeface="Consolas" panose="020B0609020204030204" pitchFamily="49" charset="0"/>
              </a:rPr>
              <a:t>”: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rockBands.set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”Some band”);</a:t>
            </a:r>
          </a:p>
          <a:p>
            <a:pPr marL="0" indent="0">
              <a:buNone/>
            </a:pPr>
            <a:endParaRPr lang="en-US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Get/Set</a:t>
            </a:r>
          </a:p>
        </p:txBody>
      </p:sp>
    </p:spTree>
    <p:extLst>
      <p:ext uri="{BB962C8B-B14F-4D97-AF65-F5344CB8AC3E}">
        <p14:creationId xmlns:p14="http://schemas.microsoft.com/office/powerpoint/2010/main" val="14815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can wipe the whole thing out back to the empty state with the clear() method: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rockBands.clear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cs typeface="Consolas" panose="020B0609020204030204" pitchFamily="49" charset="0"/>
              </a:rPr>
              <a:t>As simple as it sounds.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Emptying an </a:t>
            </a:r>
            <a:r>
              <a:rPr lang="en-US" err="1"/>
              <a:t>ArrayList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“.contains(</a:t>
            </a:r>
            <a:r>
              <a:rPr lang="en-US" i="1"/>
              <a:t>item)” </a:t>
            </a:r>
            <a:r>
              <a:rPr lang="en-US"/>
              <a:t>returns a </a:t>
            </a:r>
            <a:r>
              <a:rPr lang="en-US" err="1"/>
              <a:t>boolean</a:t>
            </a:r>
            <a:r>
              <a:rPr lang="en-US"/>
              <a:t> telling you whether the item exists in the list: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rockBands.contains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(“Pink Floyd”))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(“Born in the 60’s, maybe?”);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/>
              <a:t>“.</a:t>
            </a:r>
            <a:r>
              <a:rPr lang="en-US" err="1"/>
              <a:t>indexOf</a:t>
            </a:r>
            <a:r>
              <a:rPr lang="en-US"/>
              <a:t>(</a:t>
            </a:r>
            <a:r>
              <a:rPr lang="en-US" i="1"/>
              <a:t>item</a:t>
            </a:r>
            <a:r>
              <a:rPr lang="en-US"/>
              <a:t>)” tells you where the first instance of that item is in the list. Much like the String helper method…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pinkFloydPlace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rockBands.indexOf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(“Pink Floyd”);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>
                <a:cs typeface="Consolas" panose="020B0609020204030204" pitchFamily="49" charset="0"/>
              </a:rPr>
              <a:t>Returns -1 if the item is not found.</a:t>
            </a:r>
          </a:p>
          <a:p>
            <a:pPr lvl="1"/>
            <a:r>
              <a:rPr lang="en-US" err="1">
                <a:cs typeface="Consolas" panose="020B0609020204030204" pitchFamily="49" charset="0"/>
              </a:rPr>
              <a:t>lastIndexOf</a:t>
            </a:r>
            <a:r>
              <a:rPr lang="en-US">
                <a:cs typeface="Consolas" panose="020B0609020204030204" pitchFamily="49" charset="0"/>
              </a:rPr>
              <a:t>() can be used to find the </a:t>
            </a:r>
            <a:r>
              <a:rPr lang="en-US" i="1">
                <a:cs typeface="Consolas" panose="020B0609020204030204" pitchFamily="49" charset="0"/>
              </a:rPr>
              <a:t>last</a:t>
            </a:r>
            <a:r>
              <a:rPr lang="en-US">
                <a:cs typeface="Consolas" panose="020B0609020204030204" pitchFamily="49" charset="0"/>
              </a:rPr>
              <a:t> instance of the item instead of the first. (i.e. search starts at the end and works its way towards index 0.)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an item</a:t>
            </a:r>
          </a:p>
        </p:txBody>
      </p:sp>
    </p:spTree>
    <p:extLst>
      <p:ext uri="{BB962C8B-B14F-4D97-AF65-F5344CB8AC3E}">
        <p14:creationId xmlns:p14="http://schemas.microsoft.com/office/powerpoint/2010/main" val="17934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Ch. 10, Self Checks: 3, 4, 5, 6, 7, 8, 9.</a:t>
            </a:r>
          </a:p>
          <a:p>
            <a:pPr lvl="1"/>
            <a:r>
              <a:rPr lang="en-US"/>
              <a:t>NOT on Practice-it (except 8)</a:t>
            </a:r>
          </a:p>
          <a:p>
            <a:pPr lvl="1"/>
            <a:r>
              <a:rPr lang="en-US"/>
              <a:t>Turn in text file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58364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10.1 </a:t>
            </a:r>
            <a:r>
              <a:rPr lang="en-US" err="1"/>
              <a:t>ArrayLists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Interlake High School</a:t>
            </a:r>
          </a:p>
          <a:p>
            <a:r>
              <a:rPr lang="en-US"/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814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…but they’re sometimes kind of inflexible.</a:t>
            </a:r>
          </a:p>
          <a:p>
            <a:r>
              <a:rPr lang="en-US"/>
              <a:t>What if…</a:t>
            </a:r>
          </a:p>
          <a:p>
            <a:pPr lvl="1"/>
            <a:r>
              <a:rPr lang="en-US"/>
              <a:t>You wanted to add more elements to an array after you’ve declared it?  </a:t>
            </a:r>
          </a:p>
          <a:p>
            <a:pPr lvl="1"/>
            <a:r>
              <a:rPr lang="en-US"/>
              <a:t>Adding elements causes your array to outgrow its original size?</a:t>
            </a:r>
          </a:p>
          <a:p>
            <a:pPr lvl="1"/>
            <a:r>
              <a:rPr lang="en-US"/>
              <a:t>You want to remove some element in the array and close up the gap?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We’ve done arrays already…</a:t>
            </a:r>
          </a:p>
        </p:txBody>
      </p:sp>
    </p:spTree>
    <p:extLst>
      <p:ext uri="{BB962C8B-B14F-4D97-AF65-F5344CB8AC3E}">
        <p14:creationId xmlns:p14="http://schemas.microsoft.com/office/powerpoint/2010/main" val="6658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Under the covers, it uses arrays.</a:t>
            </a:r>
          </a:p>
          <a:p>
            <a:r>
              <a:rPr lang="en-US"/>
              <a:t>However, it also provides methods to make it easy to do the things we just talked about.</a:t>
            </a:r>
          </a:p>
          <a:p>
            <a:pPr lvl="1"/>
            <a:r>
              <a:rPr lang="en-US"/>
              <a:t>Add or remove values seamlessly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ArrayList</a:t>
            </a:r>
            <a:r>
              <a:rPr lang="en-US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906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ArrayList</a:t>
            </a:r>
            <a:r>
              <a:rPr lang="en-US"/>
              <a:t> is of a special type called a </a:t>
            </a:r>
            <a:r>
              <a:rPr lang="en-US" i="1"/>
              <a:t>generic class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 err="1"/>
              <a:t>ArrayList</a:t>
            </a:r>
            <a:r>
              <a:rPr lang="en-US"/>
              <a:t> class actual full name is </a:t>
            </a:r>
            <a:r>
              <a:rPr lang="en-US" err="1"/>
              <a:t>ArrayList</a:t>
            </a:r>
            <a:r>
              <a:rPr lang="en-US"/>
              <a:t>&lt;E&gt;</a:t>
            </a:r>
          </a:p>
          <a:p>
            <a:pPr lvl="1"/>
            <a:r>
              <a:rPr lang="en-US"/>
              <a:t>&lt;E&gt; stands for “element”, which means you get to provide the type of the elements you will include.</a:t>
            </a:r>
          </a:p>
          <a:p>
            <a:r>
              <a:rPr lang="en-US"/>
              <a:t>When you declare an </a:t>
            </a:r>
            <a:r>
              <a:rPr lang="en-US" err="1"/>
              <a:t>ArrayList</a:t>
            </a:r>
            <a:r>
              <a:rPr lang="en-US"/>
              <a:t>, you must replace “E” with the type you want:</a:t>
            </a:r>
          </a:p>
          <a:p>
            <a:pPr marL="457200" lvl="1" indent="0">
              <a:buNone/>
            </a:pP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>
                <a:cs typeface="Consolas" panose="020B0609020204030204" pitchFamily="49" charset="0"/>
              </a:rPr>
              <a:t>E can be any other class, or a primitive type like </a:t>
            </a:r>
            <a:r>
              <a:rPr lang="en-US" sz="2000" err="1">
                <a:cs typeface="Consolas" panose="020B0609020204030204" pitchFamily="49" charset="0"/>
              </a:rPr>
              <a:t>int</a:t>
            </a:r>
            <a:r>
              <a:rPr lang="en-US" sz="2000">
                <a:cs typeface="Consolas" panose="020B0609020204030204" pitchFamily="49" charset="0"/>
              </a:rPr>
              <a:t>, double,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 </a:t>
            </a:r>
            <a:r>
              <a:rPr lang="en-US" err="1"/>
              <a:t>ArrayList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just call the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/>
              <a:t>method: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(“rolling stones”); //etc.</a:t>
            </a:r>
          </a:p>
          <a:p>
            <a:r>
              <a:rPr lang="en-US"/>
              <a:t>New values are appended to the </a:t>
            </a:r>
            <a:r>
              <a:rPr lang="en-US" b="1"/>
              <a:t>end</a:t>
            </a:r>
            <a:r>
              <a:rPr lang="en-US"/>
              <a:t> of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to the list</a:t>
            </a:r>
          </a:p>
        </p:txBody>
      </p:sp>
    </p:spTree>
    <p:extLst>
      <p:ext uri="{BB962C8B-B14F-4D97-AF65-F5344CB8AC3E}">
        <p14:creationId xmlns:p14="http://schemas.microsoft.com/office/powerpoint/2010/main" val="3199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err="1"/>
              <a:t>ArrayList</a:t>
            </a:r>
            <a:r>
              <a:rPr lang="en-US"/>
              <a:t> class overrides </a:t>
            </a:r>
            <a:r>
              <a:rPr lang="en-US" err="1"/>
              <a:t>toString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(“rolling stones”); //etc.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(“list = “ +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--produces--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list = [the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rolling stones]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the list</a:t>
            </a:r>
          </a:p>
        </p:txBody>
      </p:sp>
    </p:spTree>
    <p:extLst>
      <p:ext uri="{BB962C8B-B14F-4D97-AF65-F5344CB8AC3E}">
        <p14:creationId xmlns:p14="http://schemas.microsoft.com/office/powerpoint/2010/main" val="307846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There’s an override 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>
                <a:cs typeface="Consolas" panose="020B0609020204030204" pitchFamily="49" charset="0"/>
              </a:rPr>
              <a:t>that specifies the index to insert at, followed by the item.</a:t>
            </a:r>
          </a:p>
          <a:p>
            <a:r>
              <a:rPr lang="en-US">
                <a:cs typeface="Consolas" panose="020B0609020204030204" pitchFamily="49" charset="0"/>
              </a:rPr>
              <a:t>Everything already in the list starting from that index, to the end, moves one place to the right to make room.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(“rolling stones”); //etc.</a:t>
            </a:r>
          </a:p>
          <a:p>
            <a:pPr marL="0" indent="0">
              <a:buNone/>
            </a:pPr>
            <a:r>
              <a:rPr lang="en-US" sz="2000" b="1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(1,”the who”);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(“list = “ +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--produces--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list = [the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, the who, rolling stones]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elements midway</a:t>
            </a:r>
          </a:p>
        </p:txBody>
      </p:sp>
    </p:spTree>
    <p:extLst>
      <p:ext uri="{BB962C8B-B14F-4D97-AF65-F5344CB8AC3E}">
        <p14:creationId xmlns:p14="http://schemas.microsoft.com/office/powerpoint/2010/main" val="22324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Not surprisingly, there is 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/>
              <a:t> method too.</a:t>
            </a:r>
          </a:p>
          <a:p>
            <a:r>
              <a:rPr lang="en-US">
                <a:cs typeface="Consolas" panose="020B0609020204030204" pitchFamily="49" charset="0"/>
              </a:rPr>
              <a:t>Takes the index of the item to remove.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(“the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beatles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(“rolling stones”); //etc.</a:t>
            </a: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rockBands.add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(1,”the who”);</a:t>
            </a:r>
          </a:p>
          <a:p>
            <a:pPr marL="0" indent="0">
              <a:buNone/>
            </a:pPr>
            <a:r>
              <a:rPr lang="en-US" sz="2000" b="1" err="1">
                <a:latin typeface="Consolas" panose="020B0609020204030204" pitchFamily="49" charset="0"/>
                <a:cs typeface="Consolas" panose="020B0609020204030204" pitchFamily="49" charset="0"/>
              </a:rPr>
              <a:t>rockBands.remove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b="1" err="1">
                <a:latin typeface="Consolas" panose="020B0609020204030204" pitchFamily="49" charset="0"/>
                <a:cs typeface="Consolas" panose="020B0609020204030204" pitchFamily="49" charset="0"/>
              </a:rPr>
              <a:t>rockBands.remove</a:t>
            </a: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(“list = “ +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rockBands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--produces what?--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list = [the who]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Huh??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items from the list</a:t>
            </a:r>
          </a:p>
        </p:txBody>
      </p:sp>
    </p:spTree>
    <p:extLst>
      <p:ext uri="{BB962C8B-B14F-4D97-AF65-F5344CB8AC3E}">
        <p14:creationId xmlns:p14="http://schemas.microsoft.com/office/powerpoint/2010/main" val="14840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147D6-C213-49B7-9DAD-16F645080F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6B985E-7186-4BA0-B0AF-B8A1ABD33D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B2576B-A049-4E9E-9E66-2829FB40AE7B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Upcoming Assignments</vt:lpstr>
      <vt:lpstr>10.1 ArrayLists</vt:lpstr>
      <vt:lpstr>We’ve done arrays already…</vt:lpstr>
      <vt:lpstr>The ArrayList class</vt:lpstr>
      <vt:lpstr>Declaring an ArrayList</vt:lpstr>
      <vt:lpstr>Adding elements to the list</vt:lpstr>
      <vt:lpstr>Printing the list</vt:lpstr>
      <vt:lpstr>Inserting elements midway</vt:lpstr>
      <vt:lpstr>Removing items from the list</vt:lpstr>
      <vt:lpstr>Removing items from the list</vt:lpstr>
      <vt:lpstr>Sins of the Java Designer</vt:lpstr>
      <vt:lpstr>Get/Set</vt:lpstr>
      <vt:lpstr>Emptying an ArrayList</vt:lpstr>
      <vt:lpstr>Searching for an item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4</cp:revision>
  <dcterms:created xsi:type="dcterms:W3CDTF">2013-09-15T04:52:01Z</dcterms:created>
  <dcterms:modified xsi:type="dcterms:W3CDTF">2023-03-16T16:15:06Z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