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40" r:id="rId2"/>
    <p:sldId id="376" r:id="rId3"/>
    <p:sldId id="443" r:id="rId4"/>
    <p:sldId id="444" r:id="rId5"/>
    <p:sldId id="445" r:id="rId6"/>
    <p:sldId id="455" r:id="rId7"/>
    <p:sldId id="446" r:id="rId8"/>
    <p:sldId id="449" r:id="rId9"/>
    <p:sldId id="448" r:id="rId10"/>
    <p:sldId id="450" r:id="rId11"/>
    <p:sldId id="461" r:id="rId12"/>
    <p:sldId id="4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81" autoAdjust="0"/>
    <p:restoredTop sz="85486" autoAdjust="0"/>
  </p:normalViewPr>
  <p:slideViewPr>
    <p:cSldViewPr snapToGrid="0">
      <p:cViewPr varScale="1">
        <p:scale>
          <a:sx n="97" d="100"/>
          <a:sy n="97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0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Friday</a:t>
            </a:r>
          </a:p>
          <a:p>
            <a:pPr lvl="1" indent="-182880"/>
            <a:r>
              <a:rPr lang="en-US" dirty="0" err="1"/>
              <a:t>sc</a:t>
            </a:r>
            <a:r>
              <a:rPr lang="en-US" dirty="0"/>
              <a:t> 2.1-6, 8, 12, 13</a:t>
            </a:r>
          </a:p>
          <a:p>
            <a:pPr lvl="1" indent="-182880"/>
            <a:r>
              <a:rPr lang="en-US" dirty="0" err="1"/>
              <a:t>sc</a:t>
            </a:r>
            <a:r>
              <a:rPr lang="en-US" dirty="0"/>
              <a:t> 2.14-17, 19</a:t>
            </a:r>
          </a:p>
          <a:p>
            <a:pPr marL="502920" lvl="1" indent="0">
              <a:buNone/>
            </a:pPr>
            <a:endParaRPr lang="en-US" dirty="0"/>
          </a:p>
          <a:p>
            <a:pPr indent="-182880"/>
            <a:r>
              <a:rPr lang="en-US" dirty="0"/>
              <a:t>Monday</a:t>
            </a:r>
          </a:p>
          <a:p>
            <a:pPr lvl="1" indent="-182880"/>
            <a:r>
              <a:rPr lang="en-US" dirty="0"/>
              <a:t>Sc 21-23, 25, 28, 29, 30</a:t>
            </a:r>
          </a:p>
          <a:p>
            <a:pPr lvl="1" indent="-182880"/>
            <a:endParaRPr lang="en-US" dirty="0"/>
          </a:p>
          <a:p>
            <a:pPr lvl="1" indent="-182880"/>
            <a:endParaRPr lang="en-US" dirty="0"/>
          </a:p>
          <a:p>
            <a:pPr lvl="1" indent="-182880"/>
            <a:endParaRPr lang="en-US" dirty="0"/>
          </a:p>
          <a:p>
            <a:pPr marL="502920" indent="-457200"/>
            <a:endParaRPr lang="en-US" dirty="0"/>
          </a:p>
          <a:p>
            <a:pPr marL="960120" lvl="1" indent="-45720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506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Like “adding” strings together, it uses the + or += operators.</a:t>
            </a:r>
          </a:p>
          <a:p>
            <a:endParaRPr lang="en-US" sz="800" dirty="0"/>
          </a:p>
          <a:p>
            <a:pPr marL="0" indent="0">
              <a:spcBef>
                <a:spcPts val="1400"/>
              </a:spcBef>
              <a:buNone/>
            </a:pPr>
            <a:r>
              <a:rPr lang="en-US" sz="26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myMessage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and welcome";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years = 3;</a:t>
            </a:r>
          </a:p>
          <a:p>
            <a:pPr marL="0" indent="0">
              <a:spcBef>
                <a:spcPts val="140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myMessage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to my party!"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myMessage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n-US" sz="2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nIt's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been going on for "</a:t>
            </a:r>
            <a:r>
              <a:rPr lang="en-US" sz="2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 years +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years!"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myMessage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Hello and welcome to my party!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It’s been going on for 3 years!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5173-6A8F-4BF8-8B34-3CB907E3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924D-65EF-456E-9200-47D49FDD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package</a:t>
            </a:r>
          </a:p>
          <a:p>
            <a:r>
              <a:rPr lang="en-US" dirty="0"/>
              <a:t>Eclipse files</a:t>
            </a:r>
          </a:p>
          <a:p>
            <a:r>
              <a:rPr lang="en-US" dirty="0"/>
              <a:t>Comment</a:t>
            </a:r>
          </a:p>
          <a:p>
            <a:r>
              <a:rPr lang="en-US" dirty="0"/>
              <a:t>Does not run</a:t>
            </a:r>
          </a:p>
        </p:txBody>
      </p:sp>
    </p:spTree>
    <p:extLst>
      <p:ext uri="{BB962C8B-B14F-4D97-AF65-F5344CB8AC3E}">
        <p14:creationId xmlns:p14="http://schemas.microsoft.com/office/powerpoint/2010/main" val="151616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Friday</a:t>
            </a:r>
          </a:p>
          <a:p>
            <a:pPr lvl="1" indent="-182880"/>
            <a:r>
              <a:rPr lang="en-US" dirty="0" err="1"/>
              <a:t>sc</a:t>
            </a:r>
            <a:r>
              <a:rPr lang="en-US" dirty="0"/>
              <a:t> 2.1-6, 8, 12, 13</a:t>
            </a:r>
          </a:p>
          <a:p>
            <a:pPr lvl="1" indent="-182880"/>
            <a:r>
              <a:rPr lang="en-US" dirty="0" err="1"/>
              <a:t>sc</a:t>
            </a:r>
            <a:r>
              <a:rPr lang="en-US" dirty="0"/>
              <a:t> 2.14-17, 19</a:t>
            </a:r>
          </a:p>
          <a:p>
            <a:pPr marL="502920" lvl="1" indent="0">
              <a:buNone/>
            </a:pPr>
            <a:endParaRPr lang="en-US" dirty="0"/>
          </a:p>
          <a:p>
            <a:pPr indent="-182880"/>
            <a:endParaRPr lang="en-US" dirty="0"/>
          </a:p>
          <a:p>
            <a:pPr lvl="1" indent="-182880"/>
            <a:r>
              <a:rPr lang="en-US" dirty="0"/>
              <a:t>Sc 21-23, 25, 28, 29, 30</a:t>
            </a:r>
          </a:p>
          <a:p>
            <a:pPr lvl="1" indent="-182880"/>
            <a:endParaRPr lang="en-US" dirty="0"/>
          </a:p>
          <a:p>
            <a:pPr indent="-182880"/>
            <a:r>
              <a:rPr lang="en-US" dirty="0"/>
              <a:t>Later</a:t>
            </a:r>
          </a:p>
          <a:p>
            <a:pPr lvl="1" indent="-182880"/>
            <a:r>
              <a:rPr lang="en-US" dirty="0" err="1"/>
              <a:t>sc</a:t>
            </a:r>
            <a:r>
              <a:rPr lang="en-US" dirty="0"/>
              <a:t> 21-23, 25, 28, 29, 30</a:t>
            </a:r>
          </a:p>
          <a:p>
            <a:pPr lvl="1" indent="-182880"/>
            <a:r>
              <a:rPr lang="en-US" dirty="0"/>
              <a:t>ex2, 4, 6, 7</a:t>
            </a:r>
          </a:p>
          <a:p>
            <a:pPr lvl="1" indent="-182880"/>
            <a:endParaRPr lang="en-US" dirty="0"/>
          </a:p>
          <a:p>
            <a:pPr lvl="1" indent="-182880"/>
            <a:endParaRPr lang="en-US" dirty="0"/>
          </a:p>
          <a:p>
            <a:pPr lvl="1" indent="-182880"/>
            <a:endParaRPr lang="en-US" dirty="0"/>
          </a:p>
          <a:p>
            <a:pPr lvl="1" indent="-182880"/>
            <a:endParaRPr lang="en-US" dirty="0"/>
          </a:p>
          <a:p>
            <a:pPr marL="502920" indent="-457200"/>
            <a:endParaRPr lang="en-US" dirty="0"/>
          </a:p>
          <a:p>
            <a:pPr marL="960120" lvl="1" indent="-45720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2.2 Variables</a:t>
            </a:r>
          </a:p>
        </p:txBody>
      </p:sp>
    </p:spTree>
    <p:extLst>
      <p:ext uri="{BB962C8B-B14F-4D97-AF65-F5344CB8AC3E}">
        <p14:creationId xmlns:p14="http://schemas.microsoft.com/office/powerpoint/2010/main" val="7083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execute in a specific order</a:t>
            </a:r>
          </a:p>
          <a:p>
            <a:r>
              <a:rPr lang="en-US" dirty="0"/>
              <a:t>Order is based on rules of precedence</a:t>
            </a:r>
          </a:p>
          <a:p>
            <a:r>
              <a:rPr lang="en-US" dirty="0"/>
              <a:t>How do we go back and get the value later?</a:t>
            </a:r>
          </a:p>
          <a:p>
            <a:pPr lvl="1"/>
            <a:r>
              <a:rPr lang="en-US" dirty="0"/>
              <a:t>Give the space in memory a name</a:t>
            </a:r>
          </a:p>
          <a:p>
            <a:r>
              <a:rPr lang="en-US" dirty="0"/>
              <a:t>What if we need to save multiple values?</a:t>
            </a:r>
          </a:p>
          <a:p>
            <a:pPr lvl="1"/>
            <a:r>
              <a:rPr lang="en-US" dirty="0"/>
              <a:t>Multiple names.   Lots of names.</a:t>
            </a:r>
          </a:p>
        </p:txBody>
      </p:sp>
    </p:spTree>
    <p:extLst>
      <p:ext uri="{BB962C8B-B14F-4D97-AF65-F5344CB8AC3E}">
        <p14:creationId xmlns:p14="http://schemas.microsoft.com/office/powerpoint/2010/main" val="68708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tells Java to set aside some space in memory</a:t>
            </a:r>
          </a:p>
          <a:p>
            <a:r>
              <a:rPr lang="en-US" dirty="0"/>
              <a:t>Each space can hold a value of a specific type</a:t>
            </a:r>
          </a:p>
          <a:p>
            <a:r>
              <a:rPr lang="en-US" dirty="0"/>
              <a:t>We refer to these spaces / value with a name</a:t>
            </a:r>
          </a:p>
          <a:p>
            <a:endParaRPr lang="en-US" dirty="0"/>
          </a:p>
          <a:p>
            <a:r>
              <a:rPr lang="en-US" dirty="0"/>
              <a:t>Think of each space as a box or container</a:t>
            </a:r>
          </a:p>
          <a:p>
            <a:r>
              <a:rPr lang="en-US" dirty="0"/>
              <a:t>You put “stuff” in the box – data of a specific type</a:t>
            </a:r>
          </a:p>
          <a:p>
            <a:r>
              <a:rPr lang="en-US" dirty="0"/>
              <a:t>And give the box a name – a variable name</a:t>
            </a:r>
          </a:p>
          <a:p>
            <a:r>
              <a:rPr lang="en-US" dirty="0"/>
              <a:t>Use the name to fetch the 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9449383" y="4474464"/>
            <a:ext cx="1719072" cy="9509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10343" y="2756237"/>
            <a:ext cx="1547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95042" y="53834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variable has a type, and a name</a:t>
            </a:r>
          </a:p>
          <a:p>
            <a:r>
              <a:rPr lang="en-US" dirty="0"/>
              <a:t>You can optionally assign a value during declaration</a:t>
            </a:r>
          </a:p>
          <a:p>
            <a:r>
              <a:rPr lang="en-US" dirty="0"/>
              <a:t>If not assigned,  it is auto-initialized – receives a default value</a:t>
            </a:r>
          </a:p>
          <a:p>
            <a:endParaRPr lang="en-US" dirty="0"/>
          </a:p>
          <a:p>
            <a:r>
              <a:rPr lang="en-US" dirty="0"/>
              <a:t>Syntax for declaration looks like: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foo;        </a:t>
            </a:r>
            <a:r>
              <a:rPr 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auto-initialized to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 = 1.23; </a:t>
            </a:r>
            <a:r>
              <a:rPr 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= is the assignment operator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"3";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isSunny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auto-initialized to false</a:t>
            </a:r>
          </a:p>
        </p:txBody>
      </p:sp>
    </p:spTree>
    <p:extLst>
      <p:ext uri="{BB962C8B-B14F-4D97-AF65-F5344CB8AC3E}">
        <p14:creationId xmlns:p14="http://schemas.microsoft.com/office/powerpoint/2010/main" val="365735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happy, funny, professional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one = 1, two = 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pi  = 3.1415926,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   = 2.718281828459045;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declarations before a single ; are of the same type</a:t>
            </a:r>
          </a:p>
          <a:p>
            <a:r>
              <a:rPr lang="en-US" dirty="0"/>
              <a:t>Declarations separated by a comma</a:t>
            </a:r>
          </a:p>
          <a:p>
            <a:r>
              <a:rPr lang="en-US" dirty="0"/>
              <a:t>Optional assignment for each variable</a:t>
            </a:r>
          </a:p>
        </p:txBody>
      </p:sp>
    </p:spTree>
    <p:extLst>
      <p:ext uri="{BB962C8B-B14F-4D97-AF65-F5344CB8AC3E}">
        <p14:creationId xmlns:p14="http://schemas.microsoft.com/office/powerpoint/2010/main" val="318633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With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 can stand in for values in expressions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cookiesPerMinute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cookiesInJar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cookiesInJar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cookiesInJar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cookiesPerMinute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Fetch value to right of = </a:t>
            </a:r>
          </a:p>
          <a:p>
            <a:pPr marL="0" indent="0">
              <a:buNone/>
            </a:pPr>
            <a:r>
              <a:rPr lang="en-US" dirty="0" err="1"/>
              <a:t>cookiesPerMinute</a:t>
            </a:r>
            <a:r>
              <a:rPr lang="en-US" dirty="0"/>
              <a:t> is initialized to (assigned the) value 3</a:t>
            </a:r>
          </a:p>
          <a:p>
            <a:pPr marL="0" indent="0">
              <a:buNone/>
            </a:pPr>
            <a:r>
              <a:rPr lang="en-US" dirty="0" err="1"/>
              <a:t>cookiesInJar</a:t>
            </a:r>
            <a:r>
              <a:rPr lang="en-US" dirty="0"/>
              <a:t> is auto-initialized to zero</a:t>
            </a:r>
          </a:p>
          <a:p>
            <a:pPr marL="0" indent="0">
              <a:buNone/>
            </a:pPr>
            <a:r>
              <a:rPr lang="en-US" dirty="0"/>
              <a:t>Fetch the saved count and rate, add and save in variable to left of =</a:t>
            </a:r>
          </a:p>
        </p:txBody>
      </p:sp>
    </p:spTree>
    <p:extLst>
      <p:ext uri="{BB962C8B-B14F-4D97-AF65-F5344CB8AC3E}">
        <p14:creationId xmlns:p14="http://schemas.microsoft.com/office/powerpoint/2010/main" val="236666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total + 33;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expression on the right-hand side of the = is evaluated using the “old,” or current, value.</a:t>
            </a:r>
          </a:p>
          <a:p>
            <a:r>
              <a:rPr lang="en-US" dirty="0"/>
              <a:t>The variable on the left-hand side of the = gets the “new” value of the expression </a:t>
            </a:r>
            <a:r>
              <a:rPr lang="en-US" b="1" dirty="0"/>
              <a:t>after</a:t>
            </a:r>
            <a:r>
              <a:rPr lang="en-US" dirty="0"/>
              <a:t> the expression is evaluated.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total;				</a:t>
            </a:r>
            <a:r>
              <a:rPr lang="en-US" sz="2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the variable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10;			</a:t>
            </a:r>
            <a:r>
              <a:rPr lang="en-US" sz="2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is now 10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total + 33;		</a:t>
            </a:r>
            <a:r>
              <a:rPr lang="en-US" sz="2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becomes 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7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operations are very common</a:t>
            </a:r>
          </a:p>
          <a:p>
            <a:r>
              <a:rPr lang="en-US" dirty="0"/>
              <a:t>Java includes shorthand operators for them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total + 33;			=&gt;	total += 33;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price = price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		=&gt;	price *=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numAwards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numAwards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+ 1;		=&gt;	++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numAwards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or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numAwards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cookiesInJar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cookiesInJar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1;	=&gt;	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cookiesInJar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or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cookiesInJar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2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977C28-9636-4A6A-925A-64D588B8DEBC}"/>
</file>

<file path=customXml/itemProps2.xml><?xml version="1.0" encoding="utf-8"?>
<ds:datastoreItem xmlns:ds="http://schemas.openxmlformats.org/officeDocument/2006/customXml" ds:itemID="{F9825FB3-09BD-4CE6-9450-A3616FE233BB}"/>
</file>

<file path=customXml/itemProps3.xml><?xml version="1.0" encoding="utf-8"?>
<ds:datastoreItem xmlns:ds="http://schemas.openxmlformats.org/officeDocument/2006/customXml" ds:itemID="{E82FA422-F7BA-4EA9-B3E3-6DDEE0AB93B0}"/>
</file>

<file path=docProps/app.xml><?xml version="1.0" encoding="utf-8"?>
<Properties xmlns="http://schemas.openxmlformats.org/officeDocument/2006/extended-properties" xmlns:vt="http://schemas.openxmlformats.org/officeDocument/2006/docPropsVTypes">
  <TotalTime>15561</TotalTime>
  <Words>649</Words>
  <Application>Microsoft Office PowerPoint</Application>
  <PresentationFormat>Widescreen</PresentationFormat>
  <Paragraphs>120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Upcoming Assignments</vt:lpstr>
      <vt:lpstr>2.2 Variables</vt:lpstr>
      <vt:lpstr>Computers Are The Same</vt:lpstr>
      <vt:lpstr>Variables</vt:lpstr>
      <vt:lpstr>Declaring Variables</vt:lpstr>
      <vt:lpstr>Multiple Declarations</vt:lpstr>
      <vt:lpstr>Expressions With Variables</vt:lpstr>
      <vt:lpstr>Step By Step</vt:lpstr>
      <vt:lpstr>Shorthand Arithmetic Operators</vt:lpstr>
      <vt:lpstr>String Concatenation</vt:lpstr>
      <vt:lpstr>Projects 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866</cp:revision>
  <dcterms:created xsi:type="dcterms:W3CDTF">2013-09-15T04:52:01Z</dcterms:created>
  <dcterms:modified xsi:type="dcterms:W3CDTF">2022-09-16T14:23:13Z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