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47" r:id="rId2"/>
    <p:sldId id="376" r:id="rId3"/>
    <p:sldId id="500" r:id="rId4"/>
    <p:sldId id="472" r:id="rId5"/>
    <p:sldId id="496" r:id="rId6"/>
    <p:sldId id="497" r:id="rId7"/>
    <p:sldId id="502" r:id="rId8"/>
    <p:sldId id="499" r:id="rId9"/>
    <p:sldId id="50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 Zachwieja (XBOX)" initials="ZZ(" lastIdx="1" clrIdx="0">
    <p:extLst>
      <p:ext uri="{19B8F6BF-5375-455C-9EA6-DF929625EA0E}">
        <p15:presenceInfo xmlns:p15="http://schemas.microsoft.com/office/powerpoint/2012/main" userId="S-1-5-21-2127521184-1604012920-1887927527-50100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9999"/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70" autoAdjust="0"/>
    <p:restoredTop sz="85486" autoAdjust="0"/>
  </p:normalViewPr>
  <p:slideViewPr>
    <p:cSldViewPr snapToGrid="0">
      <p:cViewPr varScale="1">
        <p:scale>
          <a:sx n="97" d="100"/>
          <a:sy n="97" d="100"/>
        </p:scale>
        <p:origin x="52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9475D-68A2-42D5-8792-5328DE467EE4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42524-4F98-4EE5-8867-2EE5CDE3C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5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2524-4F98-4EE5-8867-2EE5CDE3C8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44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2524-4F98-4EE5-8867-2EE5CDE3C8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72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75525" y="2514848"/>
            <a:ext cx="7777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0" dirty="0">
                <a:solidFill>
                  <a:srgbClr val="008000"/>
                </a:solidFill>
              </a:rPr>
              <a:t>//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301" y="1122363"/>
            <a:ext cx="10205297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 flipH="1">
            <a:off x="675525" y="3667873"/>
            <a:ext cx="109727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cap="small" dirty="0">
                <a:solidFill>
                  <a:schemeClr val="bg1">
                    <a:lumMod val="75000"/>
                  </a:schemeClr>
                </a:solidFill>
              </a:rPr>
              <a:t>Interlake High School</a:t>
            </a:r>
          </a:p>
          <a:p>
            <a:pPr algn="l"/>
            <a:r>
              <a:rPr lang="en-US" sz="2800" cap="small" dirty="0">
                <a:solidFill>
                  <a:schemeClr val="bg1">
                    <a:lumMod val="75000"/>
                  </a:schemeClr>
                </a:solidFill>
              </a:rPr>
              <a:t>AP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81571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0972800" cy="4800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389463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6447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615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3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65124"/>
            <a:ext cx="10972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// 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3716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457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C50E7-A9E5-4A1C-A0B0-0C3027D146E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5512" y="6345766"/>
            <a:ext cx="5164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5400" y="63457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5474" y="-3170"/>
            <a:ext cx="205483" cy="7017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152399" y="-3170"/>
            <a:ext cx="366889" cy="7340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38</a:t>
            </a:r>
          </a:p>
          <a:p>
            <a:pPr algn="r"/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02356" y="-248356"/>
            <a:ext cx="0" cy="776675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10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1125200" cy="4800600"/>
          </a:xfrm>
        </p:spPr>
        <p:txBody>
          <a:bodyPr>
            <a:normAutofit/>
          </a:bodyPr>
          <a:lstStyle/>
          <a:p>
            <a:pPr lvl="1" indent="-182880"/>
            <a:r>
              <a:rPr lang="en-US" dirty="0" err="1"/>
              <a:t>Selfchecks</a:t>
            </a:r>
            <a:r>
              <a:rPr lang="en-US" dirty="0"/>
              <a:t> 3.1-5, 7, 10</a:t>
            </a:r>
          </a:p>
          <a:p>
            <a:pPr lvl="1" indent="-182880"/>
            <a:r>
              <a:rPr lang="en-US" dirty="0" err="1"/>
              <a:t>Selfchecks</a:t>
            </a:r>
            <a:r>
              <a:rPr lang="en-US" dirty="0"/>
              <a:t> 12, 14-17</a:t>
            </a:r>
          </a:p>
          <a:p>
            <a:pPr lvl="1" indent="-182880"/>
            <a:r>
              <a:rPr lang="en-US" dirty="0"/>
              <a:t>Self Checks 18, 19, 20, 23, 24</a:t>
            </a:r>
          </a:p>
          <a:p>
            <a:pPr lvl="1" indent="-182880"/>
            <a:r>
              <a:rPr lang="en-US" dirty="0"/>
              <a:t>Ex 1, 5, 6, 19, 20</a:t>
            </a:r>
          </a:p>
          <a:p>
            <a:pPr lvl="1" indent="-182880"/>
            <a:endParaRPr lang="en-US" dirty="0"/>
          </a:p>
          <a:p>
            <a:pPr lvl="1" indent="-182880"/>
            <a:r>
              <a:rPr lang="en-US" dirty="0"/>
              <a:t>Programming Project Part b</a:t>
            </a:r>
          </a:p>
          <a:p>
            <a:pPr lvl="1" indent="-182880"/>
            <a:endParaRPr lang="en-US" dirty="0"/>
          </a:p>
          <a:p>
            <a:pPr marL="84582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88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Project</a:t>
            </a:r>
          </a:p>
        </p:txBody>
      </p:sp>
    </p:spTree>
    <p:extLst>
      <p:ext uri="{BB962C8B-B14F-4D97-AF65-F5344CB8AC3E}">
        <p14:creationId xmlns:p14="http://schemas.microsoft.com/office/powerpoint/2010/main" val="70839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get the year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import </a:t>
            </a:r>
            <a:r>
              <a:rPr lang="en-US" b="1" dirty="0" err="1"/>
              <a:t>java.util.Calendar</a:t>
            </a:r>
            <a:r>
              <a:rPr lang="en-US" b="1" dirty="0"/>
              <a:t>;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curyear</a:t>
            </a:r>
            <a:r>
              <a:rPr lang="en-US" b="1" dirty="0"/>
              <a:t> = (</a:t>
            </a:r>
            <a:r>
              <a:rPr lang="en-US" b="1" dirty="0" err="1"/>
              <a:t>Calendar.</a:t>
            </a:r>
            <a:r>
              <a:rPr lang="en-US" b="1" i="1" dirty="0" err="1"/>
              <a:t>getInstance</a:t>
            </a:r>
            <a:r>
              <a:rPr lang="en-US" b="1" i="1" dirty="0"/>
              <a:t>().get(</a:t>
            </a:r>
            <a:r>
              <a:rPr lang="en-US" b="1" i="1" dirty="0" err="1"/>
              <a:t>Calendar.YEAR</a:t>
            </a:r>
            <a:r>
              <a:rPr lang="en-US" b="1" i="1" dirty="0"/>
              <a:t>));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****** Do Not code the year into your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941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as a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Scanner </a:t>
            </a:r>
            <a:r>
              <a:rPr lang="en-US" dirty="0" err="1"/>
              <a:t>myScanner</a:t>
            </a:r>
            <a:r>
              <a:rPr lang="en-US" dirty="0"/>
              <a:t> = </a:t>
            </a:r>
            <a:r>
              <a:rPr lang="en-US" b="1" dirty="0"/>
              <a:t>new Scanner(System.</a:t>
            </a:r>
            <a:r>
              <a:rPr lang="en-US" b="1" i="1" dirty="0"/>
              <a:t>in);</a:t>
            </a:r>
          </a:p>
          <a:p>
            <a:pPr marL="0" indent="0">
              <a:buNone/>
            </a:pPr>
            <a:r>
              <a:rPr lang="en-US" dirty="0" err="1"/>
              <a:t>System.</a:t>
            </a:r>
            <a:r>
              <a:rPr lang="en-US" b="1" i="1" dirty="0" err="1"/>
              <a:t>out.print</a:t>
            </a:r>
            <a:r>
              <a:rPr lang="en-US" b="1" i="1" dirty="0"/>
              <a:t>("What is your name?");</a:t>
            </a:r>
          </a:p>
          <a:p>
            <a:pPr marL="0" indent="0">
              <a:buNone/>
            </a:pPr>
            <a:r>
              <a:rPr lang="en-US" dirty="0"/>
              <a:t>String name = </a:t>
            </a:r>
            <a:r>
              <a:rPr lang="en-US" dirty="0" err="1"/>
              <a:t>myScanner.next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000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as a parameter but we could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Scanner </a:t>
            </a:r>
            <a:r>
              <a:rPr lang="en-US" dirty="0" err="1"/>
              <a:t>myScanner</a:t>
            </a:r>
            <a:r>
              <a:rPr lang="en-US" dirty="0"/>
              <a:t> = </a:t>
            </a:r>
            <a:r>
              <a:rPr lang="en-US" b="1" dirty="0"/>
              <a:t>new Scanner(System.</a:t>
            </a:r>
            <a:r>
              <a:rPr lang="en-US" b="1" i="1" dirty="0"/>
              <a:t>in);</a:t>
            </a:r>
          </a:p>
          <a:p>
            <a:pPr marL="0" indent="0">
              <a:buNone/>
            </a:pPr>
            <a:r>
              <a:rPr lang="en-US" dirty="0"/>
              <a:t>String name = </a:t>
            </a:r>
            <a:r>
              <a:rPr lang="en-US" i="1" dirty="0" err="1"/>
              <a:t>getName</a:t>
            </a:r>
            <a:r>
              <a:rPr lang="en-US" i="1" dirty="0"/>
              <a:t>(</a:t>
            </a:r>
            <a:r>
              <a:rPr lang="en-US" i="1" dirty="0" err="1"/>
              <a:t>myScanner</a:t>
            </a:r>
            <a:r>
              <a:rPr lang="en-US" i="1" dirty="0"/>
              <a:t>, "what is your first name");</a:t>
            </a:r>
          </a:p>
          <a:p>
            <a:pPr marL="0" indent="0">
              <a:buNone/>
            </a:pPr>
            <a:r>
              <a:rPr lang="en-US" i="1"/>
              <a:t>}</a:t>
            </a:r>
            <a:endParaRPr lang="en-US" i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public static String </a:t>
            </a:r>
            <a:r>
              <a:rPr lang="en-US" b="1" dirty="0" err="1"/>
              <a:t>getName</a:t>
            </a:r>
            <a:r>
              <a:rPr lang="en-US" b="1" dirty="0"/>
              <a:t>(Scanner </a:t>
            </a:r>
            <a:r>
              <a:rPr lang="en-US" b="1" dirty="0" err="1"/>
              <a:t>myScanner</a:t>
            </a:r>
            <a:r>
              <a:rPr lang="en-US" b="1" dirty="0"/>
              <a:t>, String prompt  ){</a:t>
            </a:r>
          </a:p>
          <a:p>
            <a:pPr marL="0" indent="0">
              <a:buNone/>
            </a:pPr>
            <a:r>
              <a:rPr lang="en-US" dirty="0" err="1"/>
              <a:t>System.</a:t>
            </a:r>
            <a:r>
              <a:rPr lang="en-US" b="1" i="1" dirty="0" err="1"/>
              <a:t>out.print</a:t>
            </a:r>
            <a:r>
              <a:rPr lang="en-US" b="1" i="1" dirty="0"/>
              <a:t>(prompt);</a:t>
            </a:r>
          </a:p>
          <a:p>
            <a:pPr marL="0" indent="0">
              <a:buNone/>
            </a:pPr>
            <a:r>
              <a:rPr lang="en-US" b="1" dirty="0"/>
              <a:t>return </a:t>
            </a:r>
            <a:r>
              <a:rPr lang="en-US" b="1" dirty="0" err="1"/>
              <a:t>myScanner.next</a:t>
            </a:r>
            <a:r>
              <a:rPr lang="en-US" b="1" dirty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416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truncate balance and interest for each year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 (number</a:t>
            </a:r>
            <a:r>
              <a:rPr lang="en-US"/>
              <a:t>*100.0)/100.0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50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Year		Interest	Deposit	Balance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11		209.72	100.0		3536.24</a:t>
            </a:r>
          </a:p>
          <a:p>
            <a:pPr marL="0" indent="0">
              <a:buNone/>
            </a:pPr>
            <a:r>
              <a:rPr lang="en-US" dirty="0"/>
              <a:t>12		229.85	100.0		3866.08</a:t>
            </a:r>
          </a:p>
          <a:p>
            <a:pPr marL="0" indent="0">
              <a:buNone/>
            </a:pPr>
            <a:r>
              <a:rPr lang="en-US" dirty="0"/>
              <a:t>13		251.29	100.0		4217.37</a:t>
            </a:r>
          </a:p>
          <a:p>
            <a:pPr marL="0" indent="0">
              <a:buNone/>
            </a:pPr>
            <a:r>
              <a:rPr lang="en-US" dirty="0"/>
              <a:t>14		274.12	100.0		</a:t>
            </a:r>
            <a:r>
              <a:rPr lang="en-US" dirty="0">
                <a:solidFill>
                  <a:srgbClr val="FF0000"/>
                </a:solidFill>
              </a:rPr>
              <a:t>4591.49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15		298.44	100.0		4989.92</a:t>
            </a:r>
          </a:p>
          <a:p>
            <a:pPr marL="0" indent="0">
              <a:buNone/>
            </a:pPr>
            <a:r>
              <a:rPr lang="en-US" dirty="0"/>
              <a:t>16		324.34	100.0		5414.26</a:t>
            </a:r>
          </a:p>
        </p:txBody>
      </p:sp>
    </p:spTree>
    <p:extLst>
      <p:ext uri="{BB962C8B-B14F-4D97-AF65-F5344CB8AC3E}">
        <p14:creationId xmlns:p14="http://schemas.microsoft.com/office/powerpoint/2010/main" val="3498602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1  65.0          100.0    1165.0</a:t>
            </a:r>
            <a:br>
              <a:rPr lang="en-US" dirty="0"/>
            </a:br>
            <a:r>
              <a:rPr lang="en-US" dirty="0"/>
              <a:t>2  75.72        100.0    1340.72</a:t>
            </a:r>
            <a:br>
              <a:rPr lang="en-US" dirty="0"/>
            </a:br>
            <a:r>
              <a:rPr lang="en-US" dirty="0"/>
              <a:t>3  87.14        100.0    1527.86</a:t>
            </a:r>
            <a:br>
              <a:rPr lang="en-US" dirty="0"/>
            </a:br>
            <a:r>
              <a:rPr lang="en-US" dirty="0"/>
              <a:t>4  99.31        100.0    1727.16</a:t>
            </a:r>
            <a:br>
              <a:rPr lang="en-US" dirty="0"/>
            </a:br>
            <a:r>
              <a:rPr lang="en-US" dirty="0"/>
              <a:t>5  112.26      100.0    1939.42</a:t>
            </a:r>
            <a:br>
              <a:rPr lang="en-US" dirty="0"/>
            </a:br>
            <a:endParaRPr lang="en-US" dirty="0"/>
          </a:p>
          <a:p>
            <a:r>
              <a:rPr lang="en-US" dirty="0"/>
              <a:t>21 481.38      100.0    7987.34</a:t>
            </a:r>
            <a:br>
              <a:rPr lang="en-US" dirty="0"/>
            </a:br>
            <a:r>
              <a:rPr lang="en-US" dirty="0"/>
              <a:t>22 519.17      100.0    8606.51</a:t>
            </a:r>
            <a:br>
              <a:rPr lang="en-US" dirty="0"/>
            </a:br>
            <a:r>
              <a:rPr lang="en-US" dirty="0"/>
              <a:t>23 559.42      100.0    9265.93</a:t>
            </a:r>
            <a:br>
              <a:rPr lang="en-US" dirty="0"/>
            </a:br>
            <a:r>
              <a:rPr lang="en-US" dirty="0"/>
              <a:t>24 602.28      100.0    9968.21</a:t>
            </a:r>
            <a:br>
              <a:rPr lang="en-US" dirty="0"/>
            </a:br>
            <a:r>
              <a:rPr lang="en-US" dirty="0"/>
              <a:t>25 647.93      100.0    10716.14</a:t>
            </a:r>
          </a:p>
        </p:txBody>
      </p:sp>
    </p:spTree>
    <p:extLst>
      <p:ext uri="{BB962C8B-B14F-4D97-AF65-F5344CB8AC3E}">
        <p14:creationId xmlns:p14="http://schemas.microsoft.com/office/powerpoint/2010/main" val="1479461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1125200" cy="4800600"/>
          </a:xfrm>
        </p:spPr>
        <p:txBody>
          <a:bodyPr>
            <a:normAutofit/>
          </a:bodyPr>
          <a:lstStyle/>
          <a:p>
            <a:pPr lvl="1" indent="-182880"/>
            <a:r>
              <a:rPr lang="en-US" dirty="0" err="1"/>
              <a:t>Selfchecks</a:t>
            </a:r>
            <a:r>
              <a:rPr lang="en-US" dirty="0"/>
              <a:t> 3.1-5, 7, 10</a:t>
            </a:r>
          </a:p>
          <a:p>
            <a:pPr lvl="1" indent="-182880"/>
            <a:r>
              <a:rPr lang="en-US" dirty="0" err="1"/>
              <a:t>Selfchecks</a:t>
            </a:r>
            <a:r>
              <a:rPr lang="en-US" dirty="0"/>
              <a:t> 12, 14-17</a:t>
            </a:r>
          </a:p>
          <a:p>
            <a:pPr lvl="1" indent="-182880"/>
            <a:r>
              <a:rPr lang="en-US" dirty="0"/>
              <a:t>Self Checks 18, 19, 20, 23, 24</a:t>
            </a:r>
          </a:p>
          <a:p>
            <a:pPr lvl="1" indent="-182880"/>
            <a:r>
              <a:rPr lang="en-US" dirty="0"/>
              <a:t>Ex 1, 5, 6, 19, 20</a:t>
            </a:r>
          </a:p>
          <a:p>
            <a:pPr lvl="1" indent="-182880"/>
            <a:endParaRPr lang="en-US" dirty="0"/>
          </a:p>
          <a:p>
            <a:pPr lvl="1" indent="-182880"/>
            <a:r>
              <a:rPr lang="en-US" dirty="0"/>
              <a:t>Programming Project Part b</a:t>
            </a:r>
          </a:p>
          <a:p>
            <a:pPr lvl="1" indent="-182880"/>
            <a:endParaRPr lang="en-US" dirty="0"/>
          </a:p>
          <a:p>
            <a:pPr marL="5029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79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F68416B298A94CBE31BAA10D18C781" ma:contentTypeVersion="2" ma:contentTypeDescription="Create a new document." ma:contentTypeScope="" ma:versionID="9c11fef408aeb0ad5b2c34d905d392e0">
  <xsd:schema xmlns:xsd="http://www.w3.org/2001/XMLSchema" xmlns:xs="http://www.w3.org/2001/XMLSchema" xmlns:p="http://schemas.microsoft.com/office/2006/metadata/properties" xmlns:ns2="22ea9a44-513e-4f2d-b129-a84042c2e25d" targetNamespace="http://schemas.microsoft.com/office/2006/metadata/properties" ma:root="true" ma:fieldsID="8925d3653422e1350f54ea9b891e14cf" ns2:_="">
    <xsd:import namespace="22ea9a44-513e-4f2d-b129-a84042c2e2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ea9a44-513e-4f2d-b129-a84042c2e2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F8AC72-1388-4DDB-BE73-E5A555404DA2}"/>
</file>

<file path=customXml/itemProps2.xml><?xml version="1.0" encoding="utf-8"?>
<ds:datastoreItem xmlns:ds="http://schemas.openxmlformats.org/officeDocument/2006/customXml" ds:itemID="{6F3AD845-4711-4C94-B6C0-5E32C7F2D646}"/>
</file>

<file path=customXml/itemProps3.xml><?xml version="1.0" encoding="utf-8"?>
<ds:datastoreItem xmlns:ds="http://schemas.openxmlformats.org/officeDocument/2006/customXml" ds:itemID="{969ED1A0-E8BC-4654-835D-05DE91A9E588}"/>
</file>

<file path=docProps/app.xml><?xml version="1.0" encoding="utf-8"?>
<Properties xmlns="http://schemas.openxmlformats.org/officeDocument/2006/extended-properties" xmlns:vt="http://schemas.openxmlformats.org/officeDocument/2006/docPropsVTypes">
  <TotalTime>18140</TotalTime>
  <Words>337</Words>
  <Application>Microsoft Office PowerPoint</Application>
  <PresentationFormat>Widescreen</PresentationFormat>
  <Paragraphs>55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Upcoming Assignments</vt:lpstr>
      <vt:lpstr>Programming Project</vt:lpstr>
      <vt:lpstr>How to get the year</vt:lpstr>
      <vt:lpstr>Scanner as a parameter</vt:lpstr>
      <vt:lpstr>Scanner as a parameter but we could</vt:lpstr>
      <vt:lpstr>Rounding</vt:lpstr>
      <vt:lpstr>Correct output</vt:lpstr>
      <vt:lpstr>Correct output</vt:lpstr>
      <vt:lpstr>Upcoming 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Zachwieja (XBOX)</dc:creator>
  <cp:lastModifiedBy>Peterson, Dan (Daniel J)</cp:lastModifiedBy>
  <cp:revision>913</cp:revision>
  <dcterms:created xsi:type="dcterms:W3CDTF">2013-09-15T04:52:01Z</dcterms:created>
  <dcterms:modified xsi:type="dcterms:W3CDTF">2022-10-10T15:26:04Z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0x0101007DF68416B298A94CBE31BAA10D18C781</vt:lpwstr>
  </property>
</Properties>
</file>