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odriguez" userId="f7f1396028ec4972" providerId="LiveId" clId="{2F8F6ADA-127E-4996-92C7-D9D74CEDB5FD}"/>
    <pc:docChg chg="undo redo custSel modSld">
      <pc:chgData name="Fernando Rodriguez" userId="f7f1396028ec4972" providerId="LiveId" clId="{2F8F6ADA-127E-4996-92C7-D9D74CEDB5FD}" dt="2017-10-11T17:31:01.167" v="1716" actId="20577"/>
      <pc:docMkLst>
        <pc:docMk/>
      </pc:docMkLst>
      <pc:sldChg chg="addSp delSp modSp mod setClrOvrMap">
        <pc:chgData name="Fernando Rodriguez" userId="f7f1396028ec4972" providerId="LiveId" clId="{2F8F6ADA-127E-4996-92C7-D9D74CEDB5FD}" dt="2017-10-11T17:31:01.167" v="1716" actId="20577"/>
        <pc:sldMkLst>
          <pc:docMk/>
          <pc:sldMk cId="3574954552" sldId="256"/>
        </pc:sldMkLst>
        <pc:spChg chg="mod">
          <ac:chgData name="Fernando Rodriguez" userId="f7f1396028ec4972" providerId="LiveId" clId="{2F8F6ADA-127E-4996-92C7-D9D74CEDB5FD}" dt="2017-10-11T17:31:01.167" v="1716" actId="20577"/>
          <ac:spMkLst>
            <pc:docMk/>
            <pc:sldMk cId="3574954552" sldId="256"/>
            <ac:spMk id="2" creationId="{46DBB496-DFF4-484D-8262-E60BA9CC7AE6}"/>
          </ac:spMkLst>
        </pc:spChg>
        <pc:spChg chg="mod">
          <ac:chgData name="Fernando Rodriguez" userId="f7f1396028ec4972" providerId="LiveId" clId="{2F8F6ADA-127E-4996-92C7-D9D74CEDB5FD}" dt="2017-10-11T17:30:58.301" v="1714" actId="26606"/>
          <ac:spMkLst>
            <pc:docMk/>
            <pc:sldMk cId="3574954552" sldId="256"/>
            <ac:spMk id="3" creationId="{F705CA89-4781-4395-BDDF-22F1E1E6C3F3}"/>
          </ac:spMkLst>
        </pc:spChg>
        <pc:spChg chg="add del">
          <ac:chgData name="Fernando Rodriguez" userId="f7f1396028ec4972" providerId="LiveId" clId="{2F8F6ADA-127E-4996-92C7-D9D74CEDB5FD}" dt="2017-10-11T17:30:30.145" v="1693" actId="26606"/>
          <ac:spMkLst>
            <pc:docMk/>
            <pc:sldMk cId="3574954552" sldId="256"/>
            <ac:spMk id="8" creationId="{2BFC186A-5A9F-4A9A-A72D-DFBBE9934418}"/>
          </ac:spMkLst>
        </pc:spChg>
        <pc:spChg chg="add del">
          <ac:chgData name="Fernando Rodriguez" userId="f7f1396028ec4972" providerId="LiveId" clId="{2F8F6ADA-127E-4996-92C7-D9D74CEDB5FD}" dt="2017-10-11T17:30:30.145" v="1693" actId="26606"/>
          <ac:spMkLst>
            <pc:docMk/>
            <pc:sldMk cId="3574954552" sldId="256"/>
            <ac:spMk id="10" creationId="{E8EE1E2B-262B-4EE5-9AB3-125FAB1A8A40}"/>
          </ac:spMkLst>
        </pc:spChg>
        <pc:spChg chg="add del">
          <ac:chgData name="Fernando Rodriguez" userId="f7f1396028ec4972" providerId="LiveId" clId="{2F8F6ADA-127E-4996-92C7-D9D74CEDB5FD}" dt="2017-10-11T17:30:32.176" v="1695" actId="26606"/>
          <ac:spMkLst>
            <pc:docMk/>
            <pc:sldMk cId="3574954552" sldId="256"/>
            <ac:spMk id="14" creationId="{1976BAAA-75A1-48AA-B7DE-B6B8070992D3}"/>
          </ac:spMkLst>
        </pc:spChg>
        <pc:spChg chg="add del">
          <ac:chgData name="Fernando Rodriguez" userId="f7f1396028ec4972" providerId="LiveId" clId="{2F8F6ADA-127E-4996-92C7-D9D74CEDB5FD}" dt="2017-10-11T17:30:32.176" v="1695" actId="26606"/>
          <ac:spMkLst>
            <pc:docMk/>
            <pc:sldMk cId="3574954552" sldId="256"/>
            <ac:spMk id="15" creationId="{65A5F259-CDF7-4A15-A66C-A9939D23E346}"/>
          </ac:spMkLst>
        </pc:spChg>
        <pc:spChg chg="add del">
          <ac:chgData name="Fernando Rodriguez" userId="f7f1396028ec4972" providerId="LiveId" clId="{2F8F6ADA-127E-4996-92C7-D9D74CEDB5FD}" dt="2017-10-11T17:30:36.718" v="1699" actId="26606"/>
          <ac:spMkLst>
            <pc:docMk/>
            <pc:sldMk cId="3574954552" sldId="256"/>
            <ac:spMk id="19" creationId="{D7342DFD-5FF3-4D14-B946-EE46F4D4F6A9}"/>
          </ac:spMkLst>
        </pc:spChg>
        <pc:spChg chg="add del">
          <ac:chgData name="Fernando Rodriguez" userId="f7f1396028ec4972" providerId="LiveId" clId="{2F8F6ADA-127E-4996-92C7-D9D74CEDB5FD}" dt="2017-10-11T17:30:36.718" v="1699" actId="26606"/>
          <ac:spMkLst>
            <pc:docMk/>
            <pc:sldMk cId="3574954552" sldId="256"/>
            <ac:spMk id="20" creationId="{4AF66284-D84D-4DA6-B4CD-DE99CE708A81}"/>
          </ac:spMkLst>
        </pc:spChg>
        <pc:spChg chg="add del">
          <ac:chgData name="Fernando Rodriguez" userId="f7f1396028ec4972" providerId="LiveId" clId="{2F8F6ADA-127E-4996-92C7-D9D74CEDB5FD}" dt="2017-10-11T17:30:40.449" v="1701" actId="26606"/>
          <ac:spMkLst>
            <pc:docMk/>
            <pc:sldMk cId="3574954552" sldId="256"/>
            <ac:spMk id="22" creationId="{F7471772-E57F-4CD9-9241-D264A2F782EC}"/>
          </ac:spMkLst>
        </pc:spChg>
        <pc:spChg chg="add del">
          <ac:chgData name="Fernando Rodriguez" userId="f7f1396028ec4972" providerId="LiveId" clId="{2F8F6ADA-127E-4996-92C7-D9D74CEDB5FD}" dt="2017-10-11T17:30:44.771" v="1703" actId="26606"/>
          <ac:spMkLst>
            <pc:docMk/>
            <pc:sldMk cId="3574954552" sldId="256"/>
            <ac:spMk id="25" creationId="{2124007E-BA57-41B2-8C6B-5E99927F2247}"/>
          </ac:spMkLst>
        </pc:spChg>
        <pc:spChg chg="add del">
          <ac:chgData name="Fernando Rodriguez" userId="f7f1396028ec4972" providerId="LiveId" clId="{2F8F6ADA-127E-4996-92C7-D9D74CEDB5FD}" dt="2017-10-11T17:30:44.771" v="1703" actId="26606"/>
          <ac:spMkLst>
            <pc:docMk/>
            <pc:sldMk cId="3574954552" sldId="256"/>
            <ac:spMk id="26" creationId="{255D0BF7-94F4-4437-A2B2-87BAFF86D541}"/>
          </ac:spMkLst>
        </pc:spChg>
        <pc:spChg chg="add del">
          <ac:chgData name="Fernando Rodriguez" userId="f7f1396028ec4972" providerId="LiveId" clId="{2F8F6ADA-127E-4996-92C7-D9D74CEDB5FD}" dt="2017-10-11T17:30:47.472" v="1705" actId="26606"/>
          <ac:spMkLst>
            <pc:docMk/>
            <pc:sldMk cId="3574954552" sldId="256"/>
            <ac:spMk id="28" creationId="{1976BAAA-75A1-48AA-B7DE-B6B8070992D3}"/>
          </ac:spMkLst>
        </pc:spChg>
        <pc:spChg chg="add del">
          <ac:chgData name="Fernando Rodriguez" userId="f7f1396028ec4972" providerId="LiveId" clId="{2F8F6ADA-127E-4996-92C7-D9D74CEDB5FD}" dt="2017-10-11T17:30:47.472" v="1705" actId="26606"/>
          <ac:spMkLst>
            <pc:docMk/>
            <pc:sldMk cId="3574954552" sldId="256"/>
            <ac:spMk id="29" creationId="{65A5F259-CDF7-4A15-A66C-A9939D23E346}"/>
          </ac:spMkLst>
        </pc:spChg>
        <pc:spChg chg="add del">
          <ac:chgData name="Fernando Rodriguez" userId="f7f1396028ec4972" providerId="LiveId" clId="{2F8F6ADA-127E-4996-92C7-D9D74CEDB5FD}" dt="2017-10-11T17:30:53.608" v="1709" actId="26606"/>
          <ac:spMkLst>
            <pc:docMk/>
            <pc:sldMk cId="3574954552" sldId="256"/>
            <ac:spMk id="33" creationId="{2124007E-BA57-41B2-8C6B-5E99927F2247}"/>
          </ac:spMkLst>
        </pc:spChg>
        <pc:spChg chg="add del">
          <ac:chgData name="Fernando Rodriguez" userId="f7f1396028ec4972" providerId="LiveId" clId="{2F8F6ADA-127E-4996-92C7-D9D74CEDB5FD}" dt="2017-10-11T17:30:53.608" v="1709" actId="26606"/>
          <ac:spMkLst>
            <pc:docMk/>
            <pc:sldMk cId="3574954552" sldId="256"/>
            <ac:spMk id="34" creationId="{255D0BF7-94F4-4437-A2B2-87BAFF86D541}"/>
          </ac:spMkLst>
        </pc:spChg>
        <pc:spChg chg="add del">
          <ac:chgData name="Fernando Rodriguez" userId="f7f1396028ec4972" providerId="LiveId" clId="{2F8F6ADA-127E-4996-92C7-D9D74CEDB5FD}" dt="2017-10-11T17:30:53.608" v="1709" actId="26606"/>
          <ac:spMkLst>
            <pc:docMk/>
            <pc:sldMk cId="3574954552" sldId="256"/>
            <ac:spMk id="35" creationId="{DE118816-C01D-462E-B0B0-777C21EF604F}"/>
          </ac:spMkLst>
        </pc:spChg>
        <pc:spChg chg="add del">
          <ac:chgData name="Fernando Rodriguez" userId="f7f1396028ec4972" providerId="LiveId" clId="{2F8F6ADA-127E-4996-92C7-D9D74CEDB5FD}" dt="2017-10-11T17:30:56.347" v="1711" actId="26606"/>
          <ac:spMkLst>
            <pc:docMk/>
            <pc:sldMk cId="3574954552" sldId="256"/>
            <ac:spMk id="37" creationId="{F7471772-E57F-4CD9-9241-D264A2F782EC}"/>
          </ac:spMkLst>
        </pc:spChg>
        <pc:spChg chg="add del">
          <ac:chgData name="Fernando Rodriguez" userId="f7f1396028ec4972" providerId="LiveId" clId="{2F8F6ADA-127E-4996-92C7-D9D74CEDB5FD}" dt="2017-10-11T17:30:58.297" v="1713" actId="26606"/>
          <ac:spMkLst>
            <pc:docMk/>
            <pc:sldMk cId="3574954552" sldId="256"/>
            <ac:spMk id="40" creationId="{2124007E-BA57-41B2-8C6B-5E99927F2247}"/>
          </ac:spMkLst>
        </pc:spChg>
        <pc:spChg chg="add del">
          <ac:chgData name="Fernando Rodriguez" userId="f7f1396028ec4972" providerId="LiveId" clId="{2F8F6ADA-127E-4996-92C7-D9D74CEDB5FD}" dt="2017-10-11T17:30:58.297" v="1713" actId="26606"/>
          <ac:spMkLst>
            <pc:docMk/>
            <pc:sldMk cId="3574954552" sldId="256"/>
            <ac:spMk id="41" creationId="{255D0BF7-94F4-4437-A2B2-87BAFF86D541}"/>
          </ac:spMkLst>
        </pc:spChg>
        <pc:cxnChg chg="add del">
          <ac:chgData name="Fernando Rodriguez" userId="f7f1396028ec4972" providerId="LiveId" clId="{2F8F6ADA-127E-4996-92C7-D9D74CEDB5FD}" dt="2017-10-11T17:30:30.145" v="1693" actId="26606"/>
          <ac:cxnSpMkLst>
            <pc:docMk/>
            <pc:sldMk cId="3574954552" sldId="256"/>
            <ac:cxnSpMk id="12" creationId="{862CADB7-E9BE-4376-8036-0D21CBDC96A7}"/>
          </ac:cxnSpMkLst>
        </pc:cxnChg>
        <pc:cxnChg chg="add del">
          <ac:chgData name="Fernando Rodriguez" userId="f7f1396028ec4972" providerId="LiveId" clId="{2F8F6ADA-127E-4996-92C7-D9D74CEDB5FD}" dt="2017-10-11T17:30:35.919" v="1697" actId="26606"/>
          <ac:cxnSpMkLst>
            <pc:docMk/>
            <pc:sldMk cId="3574954552" sldId="256"/>
            <ac:cxnSpMk id="17" creationId="{2DAA738B-EDF5-4694-B25A-3488245BC87C}"/>
          </ac:cxnSpMkLst>
        </pc:cxnChg>
        <pc:cxnChg chg="add del">
          <ac:chgData name="Fernando Rodriguez" userId="f7f1396028ec4972" providerId="LiveId" clId="{2F8F6ADA-127E-4996-92C7-D9D74CEDB5FD}" dt="2017-10-11T17:30:40.449" v="1701" actId="26606"/>
          <ac:cxnSpMkLst>
            <pc:docMk/>
            <pc:sldMk cId="3574954552" sldId="256"/>
            <ac:cxnSpMk id="23" creationId="{31CC7E9E-3FF6-4189-9B36-995A779F3C5A}"/>
          </ac:cxnSpMkLst>
        </pc:cxnChg>
        <pc:cxnChg chg="add del">
          <ac:chgData name="Fernando Rodriguez" userId="f7f1396028ec4972" providerId="LiveId" clId="{2F8F6ADA-127E-4996-92C7-D9D74CEDB5FD}" dt="2017-10-11T17:30:50.797" v="1707" actId="26606"/>
          <ac:cxnSpMkLst>
            <pc:docMk/>
            <pc:sldMk cId="3574954552" sldId="256"/>
            <ac:cxnSpMk id="31" creationId="{2DAA738B-EDF5-4694-B25A-3488245BC87C}"/>
          </ac:cxnSpMkLst>
        </pc:cxnChg>
        <pc:cxnChg chg="add del">
          <ac:chgData name="Fernando Rodriguez" userId="f7f1396028ec4972" providerId="LiveId" clId="{2F8F6ADA-127E-4996-92C7-D9D74CEDB5FD}" dt="2017-10-11T17:30:56.347" v="1711" actId="26606"/>
          <ac:cxnSpMkLst>
            <pc:docMk/>
            <pc:sldMk cId="3574954552" sldId="256"/>
            <ac:cxnSpMk id="38" creationId="{31CC7E9E-3FF6-4189-9B36-995A779F3C5A}"/>
          </ac:cxnSpMkLst>
        </pc:cxnChg>
        <pc:cxnChg chg="add">
          <ac:chgData name="Fernando Rodriguez" userId="f7f1396028ec4972" providerId="LiveId" clId="{2F8F6ADA-127E-4996-92C7-D9D74CEDB5FD}" dt="2017-10-11T17:30:58.301" v="1714" actId="26606"/>
          <ac:cxnSpMkLst>
            <pc:docMk/>
            <pc:sldMk cId="3574954552" sldId="256"/>
            <ac:cxnSpMk id="43" creationId="{2DAA738B-EDF5-4694-B25A-3488245BC87C}"/>
          </ac:cxnSpMkLst>
        </pc:cxnChg>
      </pc:sldChg>
      <pc:sldChg chg="addSp delSp modSp">
        <pc:chgData name="Fernando Rodriguez" userId="f7f1396028ec4972" providerId="LiveId" clId="{2F8F6ADA-127E-4996-92C7-D9D74CEDB5FD}" dt="2017-10-11T17:29:12.958" v="1687"/>
        <pc:sldMkLst>
          <pc:docMk/>
          <pc:sldMk cId="3677768086" sldId="257"/>
        </pc:sldMkLst>
        <pc:spChg chg="mod">
          <ac:chgData name="Fernando Rodriguez" userId="f7f1396028ec4972" providerId="LiveId" clId="{2F8F6ADA-127E-4996-92C7-D9D74CEDB5FD}" dt="2017-10-11T17:28:30.561" v="1635" actId="26606"/>
          <ac:spMkLst>
            <pc:docMk/>
            <pc:sldMk cId="3677768086" sldId="257"/>
            <ac:spMk id="2" creationId="{D983D5DA-87EF-45B1-A493-2A643525A97E}"/>
          </ac:spMkLst>
        </pc:spChg>
        <pc:spChg chg="add del mod">
          <ac:chgData name="Fernando Rodriguez" userId="f7f1396028ec4972" providerId="LiveId" clId="{2F8F6ADA-127E-4996-92C7-D9D74CEDB5FD}" dt="2017-10-11T17:28:30.561" v="1635" actId="26606"/>
          <ac:spMkLst>
            <pc:docMk/>
            <pc:sldMk cId="3677768086" sldId="257"/>
            <ac:spMk id="6" creationId="{C7028AC2-E896-40E9-98FA-60A7BD226649}"/>
          </ac:spMkLst>
        </pc:spChg>
        <pc:graphicFrameChg chg="add del mod">
          <ac:chgData name="Fernando Rodriguez" userId="f7f1396028ec4972" providerId="LiveId" clId="{2F8F6ADA-127E-4996-92C7-D9D74CEDB5FD}" dt="2017-10-11T17:29:12.958" v="1687"/>
          <ac:graphicFrameMkLst>
            <pc:docMk/>
            <pc:sldMk cId="3677768086" sldId="257"/>
            <ac:graphicFrameMk id="5" creationId="{00000000-0000-0000-0000-000000000000}"/>
          </ac:graphicFrameMkLst>
        </pc:graphicFrameChg>
        <pc:picChg chg="add del">
          <ac:chgData name="Fernando Rodriguez" userId="f7f1396028ec4972" providerId="LiveId" clId="{2F8F6ADA-127E-4996-92C7-D9D74CEDB5FD}" dt="2017-10-11T17:28:30.561" v="1635" actId="26606"/>
          <ac:picMkLst>
            <pc:docMk/>
            <pc:sldMk cId="3677768086" sldId="257"/>
            <ac:picMk id="10" creationId="{B577D423-FE81-4236-89DE-39776B810941}"/>
          </ac:picMkLst>
        </pc:picChg>
      </pc:sldChg>
      <pc:sldChg chg="addSp delSp modSp">
        <pc:chgData name="Fernando Rodriguez" userId="f7f1396028ec4972" providerId="LiveId" clId="{2F8F6ADA-127E-4996-92C7-D9D74CEDB5FD}" dt="2017-10-11T17:25:54.812" v="1548"/>
        <pc:sldMkLst>
          <pc:docMk/>
          <pc:sldMk cId="1197058480" sldId="258"/>
        </pc:sldMkLst>
        <pc:spChg chg="mod">
          <ac:chgData name="Fernando Rodriguez" userId="f7f1396028ec4972" providerId="LiveId" clId="{2F8F6ADA-127E-4996-92C7-D9D74CEDB5FD}" dt="2017-10-11T17:25:24.568" v="1545" actId="26606"/>
          <ac:spMkLst>
            <pc:docMk/>
            <pc:sldMk cId="1197058480" sldId="258"/>
            <ac:spMk id="2" creationId="{7A5D2333-DD93-4B18-BA19-7BB4B7758716}"/>
          </ac:spMkLst>
        </pc:spChg>
        <pc:spChg chg="add del mod">
          <ac:chgData name="Fernando Rodriguez" userId="f7f1396028ec4972" providerId="LiveId" clId="{2F8F6ADA-127E-4996-92C7-D9D74CEDB5FD}" dt="2017-10-11T17:25:24.568" v="1545" actId="26606"/>
          <ac:spMkLst>
            <pc:docMk/>
            <pc:sldMk cId="1197058480" sldId="258"/>
            <ac:spMk id="19" creationId="{5F7501DB-ACA7-48DA-9999-F823C3D270D6}"/>
          </ac:spMkLst>
        </pc:spChg>
        <pc:graphicFrameChg chg="add del">
          <ac:chgData name="Fernando Rodriguez" userId="f7f1396028ec4972" providerId="LiveId" clId="{2F8F6ADA-127E-4996-92C7-D9D74CEDB5FD}" dt="2017-10-11T17:25:19.851" v="1540" actId="26606"/>
          <ac:graphicFrameMkLst>
            <pc:docMk/>
            <pc:sldMk cId="1197058480" sldId="258"/>
            <ac:graphicFrameMk id="5" creationId="{00000000-0000-0000-0000-000000000000}"/>
          </ac:graphicFrameMkLst>
        </pc:graphicFrameChg>
        <pc:graphicFrameChg chg="add del">
          <ac:chgData name="Fernando Rodriguez" userId="f7f1396028ec4972" providerId="LiveId" clId="{2F8F6ADA-127E-4996-92C7-D9D74CEDB5FD}" dt="2017-10-11T17:25:21.083" v="1542" actId="26606"/>
          <ac:graphicFrameMkLst>
            <pc:docMk/>
            <pc:sldMk cId="1197058480" sldId="258"/>
            <ac:graphicFrameMk id="12" creationId="{00000000-0000-0000-0000-000000000000}"/>
          </ac:graphicFrameMkLst>
        </pc:graphicFrameChg>
        <pc:graphicFrameChg chg="add del">
          <ac:chgData name="Fernando Rodriguez" userId="f7f1396028ec4972" providerId="LiveId" clId="{2F8F6ADA-127E-4996-92C7-D9D74CEDB5FD}" dt="2017-10-11T17:25:24.542" v="1544" actId="26606"/>
          <ac:graphicFrameMkLst>
            <pc:docMk/>
            <pc:sldMk cId="1197058480" sldId="258"/>
            <ac:graphicFrameMk id="15" creationId="{00000000-0000-0000-0000-000000000000}"/>
          </ac:graphicFrameMkLst>
        </pc:graphicFrameChg>
        <pc:graphicFrameChg chg="add mod">
          <ac:chgData name="Fernando Rodriguez" userId="f7f1396028ec4972" providerId="LiveId" clId="{2F8F6ADA-127E-4996-92C7-D9D74CEDB5FD}" dt="2017-10-11T17:25:54.812" v="1548"/>
          <ac:graphicFrameMkLst>
            <pc:docMk/>
            <pc:sldMk cId="1197058480" sldId="258"/>
            <ac:graphicFrameMk id="18" creationId="{00000000-0000-0000-0000-000000000000}"/>
          </ac:graphicFrameMkLst>
        </pc:graphicFrameChg>
        <pc:picChg chg="add del">
          <ac:chgData name="Fernando Rodriguez" userId="f7f1396028ec4972" providerId="LiveId" clId="{2F8F6ADA-127E-4996-92C7-D9D74CEDB5FD}" dt="2017-10-11T17:25:19.851" v="1540" actId="26606"/>
          <ac:picMkLst>
            <pc:docMk/>
            <pc:sldMk cId="1197058480" sldId="258"/>
            <ac:picMk id="10" creationId="{B577D423-FE81-4236-89DE-39776B810941}"/>
          </ac:picMkLst>
        </pc:picChg>
        <pc:picChg chg="add del">
          <ac:chgData name="Fernando Rodriguez" userId="f7f1396028ec4972" providerId="LiveId" clId="{2F8F6ADA-127E-4996-92C7-D9D74CEDB5FD}" dt="2017-10-11T17:25:24.542" v="1544" actId="26606"/>
          <ac:picMkLst>
            <pc:docMk/>
            <pc:sldMk cId="1197058480" sldId="258"/>
            <ac:picMk id="14" creationId="{A8D526D7-C782-4F65-A21F-A6B40D869B47}"/>
          </ac:picMkLst>
        </pc:picChg>
        <pc:picChg chg="add">
          <ac:chgData name="Fernando Rodriguez" userId="f7f1396028ec4972" providerId="LiveId" clId="{2F8F6ADA-127E-4996-92C7-D9D74CEDB5FD}" dt="2017-10-11T17:25:24.568" v="1545" actId="26606"/>
          <ac:picMkLst>
            <pc:docMk/>
            <pc:sldMk cId="1197058480" sldId="258"/>
            <ac:picMk id="17" creationId="{B577D423-FE81-4236-89DE-39776B810941}"/>
          </ac:picMkLst>
        </pc:picChg>
      </pc:sldChg>
      <pc:sldChg chg="addSp delSp modSp">
        <pc:chgData name="Fernando Rodriguez" userId="f7f1396028ec4972" providerId="LiveId" clId="{2F8F6ADA-127E-4996-92C7-D9D74CEDB5FD}" dt="2017-10-11T17:25:06.254" v="1538"/>
        <pc:sldMkLst>
          <pc:docMk/>
          <pc:sldMk cId="76284882" sldId="259"/>
        </pc:sldMkLst>
        <pc:spChg chg="mod">
          <ac:chgData name="Fernando Rodriguez" userId="f7f1396028ec4972" providerId="LiveId" clId="{2F8F6ADA-127E-4996-92C7-D9D74CEDB5FD}" dt="2017-10-11T17:22:55.961" v="1428" actId="26606"/>
          <ac:spMkLst>
            <pc:docMk/>
            <pc:sldMk cId="76284882" sldId="259"/>
            <ac:spMk id="2" creationId="{352A3783-2FC3-4575-862E-BCA1BA4221BB}"/>
          </ac:spMkLst>
        </pc:spChg>
        <pc:spChg chg="add del mod">
          <ac:chgData name="Fernando Rodriguez" userId="f7f1396028ec4972" providerId="LiveId" clId="{2F8F6ADA-127E-4996-92C7-D9D74CEDB5FD}" dt="2017-10-11T17:22:55.961" v="1428" actId="26606"/>
          <ac:spMkLst>
            <pc:docMk/>
            <pc:sldMk cId="76284882" sldId="259"/>
            <ac:spMk id="14" creationId="{8A92CD5E-54C9-46F5-A8D4-128072242AED}"/>
          </ac:spMkLst>
        </pc:spChg>
        <pc:graphicFrameChg chg="add del">
          <ac:chgData name="Fernando Rodriguez" userId="f7f1396028ec4972" providerId="LiveId" clId="{2F8F6ADA-127E-4996-92C7-D9D74CEDB5FD}" dt="2017-10-11T17:22:55.937" v="1427" actId="26606"/>
          <ac:graphicFrameMkLst>
            <pc:docMk/>
            <pc:sldMk cId="76284882" sldId="259"/>
            <ac:graphicFrameMk id="5" creationId="{00000000-0000-0000-0000-000000000000}"/>
          </ac:graphicFrameMkLst>
        </pc:graphicFrameChg>
        <pc:graphicFrameChg chg="add mod">
          <ac:chgData name="Fernando Rodriguez" userId="f7f1396028ec4972" providerId="LiveId" clId="{2F8F6ADA-127E-4996-92C7-D9D74CEDB5FD}" dt="2017-10-11T17:25:06.254" v="1538"/>
          <ac:graphicFrameMkLst>
            <pc:docMk/>
            <pc:sldMk cId="76284882" sldId="259"/>
            <ac:graphicFrameMk id="13" creationId="{00000000-0000-0000-0000-000000000000}"/>
          </ac:graphicFrameMkLst>
        </pc:graphicFrameChg>
        <pc:picChg chg="add del">
          <ac:chgData name="Fernando Rodriguez" userId="f7f1396028ec4972" providerId="LiveId" clId="{2F8F6ADA-127E-4996-92C7-D9D74CEDB5FD}" dt="2017-10-11T17:22:55.937" v="1427" actId="26606"/>
          <ac:picMkLst>
            <pc:docMk/>
            <pc:sldMk cId="76284882" sldId="259"/>
            <ac:picMk id="10" creationId="{82AABC82-C2D1-4340-A6DF-6E73DF06FCAC}"/>
          </ac:picMkLst>
        </pc:picChg>
        <pc:picChg chg="add">
          <ac:chgData name="Fernando Rodriguez" userId="f7f1396028ec4972" providerId="LiveId" clId="{2F8F6ADA-127E-4996-92C7-D9D74CEDB5FD}" dt="2017-10-11T17:22:55.961" v="1428" actId="26606"/>
          <ac:picMkLst>
            <pc:docMk/>
            <pc:sldMk cId="76284882" sldId="259"/>
            <ac:picMk id="12" creationId="{B577D423-FE81-4236-89DE-39776B810941}"/>
          </ac:picMkLst>
        </pc:picChg>
      </pc:sldChg>
      <pc:sldChg chg="addSp delSp modSp">
        <pc:chgData name="Fernando Rodriguez" userId="f7f1396028ec4972" providerId="LiveId" clId="{2F8F6ADA-127E-4996-92C7-D9D74CEDB5FD}" dt="2017-10-11T17:27:38.834" v="1632"/>
        <pc:sldMkLst>
          <pc:docMk/>
          <pc:sldMk cId="3681343693" sldId="260"/>
        </pc:sldMkLst>
        <pc:spChg chg="mod">
          <ac:chgData name="Fernando Rodriguez" userId="f7f1396028ec4972" providerId="LiveId" clId="{2F8F6ADA-127E-4996-92C7-D9D74CEDB5FD}" dt="2017-10-11T17:26:56.581" v="1609" actId="26606"/>
          <ac:spMkLst>
            <pc:docMk/>
            <pc:sldMk cId="3681343693" sldId="260"/>
            <ac:spMk id="2" creationId="{466F0199-FCF1-4BE7-BECD-E20A2688BA65}"/>
          </ac:spMkLst>
        </pc:spChg>
        <pc:spChg chg="del mod">
          <ac:chgData name="Fernando Rodriguez" userId="f7f1396028ec4972" providerId="LiveId" clId="{2F8F6ADA-127E-4996-92C7-D9D74CEDB5FD}" dt="2017-10-11T17:26:56.581" v="1609" actId="26606"/>
          <ac:spMkLst>
            <pc:docMk/>
            <pc:sldMk cId="3681343693" sldId="260"/>
            <ac:spMk id="6" creationId="{794C5A8E-3527-49D8-8333-604F4329FD05}"/>
          </ac:spMkLst>
        </pc:spChg>
        <pc:graphicFrameChg chg="add mod">
          <ac:chgData name="Fernando Rodriguez" userId="f7f1396028ec4972" providerId="LiveId" clId="{2F8F6ADA-127E-4996-92C7-D9D74CEDB5FD}" dt="2017-10-11T17:27:38.834" v="1632"/>
          <ac:graphicFrameMkLst>
            <pc:docMk/>
            <pc:sldMk cId="3681343693" sldId="260"/>
            <ac:graphicFrameMk id="5" creationId="{00000000-0000-0000-0000-000000000000}"/>
          </ac:graphicFrameMkLst>
        </pc:graphicFrameChg>
      </pc:sldChg>
      <pc:sldChg chg="addSp delSp modSp">
        <pc:chgData name="Fernando Rodriguez" userId="f7f1396028ec4972" providerId="LiveId" clId="{2F8F6ADA-127E-4996-92C7-D9D74CEDB5FD}" dt="2017-10-11T17:30:18.194" v="1691" actId="27614"/>
        <pc:sldMkLst>
          <pc:docMk/>
          <pc:sldMk cId="534157229" sldId="261"/>
        </pc:sldMkLst>
        <pc:spChg chg="mod">
          <ac:chgData name="Fernando Rodriguez" userId="f7f1396028ec4972" providerId="LiveId" clId="{2F8F6ADA-127E-4996-92C7-D9D74CEDB5FD}" dt="2017-10-11T17:29:56.189" v="1690" actId="26606"/>
          <ac:spMkLst>
            <pc:docMk/>
            <pc:sldMk cId="534157229" sldId="261"/>
            <ac:spMk id="2" creationId="{FB20725B-E1C2-4D98-B671-DE29F0C1777E}"/>
          </ac:spMkLst>
        </pc:spChg>
        <pc:spChg chg="add del mod">
          <ac:chgData name="Fernando Rodriguez" userId="f7f1396028ec4972" providerId="LiveId" clId="{2F8F6ADA-127E-4996-92C7-D9D74CEDB5FD}" dt="2017-10-11T17:29:56.189" v="1690" actId="26606"/>
          <ac:spMkLst>
            <pc:docMk/>
            <pc:sldMk cId="534157229" sldId="261"/>
            <ac:spMk id="14" creationId="{6EE9A6AE-D04D-4011-AF2C-76E8D43C5F30}"/>
          </ac:spMkLst>
        </pc:spChg>
        <pc:graphicFrameChg chg="add del">
          <ac:chgData name="Fernando Rodriguez" userId="f7f1396028ec4972" providerId="LiveId" clId="{2F8F6ADA-127E-4996-92C7-D9D74CEDB5FD}" dt="2017-10-11T17:29:56.166" v="1689" actId="26606"/>
          <ac:graphicFrameMkLst>
            <pc:docMk/>
            <pc:sldMk cId="534157229" sldId="261"/>
            <ac:graphicFrameMk id="5" creationId="{00000000-0000-0000-0000-000000000000}"/>
          </ac:graphicFrameMkLst>
        </pc:graphicFrameChg>
        <pc:graphicFrameChg chg="add">
          <ac:chgData name="Fernando Rodriguez" userId="f7f1396028ec4972" providerId="LiveId" clId="{2F8F6ADA-127E-4996-92C7-D9D74CEDB5FD}" dt="2017-10-11T17:29:56.189" v="1690" actId="26606"/>
          <ac:graphicFrameMkLst>
            <pc:docMk/>
            <pc:sldMk cId="534157229" sldId="261"/>
            <ac:graphicFrameMk id="13" creationId="{00000000-0000-0000-0000-000000000000}"/>
          </ac:graphicFrameMkLst>
        </pc:graphicFrameChg>
        <pc:picChg chg="add del">
          <ac:chgData name="Fernando Rodriguez" userId="f7f1396028ec4972" providerId="LiveId" clId="{2F8F6ADA-127E-4996-92C7-D9D74CEDB5FD}" dt="2017-10-11T17:29:56.166" v="1689" actId="26606"/>
          <ac:picMkLst>
            <pc:docMk/>
            <pc:sldMk cId="534157229" sldId="261"/>
            <ac:picMk id="10" creationId="{B577D423-FE81-4236-89DE-39776B810941}"/>
          </ac:picMkLst>
        </pc:picChg>
        <pc:picChg chg="add mod">
          <ac:chgData name="Fernando Rodriguez" userId="f7f1396028ec4972" providerId="LiveId" clId="{2F8F6ADA-127E-4996-92C7-D9D74CEDB5FD}" dt="2017-10-11T17:30:18.194" v="1691" actId="27614"/>
          <ac:picMkLst>
            <pc:docMk/>
            <pc:sldMk cId="534157229" sldId="261"/>
            <ac:picMk id="12" creationId="{A8D526D7-C782-4F65-A21F-A6B40D869B4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A9ACC-D570-4D2E-9B3A-93218CFC467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9D2EA1-BD53-4747-A55A-7877C202D591}">
      <dgm:prSet/>
      <dgm:spPr/>
      <dgm:t>
        <a:bodyPr/>
        <a:lstStyle/>
        <a:p>
          <a:r>
            <a:rPr lang="en-US" dirty="0"/>
            <a:t>Idea</a:t>
          </a:r>
        </a:p>
      </dgm:t>
    </dgm:pt>
    <dgm:pt modelId="{D79708E4-5894-4B07-81D7-F15E7E35E61C}" type="parTrans" cxnId="{10712846-8E4A-4397-A281-784A0D5BFD2B}">
      <dgm:prSet/>
      <dgm:spPr/>
      <dgm:t>
        <a:bodyPr/>
        <a:lstStyle/>
        <a:p>
          <a:endParaRPr lang="en-US"/>
        </a:p>
      </dgm:t>
    </dgm:pt>
    <dgm:pt modelId="{E7E17024-C17D-4B88-AD01-46AA3BA47F93}" type="sibTrans" cxnId="{10712846-8E4A-4397-A281-784A0D5BFD2B}">
      <dgm:prSet/>
      <dgm:spPr/>
      <dgm:t>
        <a:bodyPr/>
        <a:lstStyle/>
        <a:p>
          <a:endParaRPr lang="en-US"/>
        </a:p>
      </dgm:t>
    </dgm:pt>
    <dgm:pt modelId="{939D0685-D90D-4D7B-9A6F-BC8FDB7F585C}">
      <dgm:prSet/>
      <dgm:spPr/>
      <dgm:t>
        <a:bodyPr/>
        <a:lstStyle/>
        <a:p>
          <a:r>
            <a:rPr lang="en-US"/>
            <a:t>Create new payroll software with a system for control. Program will have specific functions that control terminal and server systems. </a:t>
          </a:r>
        </a:p>
      </dgm:t>
    </dgm:pt>
    <dgm:pt modelId="{EF674E03-5894-4880-B201-3EF246AE3256}" type="parTrans" cxnId="{29FDD404-F1C1-4403-858B-BD8010B9EDF8}">
      <dgm:prSet/>
      <dgm:spPr/>
      <dgm:t>
        <a:bodyPr/>
        <a:lstStyle/>
        <a:p>
          <a:endParaRPr lang="en-US"/>
        </a:p>
      </dgm:t>
    </dgm:pt>
    <dgm:pt modelId="{49388DC7-2318-4F75-BCE9-6650F5A9983A}" type="sibTrans" cxnId="{29FDD404-F1C1-4403-858B-BD8010B9EDF8}">
      <dgm:prSet/>
      <dgm:spPr/>
      <dgm:t>
        <a:bodyPr/>
        <a:lstStyle/>
        <a:p>
          <a:endParaRPr lang="en-US"/>
        </a:p>
      </dgm:t>
    </dgm:pt>
    <dgm:pt modelId="{03F6361E-EA25-4CEF-8586-E09AA2702824}">
      <dgm:prSet/>
      <dgm:spPr/>
      <dgm:t>
        <a:bodyPr/>
        <a:lstStyle/>
        <a:p>
          <a:r>
            <a:rPr lang="en-US" dirty="0"/>
            <a:t>Software</a:t>
          </a:r>
        </a:p>
      </dgm:t>
    </dgm:pt>
    <dgm:pt modelId="{57B99858-8475-40C9-92E8-86245536AFF4}" type="parTrans" cxnId="{56F76541-5C88-4DB5-B953-D8A4D8962792}">
      <dgm:prSet/>
      <dgm:spPr/>
      <dgm:t>
        <a:bodyPr/>
        <a:lstStyle/>
        <a:p>
          <a:endParaRPr lang="en-US"/>
        </a:p>
      </dgm:t>
    </dgm:pt>
    <dgm:pt modelId="{08B66E66-672A-4B94-A7F6-B2EB4E1170E7}" type="sibTrans" cxnId="{56F76541-5C88-4DB5-B953-D8A4D8962792}">
      <dgm:prSet/>
      <dgm:spPr/>
      <dgm:t>
        <a:bodyPr/>
        <a:lstStyle/>
        <a:p>
          <a:endParaRPr lang="en-US"/>
        </a:p>
      </dgm:t>
    </dgm:pt>
    <dgm:pt modelId="{5BBF9895-CA4D-4AE7-B783-E05CC32A7662}">
      <dgm:prSet/>
      <dgm:spPr/>
      <dgm:t>
        <a:bodyPr/>
        <a:lstStyle/>
        <a:p>
          <a:r>
            <a:rPr lang="en-US" dirty="0"/>
            <a:t>Calculate pay, print summaries, record information, and write checks. </a:t>
          </a:r>
        </a:p>
      </dgm:t>
    </dgm:pt>
    <dgm:pt modelId="{674B026D-BE22-4FDE-990E-5E50D0BF1D25}" type="parTrans" cxnId="{DBC3F1B4-A0EB-4B4A-87E8-A8F54162F3AD}">
      <dgm:prSet/>
      <dgm:spPr/>
      <dgm:t>
        <a:bodyPr/>
        <a:lstStyle/>
        <a:p>
          <a:endParaRPr lang="en-US"/>
        </a:p>
      </dgm:t>
    </dgm:pt>
    <dgm:pt modelId="{9C8C3421-AF95-4674-A79F-29BB3253ADDC}" type="sibTrans" cxnId="{DBC3F1B4-A0EB-4B4A-87E8-A8F54162F3AD}">
      <dgm:prSet/>
      <dgm:spPr/>
      <dgm:t>
        <a:bodyPr/>
        <a:lstStyle/>
        <a:p>
          <a:endParaRPr lang="en-US"/>
        </a:p>
      </dgm:t>
    </dgm:pt>
    <dgm:pt modelId="{5287F94E-CF71-4C43-9E7D-247C4E1DD6E4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5A315A1C-478E-44B4-971C-019535515204}" type="parTrans" cxnId="{B1614FA3-452B-4A03-BE5B-BE2885CE1909}">
      <dgm:prSet/>
      <dgm:spPr/>
      <dgm:t>
        <a:bodyPr/>
        <a:lstStyle/>
        <a:p>
          <a:endParaRPr lang="en-US"/>
        </a:p>
      </dgm:t>
    </dgm:pt>
    <dgm:pt modelId="{C12C19B4-4F3C-441A-A98B-B690E0E84787}" type="sibTrans" cxnId="{B1614FA3-452B-4A03-BE5B-BE2885CE1909}">
      <dgm:prSet/>
      <dgm:spPr/>
      <dgm:t>
        <a:bodyPr/>
        <a:lstStyle/>
        <a:p>
          <a:endParaRPr lang="en-US"/>
        </a:p>
      </dgm:t>
    </dgm:pt>
    <dgm:pt modelId="{A012C5EB-BB2F-4F63-B782-69946A84C8D7}">
      <dgm:prSet/>
      <dgm:spPr/>
      <dgm:t>
        <a:bodyPr/>
        <a:lstStyle/>
        <a:p>
          <a:r>
            <a:rPr lang="en-US" dirty="0"/>
            <a:t>Store information and software, and it will be connected to a terminal. An internet modem will be installed with a wi-fi router to provide internet to the employer and employees. </a:t>
          </a:r>
        </a:p>
      </dgm:t>
    </dgm:pt>
    <dgm:pt modelId="{8489B9A2-57D5-4FED-AAE6-7A25ECF56A78}" type="parTrans" cxnId="{E9A2F51C-97F8-48B9-A7DC-3F3621BDFB8B}">
      <dgm:prSet/>
      <dgm:spPr/>
      <dgm:t>
        <a:bodyPr/>
        <a:lstStyle/>
        <a:p>
          <a:endParaRPr lang="en-US"/>
        </a:p>
      </dgm:t>
    </dgm:pt>
    <dgm:pt modelId="{741686ED-3408-47C2-9F61-7EDB1E1E62BC}" type="sibTrans" cxnId="{E9A2F51C-97F8-48B9-A7DC-3F3621BDFB8B}">
      <dgm:prSet/>
      <dgm:spPr/>
      <dgm:t>
        <a:bodyPr/>
        <a:lstStyle/>
        <a:p>
          <a:endParaRPr lang="en-US"/>
        </a:p>
      </dgm:t>
    </dgm:pt>
    <dgm:pt modelId="{03E72214-9F13-4B79-9062-4D1B9DA3A2B3}" type="pres">
      <dgm:prSet presAssocID="{8FFA9ACC-D570-4D2E-9B3A-93218CFC4675}" presName="Name0" presStyleCnt="0">
        <dgm:presLayoutVars>
          <dgm:dir/>
          <dgm:animLvl val="lvl"/>
          <dgm:resizeHandles val="exact"/>
        </dgm:presLayoutVars>
      </dgm:prSet>
      <dgm:spPr/>
    </dgm:pt>
    <dgm:pt modelId="{95D48687-0DA1-4993-9FED-671331A70408}" type="pres">
      <dgm:prSet presAssocID="{D69D2EA1-BD53-4747-A55A-7877C202D591}" presName="linNode" presStyleCnt="0"/>
      <dgm:spPr/>
    </dgm:pt>
    <dgm:pt modelId="{DA56305C-B073-497B-9C89-72C8614649EC}" type="pres">
      <dgm:prSet presAssocID="{D69D2EA1-BD53-4747-A55A-7877C202D591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B5DECD6-9BB0-40AF-B7A6-863C293870CE}" type="pres">
      <dgm:prSet presAssocID="{D69D2EA1-BD53-4747-A55A-7877C202D591}" presName="descendantText" presStyleLbl="alignAccFollowNode1" presStyleIdx="0" presStyleCnt="3">
        <dgm:presLayoutVars>
          <dgm:bulletEnabled/>
        </dgm:presLayoutVars>
      </dgm:prSet>
      <dgm:spPr/>
    </dgm:pt>
    <dgm:pt modelId="{F5D5AD68-7D77-468E-94F6-FA8CCA4E381B}" type="pres">
      <dgm:prSet presAssocID="{E7E17024-C17D-4B88-AD01-46AA3BA47F93}" presName="sp" presStyleCnt="0"/>
      <dgm:spPr/>
    </dgm:pt>
    <dgm:pt modelId="{4680F4B4-8EA6-49F7-B0E0-7F0DA8FCF6E0}" type="pres">
      <dgm:prSet presAssocID="{03F6361E-EA25-4CEF-8586-E09AA2702824}" presName="linNode" presStyleCnt="0"/>
      <dgm:spPr/>
    </dgm:pt>
    <dgm:pt modelId="{EB44DDB7-8D26-46A4-85FE-355289430777}" type="pres">
      <dgm:prSet presAssocID="{03F6361E-EA25-4CEF-8586-E09AA2702824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5FF690C-EF0C-44AF-96D1-1D959E3A2593}" type="pres">
      <dgm:prSet presAssocID="{03F6361E-EA25-4CEF-8586-E09AA2702824}" presName="descendantText" presStyleLbl="alignAccFollowNode1" presStyleIdx="1" presStyleCnt="3">
        <dgm:presLayoutVars>
          <dgm:bulletEnabled/>
        </dgm:presLayoutVars>
      </dgm:prSet>
      <dgm:spPr/>
    </dgm:pt>
    <dgm:pt modelId="{463A5F2F-0DD8-4E21-82CC-B32CB7ECE849}" type="pres">
      <dgm:prSet presAssocID="{08B66E66-672A-4B94-A7F6-B2EB4E1170E7}" presName="sp" presStyleCnt="0"/>
      <dgm:spPr/>
    </dgm:pt>
    <dgm:pt modelId="{105F76C8-B842-44E5-938D-24D08FB7C304}" type="pres">
      <dgm:prSet presAssocID="{5287F94E-CF71-4C43-9E7D-247C4E1DD6E4}" presName="linNode" presStyleCnt="0"/>
      <dgm:spPr/>
    </dgm:pt>
    <dgm:pt modelId="{2A20688F-AE93-4438-A6C5-33C32544BBF9}" type="pres">
      <dgm:prSet presAssocID="{5287F94E-CF71-4C43-9E7D-247C4E1DD6E4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FA06A0E5-FDE5-4AC6-A0EA-B64060C432DF}" type="pres">
      <dgm:prSet presAssocID="{5287F94E-CF71-4C43-9E7D-247C4E1DD6E4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29FDD404-F1C1-4403-858B-BD8010B9EDF8}" srcId="{D69D2EA1-BD53-4747-A55A-7877C202D591}" destId="{939D0685-D90D-4D7B-9A6F-BC8FDB7F585C}" srcOrd="0" destOrd="0" parTransId="{EF674E03-5894-4880-B201-3EF246AE3256}" sibTransId="{49388DC7-2318-4F75-BCE9-6650F5A9983A}"/>
    <dgm:cxn modelId="{E9A2F51C-97F8-48B9-A7DC-3F3621BDFB8B}" srcId="{5287F94E-CF71-4C43-9E7D-247C4E1DD6E4}" destId="{A012C5EB-BB2F-4F63-B782-69946A84C8D7}" srcOrd="0" destOrd="0" parTransId="{8489B9A2-57D5-4FED-AAE6-7A25ECF56A78}" sibTransId="{741686ED-3408-47C2-9F61-7EDB1E1E62BC}"/>
    <dgm:cxn modelId="{95461621-C10E-41EB-942A-A880D51DE3CC}" type="presOf" srcId="{A012C5EB-BB2F-4F63-B782-69946A84C8D7}" destId="{FA06A0E5-FDE5-4AC6-A0EA-B64060C432DF}" srcOrd="0" destOrd="0" presId="urn:microsoft.com/office/officeart/2016/7/layout/VerticalSolidActionList"/>
    <dgm:cxn modelId="{99907328-0E3A-4FB8-9B88-92264374D54F}" type="presOf" srcId="{8FFA9ACC-D570-4D2E-9B3A-93218CFC4675}" destId="{03E72214-9F13-4B79-9062-4D1B9DA3A2B3}" srcOrd="0" destOrd="0" presId="urn:microsoft.com/office/officeart/2016/7/layout/VerticalSolidActionList"/>
    <dgm:cxn modelId="{56F76541-5C88-4DB5-B953-D8A4D8962792}" srcId="{8FFA9ACC-D570-4D2E-9B3A-93218CFC4675}" destId="{03F6361E-EA25-4CEF-8586-E09AA2702824}" srcOrd="1" destOrd="0" parTransId="{57B99858-8475-40C9-92E8-86245536AFF4}" sibTransId="{08B66E66-672A-4B94-A7F6-B2EB4E1170E7}"/>
    <dgm:cxn modelId="{10712846-8E4A-4397-A281-784A0D5BFD2B}" srcId="{8FFA9ACC-D570-4D2E-9B3A-93218CFC4675}" destId="{D69D2EA1-BD53-4747-A55A-7877C202D591}" srcOrd="0" destOrd="0" parTransId="{D79708E4-5894-4B07-81D7-F15E7E35E61C}" sibTransId="{E7E17024-C17D-4B88-AD01-46AA3BA47F93}"/>
    <dgm:cxn modelId="{A8141859-96D5-4B44-BB09-6E1B6FF21B55}" type="presOf" srcId="{03F6361E-EA25-4CEF-8586-E09AA2702824}" destId="{EB44DDB7-8D26-46A4-85FE-355289430777}" srcOrd="0" destOrd="0" presId="urn:microsoft.com/office/officeart/2016/7/layout/VerticalSolidActionList"/>
    <dgm:cxn modelId="{9E22E394-1AF5-440B-BAC6-516B32BB3865}" type="presOf" srcId="{5287F94E-CF71-4C43-9E7D-247C4E1DD6E4}" destId="{2A20688F-AE93-4438-A6C5-33C32544BBF9}" srcOrd="0" destOrd="0" presId="urn:microsoft.com/office/officeart/2016/7/layout/VerticalSolidActionList"/>
    <dgm:cxn modelId="{B1614FA3-452B-4A03-BE5B-BE2885CE1909}" srcId="{8FFA9ACC-D570-4D2E-9B3A-93218CFC4675}" destId="{5287F94E-CF71-4C43-9E7D-247C4E1DD6E4}" srcOrd="2" destOrd="0" parTransId="{5A315A1C-478E-44B4-971C-019535515204}" sibTransId="{C12C19B4-4F3C-441A-A98B-B690E0E84787}"/>
    <dgm:cxn modelId="{5DB8A2B0-AFA9-402A-AA3C-02EC57385BF9}" type="presOf" srcId="{939D0685-D90D-4D7B-9A6F-BC8FDB7F585C}" destId="{CB5DECD6-9BB0-40AF-B7A6-863C293870CE}" srcOrd="0" destOrd="0" presId="urn:microsoft.com/office/officeart/2016/7/layout/VerticalSolidActionList"/>
    <dgm:cxn modelId="{DBC3F1B4-A0EB-4B4A-87E8-A8F54162F3AD}" srcId="{03F6361E-EA25-4CEF-8586-E09AA2702824}" destId="{5BBF9895-CA4D-4AE7-B783-E05CC32A7662}" srcOrd="0" destOrd="0" parTransId="{674B026D-BE22-4FDE-990E-5E50D0BF1D25}" sibTransId="{9C8C3421-AF95-4674-A79F-29BB3253ADDC}"/>
    <dgm:cxn modelId="{83FE0DCE-F811-47D8-AA04-6D3B96CB3372}" type="presOf" srcId="{5BBF9895-CA4D-4AE7-B783-E05CC32A7662}" destId="{35FF690C-EF0C-44AF-96D1-1D959E3A2593}" srcOrd="0" destOrd="0" presId="urn:microsoft.com/office/officeart/2016/7/layout/VerticalSolidActionList"/>
    <dgm:cxn modelId="{CC84A3FC-95DF-466F-83B2-AC22DDD716E8}" type="presOf" srcId="{D69D2EA1-BD53-4747-A55A-7877C202D591}" destId="{DA56305C-B073-497B-9C89-72C8614649EC}" srcOrd="0" destOrd="0" presId="urn:microsoft.com/office/officeart/2016/7/layout/VerticalSolidActionList"/>
    <dgm:cxn modelId="{D482402A-CD84-446B-8293-871EAB194FE2}" type="presParOf" srcId="{03E72214-9F13-4B79-9062-4D1B9DA3A2B3}" destId="{95D48687-0DA1-4993-9FED-671331A70408}" srcOrd="0" destOrd="0" presId="urn:microsoft.com/office/officeart/2016/7/layout/VerticalSolidActionList"/>
    <dgm:cxn modelId="{8BF6D606-12EB-4D78-8262-408266916591}" type="presParOf" srcId="{95D48687-0DA1-4993-9FED-671331A70408}" destId="{DA56305C-B073-497B-9C89-72C8614649EC}" srcOrd="0" destOrd="0" presId="urn:microsoft.com/office/officeart/2016/7/layout/VerticalSolidActionList"/>
    <dgm:cxn modelId="{4102CEA5-20F2-484B-A241-359A67206FD3}" type="presParOf" srcId="{95D48687-0DA1-4993-9FED-671331A70408}" destId="{CB5DECD6-9BB0-40AF-B7A6-863C293870CE}" srcOrd="1" destOrd="0" presId="urn:microsoft.com/office/officeart/2016/7/layout/VerticalSolidActionList"/>
    <dgm:cxn modelId="{31E8CA89-5F4A-4863-B8FD-522BBA2ACD38}" type="presParOf" srcId="{03E72214-9F13-4B79-9062-4D1B9DA3A2B3}" destId="{F5D5AD68-7D77-468E-94F6-FA8CCA4E381B}" srcOrd="1" destOrd="0" presId="urn:microsoft.com/office/officeart/2016/7/layout/VerticalSolidActionList"/>
    <dgm:cxn modelId="{15C2454C-42E5-4AC3-BD3F-CCFE0ABBBB1B}" type="presParOf" srcId="{03E72214-9F13-4B79-9062-4D1B9DA3A2B3}" destId="{4680F4B4-8EA6-49F7-B0E0-7F0DA8FCF6E0}" srcOrd="2" destOrd="0" presId="urn:microsoft.com/office/officeart/2016/7/layout/VerticalSolidActionList"/>
    <dgm:cxn modelId="{63733459-FF52-47E5-9EE0-477E228D64D9}" type="presParOf" srcId="{4680F4B4-8EA6-49F7-B0E0-7F0DA8FCF6E0}" destId="{EB44DDB7-8D26-46A4-85FE-355289430777}" srcOrd="0" destOrd="0" presId="urn:microsoft.com/office/officeart/2016/7/layout/VerticalSolidActionList"/>
    <dgm:cxn modelId="{FC7202B1-2CBC-4AA7-8450-FA51CC0763F9}" type="presParOf" srcId="{4680F4B4-8EA6-49F7-B0E0-7F0DA8FCF6E0}" destId="{35FF690C-EF0C-44AF-96D1-1D959E3A2593}" srcOrd="1" destOrd="0" presId="urn:microsoft.com/office/officeart/2016/7/layout/VerticalSolidActionList"/>
    <dgm:cxn modelId="{4065218A-D878-4869-BF39-AAEB40E952C7}" type="presParOf" srcId="{03E72214-9F13-4B79-9062-4D1B9DA3A2B3}" destId="{463A5F2F-0DD8-4E21-82CC-B32CB7ECE849}" srcOrd="3" destOrd="0" presId="urn:microsoft.com/office/officeart/2016/7/layout/VerticalSolidActionList"/>
    <dgm:cxn modelId="{A196982F-B047-4C30-8D5D-791091D86EF1}" type="presParOf" srcId="{03E72214-9F13-4B79-9062-4D1B9DA3A2B3}" destId="{105F76C8-B842-44E5-938D-24D08FB7C304}" srcOrd="4" destOrd="0" presId="urn:microsoft.com/office/officeart/2016/7/layout/VerticalSolidActionList"/>
    <dgm:cxn modelId="{8BCF7569-E07C-49EC-AE07-5EA7526E8BC6}" type="presParOf" srcId="{105F76C8-B842-44E5-938D-24D08FB7C304}" destId="{2A20688F-AE93-4438-A6C5-33C32544BBF9}" srcOrd="0" destOrd="0" presId="urn:microsoft.com/office/officeart/2016/7/layout/VerticalSolidActionList"/>
    <dgm:cxn modelId="{D19E4262-4AFD-498C-8818-600C60675757}" type="presParOf" srcId="{105F76C8-B842-44E5-938D-24D08FB7C304}" destId="{FA06A0E5-FDE5-4AC6-A0EA-B64060C432D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AA9DCE-DA57-4176-BB8E-FEBAA573AAF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678B66-FD47-4A4D-A407-89DD210CA928}">
      <dgm:prSet/>
      <dgm:spPr/>
      <dgm:t>
        <a:bodyPr/>
        <a:lstStyle/>
        <a:p>
          <a:r>
            <a:rPr lang="en-US" dirty="0"/>
            <a:t>Terminal System for input and output</a:t>
          </a:r>
        </a:p>
      </dgm:t>
    </dgm:pt>
    <dgm:pt modelId="{AD7929B3-C5EB-4D84-892C-27F0635B7A14}" type="parTrans" cxnId="{A17CFD9C-3AD2-4183-84A7-7B956B22816A}">
      <dgm:prSet/>
      <dgm:spPr/>
      <dgm:t>
        <a:bodyPr/>
        <a:lstStyle/>
        <a:p>
          <a:endParaRPr lang="en-US"/>
        </a:p>
      </dgm:t>
    </dgm:pt>
    <dgm:pt modelId="{350E3E99-1BDC-46A1-8D57-96BCBC4EE520}" type="sibTrans" cxnId="{A17CFD9C-3AD2-4183-84A7-7B956B22816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BE32E60-E7B2-4FAE-BEF3-7F3CD491E30B}">
      <dgm:prSet/>
      <dgm:spPr/>
      <dgm:t>
        <a:bodyPr/>
        <a:lstStyle/>
        <a:p>
          <a:r>
            <a:rPr lang="en-US" dirty="0"/>
            <a:t>Server to run program and control functions</a:t>
          </a:r>
        </a:p>
      </dgm:t>
    </dgm:pt>
    <dgm:pt modelId="{A49B5B67-2B53-4CF5-A094-4705AE9DBB26}" type="parTrans" cxnId="{D8A52FB5-83D1-4E5B-BBD8-261DB4A13104}">
      <dgm:prSet/>
      <dgm:spPr/>
      <dgm:t>
        <a:bodyPr/>
        <a:lstStyle/>
        <a:p>
          <a:endParaRPr lang="en-US"/>
        </a:p>
      </dgm:t>
    </dgm:pt>
    <dgm:pt modelId="{88C3998B-D434-4F9E-87F5-A9019003EDDA}" type="sibTrans" cxnId="{D8A52FB5-83D1-4E5B-BBD8-261DB4A1310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6ED6A2F-45C3-4EE5-9315-74D198ECBDDC}">
      <dgm:prSet/>
      <dgm:spPr/>
      <dgm:t>
        <a:bodyPr/>
        <a:lstStyle/>
        <a:p>
          <a:r>
            <a:rPr lang="en-US"/>
            <a:t>Printer</a:t>
          </a:r>
        </a:p>
      </dgm:t>
    </dgm:pt>
    <dgm:pt modelId="{927D5683-A2A2-4FF4-8991-F70DCBAE4CE8}" type="parTrans" cxnId="{3BD2DE59-C01C-4E7F-8912-0D59C0B49271}">
      <dgm:prSet/>
      <dgm:spPr/>
      <dgm:t>
        <a:bodyPr/>
        <a:lstStyle/>
        <a:p>
          <a:endParaRPr lang="en-US"/>
        </a:p>
      </dgm:t>
    </dgm:pt>
    <dgm:pt modelId="{81915314-DC48-405D-AC11-82CE3F1C5128}" type="sibTrans" cxnId="{3BD2DE59-C01C-4E7F-8912-0D59C0B4927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CBDE167-AF7F-48A4-81A7-8717B0022B41}">
      <dgm:prSet/>
      <dgm:spPr/>
      <dgm:t>
        <a:bodyPr/>
        <a:lstStyle/>
        <a:p>
          <a:r>
            <a:rPr lang="en-US"/>
            <a:t>Internet modem </a:t>
          </a:r>
        </a:p>
      </dgm:t>
    </dgm:pt>
    <dgm:pt modelId="{4F2E63FB-7DE0-46A4-89A5-462BEDE73E73}" type="parTrans" cxnId="{0CE5A0CB-E6AB-4121-B058-CA08BAEA795B}">
      <dgm:prSet/>
      <dgm:spPr/>
      <dgm:t>
        <a:bodyPr/>
        <a:lstStyle/>
        <a:p>
          <a:endParaRPr lang="en-US"/>
        </a:p>
      </dgm:t>
    </dgm:pt>
    <dgm:pt modelId="{E630DB22-D2FC-497A-A85D-D02B5940F531}" type="sibTrans" cxnId="{0CE5A0CB-E6AB-4121-B058-CA08BAEA795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F7829D1-D9BD-4642-805F-EB665FA72FB7}">
      <dgm:prSet/>
      <dgm:spPr/>
      <dgm:t>
        <a:bodyPr/>
        <a:lstStyle/>
        <a:p>
          <a:r>
            <a:rPr lang="en-US" dirty="0"/>
            <a:t>Wi-fi router </a:t>
          </a:r>
        </a:p>
      </dgm:t>
    </dgm:pt>
    <dgm:pt modelId="{EBA9F8C4-736C-4E84-BE87-0E27CC929C92}" type="parTrans" cxnId="{0C7A0998-9340-4FA9-A800-B714D0CE6246}">
      <dgm:prSet/>
      <dgm:spPr/>
      <dgm:t>
        <a:bodyPr/>
        <a:lstStyle/>
        <a:p>
          <a:endParaRPr lang="en-US"/>
        </a:p>
      </dgm:t>
    </dgm:pt>
    <dgm:pt modelId="{F6E4866C-E480-44F0-BAB8-7C00B46165EA}" type="sibTrans" cxnId="{0C7A0998-9340-4FA9-A800-B714D0CE6246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7BF4580C-EB28-472C-8DF4-9D87D4F584E4}" type="pres">
      <dgm:prSet presAssocID="{79AA9DCE-DA57-4176-BB8E-FEBAA573AAF9}" presName="Name0" presStyleCnt="0">
        <dgm:presLayoutVars>
          <dgm:animLvl val="lvl"/>
          <dgm:resizeHandles val="exact"/>
        </dgm:presLayoutVars>
      </dgm:prSet>
      <dgm:spPr/>
    </dgm:pt>
    <dgm:pt modelId="{587F2CEA-FB32-4CC0-AC4B-8AAC85ADD975}" type="pres">
      <dgm:prSet presAssocID="{88678B66-FD47-4A4D-A407-89DD210CA928}" presName="compositeNode" presStyleCnt="0">
        <dgm:presLayoutVars>
          <dgm:bulletEnabled val="1"/>
        </dgm:presLayoutVars>
      </dgm:prSet>
      <dgm:spPr/>
    </dgm:pt>
    <dgm:pt modelId="{FB789C0D-32B3-4AAC-BCD3-4D21BE87AA97}" type="pres">
      <dgm:prSet presAssocID="{88678B66-FD47-4A4D-A407-89DD210CA928}" presName="bgRect" presStyleLbl="alignNode1" presStyleIdx="0" presStyleCnt="5"/>
      <dgm:spPr/>
    </dgm:pt>
    <dgm:pt modelId="{5F996747-F769-4530-8E98-0B855BE0499C}" type="pres">
      <dgm:prSet presAssocID="{350E3E99-1BDC-46A1-8D57-96BCBC4EE52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2B56F8F7-B59D-4452-99F9-6DF81A915EBC}" type="pres">
      <dgm:prSet presAssocID="{88678B66-FD47-4A4D-A407-89DD210CA928}" presName="nodeRect" presStyleLbl="alignNode1" presStyleIdx="0" presStyleCnt="5">
        <dgm:presLayoutVars>
          <dgm:bulletEnabled val="1"/>
        </dgm:presLayoutVars>
      </dgm:prSet>
      <dgm:spPr/>
    </dgm:pt>
    <dgm:pt modelId="{2C905B28-9C46-49F3-B853-216F28FD8A38}" type="pres">
      <dgm:prSet presAssocID="{350E3E99-1BDC-46A1-8D57-96BCBC4EE520}" presName="sibTrans" presStyleCnt="0"/>
      <dgm:spPr/>
    </dgm:pt>
    <dgm:pt modelId="{8EA0927C-6AD7-4346-AA05-ECA921B269AC}" type="pres">
      <dgm:prSet presAssocID="{0BE32E60-E7B2-4FAE-BEF3-7F3CD491E30B}" presName="compositeNode" presStyleCnt="0">
        <dgm:presLayoutVars>
          <dgm:bulletEnabled val="1"/>
        </dgm:presLayoutVars>
      </dgm:prSet>
      <dgm:spPr/>
    </dgm:pt>
    <dgm:pt modelId="{9CBAD7CF-7A75-415E-A73F-955B3BAA0631}" type="pres">
      <dgm:prSet presAssocID="{0BE32E60-E7B2-4FAE-BEF3-7F3CD491E30B}" presName="bgRect" presStyleLbl="alignNode1" presStyleIdx="1" presStyleCnt="5"/>
      <dgm:spPr/>
    </dgm:pt>
    <dgm:pt modelId="{22DFE3C6-CFCC-4E32-9E36-8468CC2288EB}" type="pres">
      <dgm:prSet presAssocID="{88C3998B-D434-4F9E-87F5-A9019003EDDA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0259455-E010-4C99-BC49-6046D8463BFB}" type="pres">
      <dgm:prSet presAssocID="{0BE32E60-E7B2-4FAE-BEF3-7F3CD491E30B}" presName="nodeRect" presStyleLbl="alignNode1" presStyleIdx="1" presStyleCnt="5">
        <dgm:presLayoutVars>
          <dgm:bulletEnabled val="1"/>
        </dgm:presLayoutVars>
      </dgm:prSet>
      <dgm:spPr/>
    </dgm:pt>
    <dgm:pt modelId="{1C9BEF56-8754-4669-A397-429652F5FBDF}" type="pres">
      <dgm:prSet presAssocID="{88C3998B-D434-4F9E-87F5-A9019003EDDA}" presName="sibTrans" presStyleCnt="0"/>
      <dgm:spPr/>
    </dgm:pt>
    <dgm:pt modelId="{3F09145B-6C51-4915-82BF-7A980A7785BF}" type="pres">
      <dgm:prSet presAssocID="{76ED6A2F-45C3-4EE5-9315-74D198ECBDDC}" presName="compositeNode" presStyleCnt="0">
        <dgm:presLayoutVars>
          <dgm:bulletEnabled val="1"/>
        </dgm:presLayoutVars>
      </dgm:prSet>
      <dgm:spPr/>
    </dgm:pt>
    <dgm:pt modelId="{EEE43420-5A1E-455C-ABE7-F0321642EA46}" type="pres">
      <dgm:prSet presAssocID="{76ED6A2F-45C3-4EE5-9315-74D198ECBDDC}" presName="bgRect" presStyleLbl="alignNode1" presStyleIdx="2" presStyleCnt="5"/>
      <dgm:spPr/>
    </dgm:pt>
    <dgm:pt modelId="{337F8817-EC5E-406F-830A-E9ED9540F0E1}" type="pres">
      <dgm:prSet presAssocID="{81915314-DC48-405D-AC11-82CE3F1C5128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31680045-6DED-42C2-8794-9FFC10CF2567}" type="pres">
      <dgm:prSet presAssocID="{76ED6A2F-45C3-4EE5-9315-74D198ECBDDC}" presName="nodeRect" presStyleLbl="alignNode1" presStyleIdx="2" presStyleCnt="5">
        <dgm:presLayoutVars>
          <dgm:bulletEnabled val="1"/>
        </dgm:presLayoutVars>
      </dgm:prSet>
      <dgm:spPr/>
    </dgm:pt>
    <dgm:pt modelId="{7BC640EA-5F1A-43B2-9C98-FBCF717CAB69}" type="pres">
      <dgm:prSet presAssocID="{81915314-DC48-405D-AC11-82CE3F1C5128}" presName="sibTrans" presStyleCnt="0"/>
      <dgm:spPr/>
    </dgm:pt>
    <dgm:pt modelId="{F34EC230-E4E6-409E-8F96-0C9581608A56}" type="pres">
      <dgm:prSet presAssocID="{FCBDE167-AF7F-48A4-81A7-8717B0022B41}" presName="compositeNode" presStyleCnt="0">
        <dgm:presLayoutVars>
          <dgm:bulletEnabled val="1"/>
        </dgm:presLayoutVars>
      </dgm:prSet>
      <dgm:spPr/>
    </dgm:pt>
    <dgm:pt modelId="{88F3239A-4DE8-4BA1-A58F-3312F727CA6E}" type="pres">
      <dgm:prSet presAssocID="{FCBDE167-AF7F-48A4-81A7-8717B0022B41}" presName="bgRect" presStyleLbl="alignNode1" presStyleIdx="3" presStyleCnt="5"/>
      <dgm:spPr/>
    </dgm:pt>
    <dgm:pt modelId="{79D9CCA0-1D54-4809-AB37-DAB158D69294}" type="pres">
      <dgm:prSet presAssocID="{E630DB22-D2FC-497A-A85D-D02B5940F531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AD532C02-E088-412B-9E0D-9658BE022655}" type="pres">
      <dgm:prSet presAssocID="{FCBDE167-AF7F-48A4-81A7-8717B0022B41}" presName="nodeRect" presStyleLbl="alignNode1" presStyleIdx="3" presStyleCnt="5">
        <dgm:presLayoutVars>
          <dgm:bulletEnabled val="1"/>
        </dgm:presLayoutVars>
      </dgm:prSet>
      <dgm:spPr/>
    </dgm:pt>
    <dgm:pt modelId="{A67765FA-A8BE-49EB-9195-9F7AF849B046}" type="pres">
      <dgm:prSet presAssocID="{E630DB22-D2FC-497A-A85D-D02B5940F531}" presName="sibTrans" presStyleCnt="0"/>
      <dgm:spPr/>
    </dgm:pt>
    <dgm:pt modelId="{2093D3D9-6BBB-490A-8685-555A5F3B90EB}" type="pres">
      <dgm:prSet presAssocID="{FF7829D1-D9BD-4642-805F-EB665FA72FB7}" presName="compositeNode" presStyleCnt="0">
        <dgm:presLayoutVars>
          <dgm:bulletEnabled val="1"/>
        </dgm:presLayoutVars>
      </dgm:prSet>
      <dgm:spPr/>
    </dgm:pt>
    <dgm:pt modelId="{19C8D63E-E229-46E8-9C0E-85FCE7DB0390}" type="pres">
      <dgm:prSet presAssocID="{FF7829D1-D9BD-4642-805F-EB665FA72FB7}" presName="bgRect" presStyleLbl="alignNode1" presStyleIdx="4" presStyleCnt="5"/>
      <dgm:spPr/>
    </dgm:pt>
    <dgm:pt modelId="{8A0DC8CF-8BC1-43ED-A1C4-08C94E88D497}" type="pres">
      <dgm:prSet presAssocID="{F6E4866C-E480-44F0-BAB8-7C00B46165EA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E9BB71F1-1ABB-486B-B786-B2F9D97C70B9}" type="pres">
      <dgm:prSet presAssocID="{FF7829D1-D9BD-4642-805F-EB665FA72FB7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6B733203-9B8F-469D-8A9D-DAD22798522A}" type="presOf" srcId="{E630DB22-D2FC-497A-A85D-D02B5940F531}" destId="{79D9CCA0-1D54-4809-AB37-DAB158D69294}" srcOrd="0" destOrd="0" presId="urn:microsoft.com/office/officeart/2016/7/layout/LinearBlockProcessNumbered"/>
    <dgm:cxn modelId="{6A7E3D3C-C912-49F4-B16F-DF68DC2FEAD7}" type="presOf" srcId="{79AA9DCE-DA57-4176-BB8E-FEBAA573AAF9}" destId="{7BF4580C-EB28-472C-8DF4-9D87D4F584E4}" srcOrd="0" destOrd="0" presId="urn:microsoft.com/office/officeart/2016/7/layout/LinearBlockProcessNumbered"/>
    <dgm:cxn modelId="{F47D9963-6F9D-4963-A8BD-6073C6ACD0C1}" type="presOf" srcId="{88678B66-FD47-4A4D-A407-89DD210CA928}" destId="{FB789C0D-32B3-4AAC-BCD3-4D21BE87AA97}" srcOrd="0" destOrd="0" presId="urn:microsoft.com/office/officeart/2016/7/layout/LinearBlockProcessNumbered"/>
    <dgm:cxn modelId="{C33E8148-B524-4590-AFFC-6AC7E487ED29}" type="presOf" srcId="{FF7829D1-D9BD-4642-805F-EB665FA72FB7}" destId="{19C8D63E-E229-46E8-9C0E-85FCE7DB0390}" srcOrd="0" destOrd="0" presId="urn:microsoft.com/office/officeart/2016/7/layout/LinearBlockProcessNumbered"/>
    <dgm:cxn modelId="{043A306E-9D2A-4DDD-899C-1851A5356DD9}" type="presOf" srcId="{FF7829D1-D9BD-4642-805F-EB665FA72FB7}" destId="{E9BB71F1-1ABB-486B-B786-B2F9D97C70B9}" srcOrd="1" destOrd="0" presId="urn:microsoft.com/office/officeart/2016/7/layout/LinearBlockProcessNumbered"/>
    <dgm:cxn modelId="{7A05E571-8B1F-416E-A328-079CC9847623}" type="presOf" srcId="{F6E4866C-E480-44F0-BAB8-7C00B46165EA}" destId="{8A0DC8CF-8BC1-43ED-A1C4-08C94E88D497}" srcOrd="0" destOrd="0" presId="urn:microsoft.com/office/officeart/2016/7/layout/LinearBlockProcessNumbered"/>
    <dgm:cxn modelId="{3BD2DE59-C01C-4E7F-8912-0D59C0B49271}" srcId="{79AA9DCE-DA57-4176-BB8E-FEBAA573AAF9}" destId="{76ED6A2F-45C3-4EE5-9315-74D198ECBDDC}" srcOrd="2" destOrd="0" parTransId="{927D5683-A2A2-4FF4-8991-F70DCBAE4CE8}" sibTransId="{81915314-DC48-405D-AC11-82CE3F1C5128}"/>
    <dgm:cxn modelId="{2508F879-EF8C-4390-91C9-E111B6E59E4D}" type="presOf" srcId="{81915314-DC48-405D-AC11-82CE3F1C5128}" destId="{337F8817-EC5E-406F-830A-E9ED9540F0E1}" srcOrd="0" destOrd="0" presId="urn:microsoft.com/office/officeart/2016/7/layout/LinearBlockProcessNumbered"/>
    <dgm:cxn modelId="{953DF57C-3341-42A3-8FAF-949751F30122}" type="presOf" srcId="{0BE32E60-E7B2-4FAE-BEF3-7F3CD491E30B}" destId="{9CBAD7CF-7A75-415E-A73F-955B3BAA0631}" srcOrd="0" destOrd="0" presId="urn:microsoft.com/office/officeart/2016/7/layout/LinearBlockProcessNumbered"/>
    <dgm:cxn modelId="{0C7A0998-9340-4FA9-A800-B714D0CE6246}" srcId="{79AA9DCE-DA57-4176-BB8E-FEBAA573AAF9}" destId="{FF7829D1-D9BD-4642-805F-EB665FA72FB7}" srcOrd="4" destOrd="0" parTransId="{EBA9F8C4-736C-4E84-BE87-0E27CC929C92}" sibTransId="{F6E4866C-E480-44F0-BAB8-7C00B46165EA}"/>
    <dgm:cxn modelId="{A17CFD9C-3AD2-4183-84A7-7B956B22816A}" srcId="{79AA9DCE-DA57-4176-BB8E-FEBAA573AAF9}" destId="{88678B66-FD47-4A4D-A407-89DD210CA928}" srcOrd="0" destOrd="0" parTransId="{AD7929B3-C5EB-4D84-892C-27F0635B7A14}" sibTransId="{350E3E99-1BDC-46A1-8D57-96BCBC4EE520}"/>
    <dgm:cxn modelId="{267A45A0-F826-4C54-988D-31B2F4DAF0E0}" type="presOf" srcId="{350E3E99-1BDC-46A1-8D57-96BCBC4EE520}" destId="{5F996747-F769-4530-8E98-0B855BE0499C}" srcOrd="0" destOrd="0" presId="urn:microsoft.com/office/officeart/2016/7/layout/LinearBlockProcessNumbered"/>
    <dgm:cxn modelId="{D8A52FB5-83D1-4E5B-BBD8-261DB4A13104}" srcId="{79AA9DCE-DA57-4176-BB8E-FEBAA573AAF9}" destId="{0BE32E60-E7B2-4FAE-BEF3-7F3CD491E30B}" srcOrd="1" destOrd="0" parTransId="{A49B5B67-2B53-4CF5-A094-4705AE9DBB26}" sibTransId="{88C3998B-D434-4F9E-87F5-A9019003EDDA}"/>
    <dgm:cxn modelId="{0EEF55C4-826E-47D9-9D78-D17DF7D5FF1C}" type="presOf" srcId="{0BE32E60-E7B2-4FAE-BEF3-7F3CD491E30B}" destId="{50259455-E010-4C99-BC49-6046D8463BFB}" srcOrd="1" destOrd="0" presId="urn:microsoft.com/office/officeart/2016/7/layout/LinearBlockProcessNumbered"/>
    <dgm:cxn modelId="{0CE5A0CB-E6AB-4121-B058-CA08BAEA795B}" srcId="{79AA9DCE-DA57-4176-BB8E-FEBAA573AAF9}" destId="{FCBDE167-AF7F-48A4-81A7-8717B0022B41}" srcOrd="3" destOrd="0" parTransId="{4F2E63FB-7DE0-46A4-89A5-462BEDE73E73}" sibTransId="{E630DB22-D2FC-497A-A85D-D02B5940F531}"/>
    <dgm:cxn modelId="{B3F59FDA-32F4-4B76-8276-CB9A91E675EA}" type="presOf" srcId="{76ED6A2F-45C3-4EE5-9315-74D198ECBDDC}" destId="{EEE43420-5A1E-455C-ABE7-F0321642EA46}" srcOrd="0" destOrd="0" presId="urn:microsoft.com/office/officeart/2016/7/layout/LinearBlockProcessNumbered"/>
    <dgm:cxn modelId="{9AD3FEDB-9146-40E6-B040-A03E6286426E}" type="presOf" srcId="{FCBDE167-AF7F-48A4-81A7-8717B0022B41}" destId="{AD532C02-E088-412B-9E0D-9658BE022655}" srcOrd="1" destOrd="0" presId="urn:microsoft.com/office/officeart/2016/7/layout/LinearBlockProcessNumbered"/>
    <dgm:cxn modelId="{90D7C2DF-15CB-4F7E-9591-ABBF56FCDF89}" type="presOf" srcId="{88678B66-FD47-4A4D-A407-89DD210CA928}" destId="{2B56F8F7-B59D-4452-99F9-6DF81A915EBC}" srcOrd="1" destOrd="0" presId="urn:microsoft.com/office/officeart/2016/7/layout/LinearBlockProcessNumbered"/>
    <dgm:cxn modelId="{B4BD3EE6-18E3-4EBF-85A9-EB08B2C1627F}" type="presOf" srcId="{FCBDE167-AF7F-48A4-81A7-8717B0022B41}" destId="{88F3239A-4DE8-4BA1-A58F-3312F727CA6E}" srcOrd="0" destOrd="0" presId="urn:microsoft.com/office/officeart/2016/7/layout/LinearBlockProcessNumbered"/>
    <dgm:cxn modelId="{D219BBF5-AC6A-4338-8297-E16FECC96598}" type="presOf" srcId="{76ED6A2F-45C3-4EE5-9315-74D198ECBDDC}" destId="{31680045-6DED-42C2-8794-9FFC10CF2567}" srcOrd="1" destOrd="0" presId="urn:microsoft.com/office/officeart/2016/7/layout/LinearBlockProcessNumbered"/>
    <dgm:cxn modelId="{457504F8-776C-4A68-9B04-4211799CEAE7}" type="presOf" srcId="{88C3998B-D434-4F9E-87F5-A9019003EDDA}" destId="{22DFE3C6-CFCC-4E32-9E36-8468CC2288EB}" srcOrd="0" destOrd="0" presId="urn:microsoft.com/office/officeart/2016/7/layout/LinearBlockProcessNumbered"/>
    <dgm:cxn modelId="{E63E36EC-5D5F-4B3E-BD88-670C70B6B4FE}" type="presParOf" srcId="{7BF4580C-EB28-472C-8DF4-9D87D4F584E4}" destId="{587F2CEA-FB32-4CC0-AC4B-8AAC85ADD975}" srcOrd="0" destOrd="0" presId="urn:microsoft.com/office/officeart/2016/7/layout/LinearBlockProcessNumbered"/>
    <dgm:cxn modelId="{A8DFD788-1F90-4586-B31E-40261FE1B4A6}" type="presParOf" srcId="{587F2CEA-FB32-4CC0-AC4B-8AAC85ADD975}" destId="{FB789C0D-32B3-4AAC-BCD3-4D21BE87AA97}" srcOrd="0" destOrd="0" presId="urn:microsoft.com/office/officeart/2016/7/layout/LinearBlockProcessNumbered"/>
    <dgm:cxn modelId="{1A7BDC6E-CF30-46AB-BCA2-FC8360C07398}" type="presParOf" srcId="{587F2CEA-FB32-4CC0-AC4B-8AAC85ADD975}" destId="{5F996747-F769-4530-8E98-0B855BE0499C}" srcOrd="1" destOrd="0" presId="urn:microsoft.com/office/officeart/2016/7/layout/LinearBlockProcessNumbered"/>
    <dgm:cxn modelId="{786B99E7-B8B9-42B9-BF08-A22FA37C4CE3}" type="presParOf" srcId="{587F2CEA-FB32-4CC0-AC4B-8AAC85ADD975}" destId="{2B56F8F7-B59D-4452-99F9-6DF81A915EBC}" srcOrd="2" destOrd="0" presId="urn:microsoft.com/office/officeart/2016/7/layout/LinearBlockProcessNumbered"/>
    <dgm:cxn modelId="{2802A497-99E2-4832-9CFA-A6F193C11CC6}" type="presParOf" srcId="{7BF4580C-EB28-472C-8DF4-9D87D4F584E4}" destId="{2C905B28-9C46-49F3-B853-216F28FD8A38}" srcOrd="1" destOrd="0" presId="urn:microsoft.com/office/officeart/2016/7/layout/LinearBlockProcessNumbered"/>
    <dgm:cxn modelId="{21AC7A50-92D9-4735-A1B3-551AAA46E48E}" type="presParOf" srcId="{7BF4580C-EB28-472C-8DF4-9D87D4F584E4}" destId="{8EA0927C-6AD7-4346-AA05-ECA921B269AC}" srcOrd="2" destOrd="0" presId="urn:microsoft.com/office/officeart/2016/7/layout/LinearBlockProcessNumbered"/>
    <dgm:cxn modelId="{FD2074BA-7682-4CA9-9940-A173DDA28EB1}" type="presParOf" srcId="{8EA0927C-6AD7-4346-AA05-ECA921B269AC}" destId="{9CBAD7CF-7A75-415E-A73F-955B3BAA0631}" srcOrd="0" destOrd="0" presId="urn:microsoft.com/office/officeart/2016/7/layout/LinearBlockProcessNumbered"/>
    <dgm:cxn modelId="{4AA42D2C-FDE4-48DC-AF4C-41317BCF4E12}" type="presParOf" srcId="{8EA0927C-6AD7-4346-AA05-ECA921B269AC}" destId="{22DFE3C6-CFCC-4E32-9E36-8468CC2288EB}" srcOrd="1" destOrd="0" presId="urn:microsoft.com/office/officeart/2016/7/layout/LinearBlockProcessNumbered"/>
    <dgm:cxn modelId="{E357D305-3FD4-4A32-9A65-20144691BF82}" type="presParOf" srcId="{8EA0927C-6AD7-4346-AA05-ECA921B269AC}" destId="{50259455-E010-4C99-BC49-6046D8463BFB}" srcOrd="2" destOrd="0" presId="urn:microsoft.com/office/officeart/2016/7/layout/LinearBlockProcessNumbered"/>
    <dgm:cxn modelId="{D20782CE-123F-4EC7-AFED-11A9E17AF77B}" type="presParOf" srcId="{7BF4580C-EB28-472C-8DF4-9D87D4F584E4}" destId="{1C9BEF56-8754-4669-A397-429652F5FBDF}" srcOrd="3" destOrd="0" presId="urn:microsoft.com/office/officeart/2016/7/layout/LinearBlockProcessNumbered"/>
    <dgm:cxn modelId="{DF23BD86-0026-4912-AC37-E551438997F4}" type="presParOf" srcId="{7BF4580C-EB28-472C-8DF4-9D87D4F584E4}" destId="{3F09145B-6C51-4915-82BF-7A980A7785BF}" srcOrd="4" destOrd="0" presId="urn:microsoft.com/office/officeart/2016/7/layout/LinearBlockProcessNumbered"/>
    <dgm:cxn modelId="{23797218-6A85-409B-B74C-FC0D26654868}" type="presParOf" srcId="{3F09145B-6C51-4915-82BF-7A980A7785BF}" destId="{EEE43420-5A1E-455C-ABE7-F0321642EA46}" srcOrd="0" destOrd="0" presId="urn:microsoft.com/office/officeart/2016/7/layout/LinearBlockProcessNumbered"/>
    <dgm:cxn modelId="{EEA3EF82-D8C3-4F89-B9C5-BA92A6F116D0}" type="presParOf" srcId="{3F09145B-6C51-4915-82BF-7A980A7785BF}" destId="{337F8817-EC5E-406F-830A-E9ED9540F0E1}" srcOrd="1" destOrd="0" presId="urn:microsoft.com/office/officeart/2016/7/layout/LinearBlockProcessNumbered"/>
    <dgm:cxn modelId="{A16AADC1-A3FF-45E4-80D2-E3645F13A8A5}" type="presParOf" srcId="{3F09145B-6C51-4915-82BF-7A980A7785BF}" destId="{31680045-6DED-42C2-8794-9FFC10CF2567}" srcOrd="2" destOrd="0" presId="urn:microsoft.com/office/officeart/2016/7/layout/LinearBlockProcessNumbered"/>
    <dgm:cxn modelId="{6B22727D-A805-4E3D-A8FA-890A9B9CE63A}" type="presParOf" srcId="{7BF4580C-EB28-472C-8DF4-9D87D4F584E4}" destId="{7BC640EA-5F1A-43B2-9C98-FBCF717CAB69}" srcOrd="5" destOrd="0" presId="urn:microsoft.com/office/officeart/2016/7/layout/LinearBlockProcessNumbered"/>
    <dgm:cxn modelId="{88B9485E-8B70-4362-8B0D-0C68769D28AF}" type="presParOf" srcId="{7BF4580C-EB28-472C-8DF4-9D87D4F584E4}" destId="{F34EC230-E4E6-409E-8F96-0C9581608A56}" srcOrd="6" destOrd="0" presId="urn:microsoft.com/office/officeart/2016/7/layout/LinearBlockProcessNumbered"/>
    <dgm:cxn modelId="{22940B7D-C4E3-4E01-A7B9-4B573EE98E86}" type="presParOf" srcId="{F34EC230-E4E6-409E-8F96-0C9581608A56}" destId="{88F3239A-4DE8-4BA1-A58F-3312F727CA6E}" srcOrd="0" destOrd="0" presId="urn:microsoft.com/office/officeart/2016/7/layout/LinearBlockProcessNumbered"/>
    <dgm:cxn modelId="{FCEB550C-6DA4-4B2D-829C-0E9193310883}" type="presParOf" srcId="{F34EC230-E4E6-409E-8F96-0C9581608A56}" destId="{79D9CCA0-1D54-4809-AB37-DAB158D69294}" srcOrd="1" destOrd="0" presId="urn:microsoft.com/office/officeart/2016/7/layout/LinearBlockProcessNumbered"/>
    <dgm:cxn modelId="{09EEDB5E-E26A-41FA-AD10-7FF9B9B7C668}" type="presParOf" srcId="{F34EC230-E4E6-409E-8F96-0C9581608A56}" destId="{AD532C02-E088-412B-9E0D-9658BE022655}" srcOrd="2" destOrd="0" presId="urn:microsoft.com/office/officeart/2016/7/layout/LinearBlockProcessNumbered"/>
    <dgm:cxn modelId="{AAAF032B-05C9-44B8-88F7-2BDF9E80AB59}" type="presParOf" srcId="{7BF4580C-EB28-472C-8DF4-9D87D4F584E4}" destId="{A67765FA-A8BE-49EB-9195-9F7AF849B046}" srcOrd="7" destOrd="0" presId="urn:microsoft.com/office/officeart/2016/7/layout/LinearBlockProcessNumbered"/>
    <dgm:cxn modelId="{73BF671C-8B79-47AD-AC99-81D30186F174}" type="presParOf" srcId="{7BF4580C-EB28-472C-8DF4-9D87D4F584E4}" destId="{2093D3D9-6BBB-490A-8685-555A5F3B90EB}" srcOrd="8" destOrd="0" presId="urn:microsoft.com/office/officeart/2016/7/layout/LinearBlockProcessNumbered"/>
    <dgm:cxn modelId="{191EE734-C143-4626-B11B-22013FF06B55}" type="presParOf" srcId="{2093D3D9-6BBB-490A-8685-555A5F3B90EB}" destId="{19C8D63E-E229-46E8-9C0E-85FCE7DB0390}" srcOrd="0" destOrd="0" presId="urn:microsoft.com/office/officeart/2016/7/layout/LinearBlockProcessNumbered"/>
    <dgm:cxn modelId="{A217713B-82E7-4484-9985-DCD73E172083}" type="presParOf" srcId="{2093D3D9-6BBB-490A-8685-555A5F3B90EB}" destId="{8A0DC8CF-8BC1-43ED-A1C4-08C94E88D497}" srcOrd="1" destOrd="0" presId="urn:microsoft.com/office/officeart/2016/7/layout/LinearBlockProcessNumbered"/>
    <dgm:cxn modelId="{94D25711-8E29-462B-8DF5-1E587B2B174C}" type="presParOf" srcId="{2093D3D9-6BBB-490A-8685-555A5F3B90EB}" destId="{E9BB71F1-1ABB-486B-B786-B2F9D97C70B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81022D-5EFB-4FD9-AF6A-0A564359799B}" type="doc">
      <dgm:prSet loTypeId="urn:microsoft.com/office/officeart/2008/layout/LinedList" loCatId="Inbo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BC0453-DEC9-4C64-9265-B63A280A2C32}">
      <dgm:prSet/>
      <dgm:spPr/>
      <dgm:t>
        <a:bodyPr/>
        <a:lstStyle/>
        <a:p>
          <a:r>
            <a:rPr lang="en-US"/>
            <a:t>Program functions</a:t>
          </a:r>
        </a:p>
      </dgm:t>
    </dgm:pt>
    <dgm:pt modelId="{B74582BA-2B98-4141-B80C-7275B224A1DA}" type="parTrans" cxnId="{6C1C680B-F363-4580-B2EB-38FAB17EC73E}">
      <dgm:prSet/>
      <dgm:spPr/>
      <dgm:t>
        <a:bodyPr/>
        <a:lstStyle/>
        <a:p>
          <a:endParaRPr lang="en-US"/>
        </a:p>
      </dgm:t>
    </dgm:pt>
    <dgm:pt modelId="{B884D757-9766-450B-ACD3-A6505EE28967}" type="sibTrans" cxnId="{6C1C680B-F363-4580-B2EB-38FAB17EC73E}">
      <dgm:prSet/>
      <dgm:spPr/>
      <dgm:t>
        <a:bodyPr/>
        <a:lstStyle/>
        <a:p>
          <a:endParaRPr lang="en-US"/>
        </a:p>
      </dgm:t>
    </dgm:pt>
    <dgm:pt modelId="{260C09BE-FF52-4D7D-AA24-D92FDFB0036A}">
      <dgm:prSet/>
      <dgm:spPr/>
      <dgm:t>
        <a:bodyPr/>
        <a:lstStyle/>
        <a:p>
          <a:r>
            <a:rPr lang="en-US"/>
            <a:t>Calculate pay</a:t>
          </a:r>
        </a:p>
      </dgm:t>
    </dgm:pt>
    <dgm:pt modelId="{663BF459-6059-43C5-A2F8-95669B2495E8}" type="parTrans" cxnId="{33C8E5C1-4E8C-46F7-BD58-E143B0D9F1C6}">
      <dgm:prSet/>
      <dgm:spPr/>
      <dgm:t>
        <a:bodyPr/>
        <a:lstStyle/>
        <a:p>
          <a:endParaRPr lang="en-US"/>
        </a:p>
      </dgm:t>
    </dgm:pt>
    <dgm:pt modelId="{ACB7C603-5920-4FFD-A8B6-AF6E64866886}" type="sibTrans" cxnId="{33C8E5C1-4E8C-46F7-BD58-E143B0D9F1C6}">
      <dgm:prSet/>
      <dgm:spPr/>
      <dgm:t>
        <a:bodyPr/>
        <a:lstStyle/>
        <a:p>
          <a:endParaRPr lang="en-US"/>
        </a:p>
      </dgm:t>
    </dgm:pt>
    <dgm:pt modelId="{BE462D89-2D3D-4063-BAA7-E1FC9A0982C8}">
      <dgm:prSet/>
      <dgm:spPr/>
      <dgm:t>
        <a:bodyPr/>
        <a:lstStyle/>
        <a:p>
          <a:r>
            <a:rPr lang="en-US"/>
            <a:t>Print summary</a:t>
          </a:r>
        </a:p>
      </dgm:t>
    </dgm:pt>
    <dgm:pt modelId="{95535564-E8C1-4369-B83E-7DB67134D184}" type="parTrans" cxnId="{DF413F9A-F871-49DB-A9A3-093AA1965760}">
      <dgm:prSet/>
      <dgm:spPr/>
      <dgm:t>
        <a:bodyPr/>
        <a:lstStyle/>
        <a:p>
          <a:endParaRPr lang="en-US"/>
        </a:p>
      </dgm:t>
    </dgm:pt>
    <dgm:pt modelId="{E9D083EC-56F0-4302-8A3F-A9DDC10030A1}" type="sibTrans" cxnId="{DF413F9A-F871-49DB-A9A3-093AA1965760}">
      <dgm:prSet/>
      <dgm:spPr/>
      <dgm:t>
        <a:bodyPr/>
        <a:lstStyle/>
        <a:p>
          <a:endParaRPr lang="en-US"/>
        </a:p>
      </dgm:t>
    </dgm:pt>
    <dgm:pt modelId="{3B4ADF2B-D11A-48A3-B108-E7E3A81FB148}">
      <dgm:prSet/>
      <dgm:spPr/>
      <dgm:t>
        <a:bodyPr/>
        <a:lstStyle/>
        <a:p>
          <a:r>
            <a:rPr lang="en-US"/>
            <a:t>Records information</a:t>
          </a:r>
        </a:p>
      </dgm:t>
    </dgm:pt>
    <dgm:pt modelId="{8703B6AC-06BE-4429-962B-67A85B76F1F8}" type="parTrans" cxnId="{B5A32AFF-6A91-4CEA-AA7A-E6B4922CB97E}">
      <dgm:prSet/>
      <dgm:spPr/>
      <dgm:t>
        <a:bodyPr/>
        <a:lstStyle/>
        <a:p>
          <a:endParaRPr lang="en-US"/>
        </a:p>
      </dgm:t>
    </dgm:pt>
    <dgm:pt modelId="{D005C17D-CFCF-456D-966D-29CEF1ADA170}" type="sibTrans" cxnId="{B5A32AFF-6A91-4CEA-AA7A-E6B4922CB97E}">
      <dgm:prSet/>
      <dgm:spPr/>
      <dgm:t>
        <a:bodyPr/>
        <a:lstStyle/>
        <a:p>
          <a:endParaRPr lang="en-US"/>
        </a:p>
      </dgm:t>
    </dgm:pt>
    <dgm:pt modelId="{1DEBF41A-CDD9-4BB9-9080-9F9DF3EB8B69}">
      <dgm:prSet/>
      <dgm:spPr/>
      <dgm:t>
        <a:bodyPr/>
        <a:lstStyle/>
        <a:p>
          <a:r>
            <a:rPr lang="en-US" dirty="0"/>
            <a:t>Write checks</a:t>
          </a:r>
        </a:p>
      </dgm:t>
    </dgm:pt>
    <dgm:pt modelId="{DE5FC015-EB07-4474-A8C2-DA97B0492A65}" type="parTrans" cxnId="{FCCE09BA-341D-4F82-A5BB-DA8A2C389AA9}">
      <dgm:prSet/>
      <dgm:spPr/>
      <dgm:t>
        <a:bodyPr/>
        <a:lstStyle/>
        <a:p>
          <a:endParaRPr lang="en-US"/>
        </a:p>
      </dgm:t>
    </dgm:pt>
    <dgm:pt modelId="{494EF8E1-0F48-45C4-A330-00F73235E4B7}" type="sibTrans" cxnId="{FCCE09BA-341D-4F82-A5BB-DA8A2C389AA9}">
      <dgm:prSet/>
      <dgm:spPr/>
      <dgm:t>
        <a:bodyPr/>
        <a:lstStyle/>
        <a:p>
          <a:endParaRPr lang="en-US"/>
        </a:p>
      </dgm:t>
    </dgm:pt>
    <dgm:pt modelId="{302FE0A0-7D66-41A6-96DC-0FAAA2B8C312}">
      <dgm:prSet/>
      <dgm:spPr/>
      <dgm:t>
        <a:bodyPr/>
        <a:lstStyle/>
        <a:p>
          <a:r>
            <a:rPr lang="en-US" dirty="0"/>
            <a:t>Runs on server</a:t>
          </a:r>
        </a:p>
      </dgm:t>
    </dgm:pt>
    <dgm:pt modelId="{FF1F285A-1E28-47F0-BE79-00808EC3A110}" type="parTrans" cxnId="{C2D673ED-0B4E-4F98-8800-49651097A337}">
      <dgm:prSet/>
      <dgm:spPr/>
      <dgm:t>
        <a:bodyPr/>
        <a:lstStyle/>
        <a:p>
          <a:endParaRPr lang="en-US"/>
        </a:p>
      </dgm:t>
    </dgm:pt>
    <dgm:pt modelId="{708A727C-3B36-47B4-915B-A884E0CB393A}" type="sibTrans" cxnId="{C2D673ED-0B4E-4F98-8800-49651097A337}">
      <dgm:prSet/>
      <dgm:spPr/>
      <dgm:t>
        <a:bodyPr/>
        <a:lstStyle/>
        <a:p>
          <a:endParaRPr lang="en-US"/>
        </a:p>
      </dgm:t>
    </dgm:pt>
    <dgm:pt modelId="{868C88E0-BD0F-4B0E-8477-0511E76EDDA3}">
      <dgm:prSet/>
      <dgm:spPr/>
      <dgm:t>
        <a:bodyPr/>
        <a:lstStyle/>
        <a:p>
          <a:r>
            <a:rPr lang="en-US" dirty="0"/>
            <a:t>Access terminal</a:t>
          </a:r>
        </a:p>
      </dgm:t>
    </dgm:pt>
    <dgm:pt modelId="{6A635757-FCBB-4E22-A70A-F4B9F62C51FF}" type="parTrans" cxnId="{D3F4A88D-88C0-4C86-BE15-FF90ADB32B7B}">
      <dgm:prSet/>
      <dgm:spPr/>
      <dgm:t>
        <a:bodyPr/>
        <a:lstStyle/>
        <a:p>
          <a:endParaRPr lang="en-US"/>
        </a:p>
      </dgm:t>
    </dgm:pt>
    <dgm:pt modelId="{6DC1E7E7-1667-478B-ACEB-E7E7274DCAAE}" type="sibTrans" cxnId="{D3F4A88D-88C0-4C86-BE15-FF90ADB32B7B}">
      <dgm:prSet/>
      <dgm:spPr/>
      <dgm:t>
        <a:bodyPr/>
        <a:lstStyle/>
        <a:p>
          <a:endParaRPr lang="en-US"/>
        </a:p>
      </dgm:t>
    </dgm:pt>
    <dgm:pt modelId="{8D914137-0F32-4007-A079-B3DA5379B5A5}">
      <dgm:prSet/>
      <dgm:spPr/>
      <dgm:t>
        <a:bodyPr/>
        <a:lstStyle/>
        <a:p>
          <a:r>
            <a:rPr lang="en-US" dirty="0"/>
            <a:t>Control printer</a:t>
          </a:r>
        </a:p>
      </dgm:t>
    </dgm:pt>
    <dgm:pt modelId="{62F5FCB7-F0E1-4964-886F-7A938E2B6E37}" type="parTrans" cxnId="{83B7B27F-60FE-4A6F-B72B-A410A942495B}">
      <dgm:prSet/>
      <dgm:spPr/>
      <dgm:t>
        <a:bodyPr/>
        <a:lstStyle/>
        <a:p>
          <a:endParaRPr lang="en-US"/>
        </a:p>
      </dgm:t>
    </dgm:pt>
    <dgm:pt modelId="{4DB248FF-A43C-4AAF-8467-248AEE31C209}" type="sibTrans" cxnId="{83B7B27F-60FE-4A6F-B72B-A410A942495B}">
      <dgm:prSet/>
      <dgm:spPr/>
      <dgm:t>
        <a:bodyPr/>
        <a:lstStyle/>
        <a:p>
          <a:endParaRPr lang="en-US"/>
        </a:p>
      </dgm:t>
    </dgm:pt>
    <dgm:pt modelId="{F69D254D-A6CC-4BC4-9EE5-45D0A7D6496E}" type="pres">
      <dgm:prSet presAssocID="{DF81022D-5EFB-4FD9-AF6A-0A564359799B}" presName="vert0" presStyleCnt="0">
        <dgm:presLayoutVars>
          <dgm:dir/>
          <dgm:animOne val="branch"/>
          <dgm:animLvl val="lvl"/>
        </dgm:presLayoutVars>
      </dgm:prSet>
      <dgm:spPr/>
    </dgm:pt>
    <dgm:pt modelId="{460219BE-9D96-432D-B346-48D8355C0F4A}" type="pres">
      <dgm:prSet presAssocID="{7ABC0453-DEC9-4C64-9265-B63A280A2C32}" presName="thickLine" presStyleLbl="alignNode1" presStyleIdx="0" presStyleCnt="2"/>
      <dgm:spPr/>
    </dgm:pt>
    <dgm:pt modelId="{87797CB9-914E-4011-BC8F-061CDFBDD085}" type="pres">
      <dgm:prSet presAssocID="{7ABC0453-DEC9-4C64-9265-B63A280A2C32}" presName="horz1" presStyleCnt="0"/>
      <dgm:spPr/>
    </dgm:pt>
    <dgm:pt modelId="{D4632978-CE87-4708-8850-197995886C80}" type="pres">
      <dgm:prSet presAssocID="{7ABC0453-DEC9-4C64-9265-B63A280A2C32}" presName="tx1" presStyleLbl="revTx" presStyleIdx="0" presStyleCnt="8"/>
      <dgm:spPr/>
    </dgm:pt>
    <dgm:pt modelId="{D88E92B6-8429-4AF1-8932-FE647230E595}" type="pres">
      <dgm:prSet presAssocID="{7ABC0453-DEC9-4C64-9265-B63A280A2C32}" presName="vert1" presStyleCnt="0"/>
      <dgm:spPr/>
    </dgm:pt>
    <dgm:pt modelId="{61DADDDF-1FEE-452C-A546-969F4A6D8B55}" type="pres">
      <dgm:prSet presAssocID="{260C09BE-FF52-4D7D-AA24-D92FDFB0036A}" presName="vertSpace2a" presStyleCnt="0"/>
      <dgm:spPr/>
    </dgm:pt>
    <dgm:pt modelId="{C74E8F8D-9BF4-400A-A6B0-CD6C4755A608}" type="pres">
      <dgm:prSet presAssocID="{260C09BE-FF52-4D7D-AA24-D92FDFB0036A}" presName="horz2" presStyleCnt="0"/>
      <dgm:spPr/>
    </dgm:pt>
    <dgm:pt modelId="{A020121C-FA6B-4C15-A835-FD09A66C2E79}" type="pres">
      <dgm:prSet presAssocID="{260C09BE-FF52-4D7D-AA24-D92FDFB0036A}" presName="horzSpace2" presStyleCnt="0"/>
      <dgm:spPr/>
    </dgm:pt>
    <dgm:pt modelId="{EC35649E-6EB6-40AE-8877-79E950D97B6A}" type="pres">
      <dgm:prSet presAssocID="{260C09BE-FF52-4D7D-AA24-D92FDFB0036A}" presName="tx2" presStyleLbl="revTx" presStyleIdx="1" presStyleCnt="8"/>
      <dgm:spPr/>
    </dgm:pt>
    <dgm:pt modelId="{12F97E13-2824-430E-904B-A366F8EA3405}" type="pres">
      <dgm:prSet presAssocID="{260C09BE-FF52-4D7D-AA24-D92FDFB0036A}" presName="vert2" presStyleCnt="0"/>
      <dgm:spPr/>
    </dgm:pt>
    <dgm:pt modelId="{8EC21BA8-24C2-4D56-8DA2-B5FB7F45CFDD}" type="pres">
      <dgm:prSet presAssocID="{260C09BE-FF52-4D7D-AA24-D92FDFB0036A}" presName="thinLine2b" presStyleLbl="callout" presStyleIdx="0" presStyleCnt="6"/>
      <dgm:spPr/>
    </dgm:pt>
    <dgm:pt modelId="{C09426DF-B6A1-485F-9958-B20112BAA713}" type="pres">
      <dgm:prSet presAssocID="{260C09BE-FF52-4D7D-AA24-D92FDFB0036A}" presName="vertSpace2b" presStyleCnt="0"/>
      <dgm:spPr/>
    </dgm:pt>
    <dgm:pt modelId="{445C7C29-1268-4028-880E-27FA15CF5CAF}" type="pres">
      <dgm:prSet presAssocID="{BE462D89-2D3D-4063-BAA7-E1FC9A0982C8}" presName="horz2" presStyleCnt="0"/>
      <dgm:spPr/>
    </dgm:pt>
    <dgm:pt modelId="{0F6FE62B-B922-42CB-BEC0-7C4041C50EEE}" type="pres">
      <dgm:prSet presAssocID="{BE462D89-2D3D-4063-BAA7-E1FC9A0982C8}" presName="horzSpace2" presStyleCnt="0"/>
      <dgm:spPr/>
    </dgm:pt>
    <dgm:pt modelId="{E0ADBE43-395C-4D1B-A5AC-750C3F129963}" type="pres">
      <dgm:prSet presAssocID="{BE462D89-2D3D-4063-BAA7-E1FC9A0982C8}" presName="tx2" presStyleLbl="revTx" presStyleIdx="2" presStyleCnt="8"/>
      <dgm:spPr/>
    </dgm:pt>
    <dgm:pt modelId="{312E0590-EFED-49E5-8018-CC9BAA74E68D}" type="pres">
      <dgm:prSet presAssocID="{BE462D89-2D3D-4063-BAA7-E1FC9A0982C8}" presName="vert2" presStyleCnt="0"/>
      <dgm:spPr/>
    </dgm:pt>
    <dgm:pt modelId="{6D9F6942-E2F3-4C0C-90FB-218B74FC2D5E}" type="pres">
      <dgm:prSet presAssocID="{BE462D89-2D3D-4063-BAA7-E1FC9A0982C8}" presName="thinLine2b" presStyleLbl="callout" presStyleIdx="1" presStyleCnt="6"/>
      <dgm:spPr/>
    </dgm:pt>
    <dgm:pt modelId="{D31B83B7-7278-4341-A69A-F8AABC1958FA}" type="pres">
      <dgm:prSet presAssocID="{BE462D89-2D3D-4063-BAA7-E1FC9A0982C8}" presName="vertSpace2b" presStyleCnt="0"/>
      <dgm:spPr/>
    </dgm:pt>
    <dgm:pt modelId="{BA1F5D05-D6F3-4870-878A-BD0E446BAA9B}" type="pres">
      <dgm:prSet presAssocID="{3B4ADF2B-D11A-48A3-B108-E7E3A81FB148}" presName="horz2" presStyleCnt="0"/>
      <dgm:spPr/>
    </dgm:pt>
    <dgm:pt modelId="{5D3D72B1-17D2-4CDE-A2D0-E78CD7AEB17E}" type="pres">
      <dgm:prSet presAssocID="{3B4ADF2B-D11A-48A3-B108-E7E3A81FB148}" presName="horzSpace2" presStyleCnt="0"/>
      <dgm:spPr/>
    </dgm:pt>
    <dgm:pt modelId="{6DD8DA6D-EB60-48D5-97B8-D0D662EF7BF5}" type="pres">
      <dgm:prSet presAssocID="{3B4ADF2B-D11A-48A3-B108-E7E3A81FB148}" presName="tx2" presStyleLbl="revTx" presStyleIdx="3" presStyleCnt="8"/>
      <dgm:spPr/>
    </dgm:pt>
    <dgm:pt modelId="{B4FB7B8F-6ECF-4632-8363-43468F7F5B94}" type="pres">
      <dgm:prSet presAssocID="{3B4ADF2B-D11A-48A3-B108-E7E3A81FB148}" presName="vert2" presStyleCnt="0"/>
      <dgm:spPr/>
    </dgm:pt>
    <dgm:pt modelId="{4A279CD1-986E-494A-BC79-F15A849C39B7}" type="pres">
      <dgm:prSet presAssocID="{3B4ADF2B-D11A-48A3-B108-E7E3A81FB148}" presName="thinLine2b" presStyleLbl="callout" presStyleIdx="2" presStyleCnt="6"/>
      <dgm:spPr/>
    </dgm:pt>
    <dgm:pt modelId="{DF59F686-5782-42E8-9BBA-12C00469140E}" type="pres">
      <dgm:prSet presAssocID="{3B4ADF2B-D11A-48A3-B108-E7E3A81FB148}" presName="vertSpace2b" presStyleCnt="0"/>
      <dgm:spPr/>
    </dgm:pt>
    <dgm:pt modelId="{826042C2-A098-431F-997F-203077760745}" type="pres">
      <dgm:prSet presAssocID="{1DEBF41A-CDD9-4BB9-9080-9F9DF3EB8B69}" presName="horz2" presStyleCnt="0"/>
      <dgm:spPr/>
    </dgm:pt>
    <dgm:pt modelId="{7268C6CE-55A5-4FF5-983B-081396102AF4}" type="pres">
      <dgm:prSet presAssocID="{1DEBF41A-CDD9-4BB9-9080-9F9DF3EB8B69}" presName="horzSpace2" presStyleCnt="0"/>
      <dgm:spPr/>
    </dgm:pt>
    <dgm:pt modelId="{D0FFD679-8318-4D4D-BFC7-4A44D8DF4CB4}" type="pres">
      <dgm:prSet presAssocID="{1DEBF41A-CDD9-4BB9-9080-9F9DF3EB8B69}" presName="tx2" presStyleLbl="revTx" presStyleIdx="4" presStyleCnt="8"/>
      <dgm:spPr/>
    </dgm:pt>
    <dgm:pt modelId="{985DF7E0-9D38-4F3D-81C7-8854C1338B70}" type="pres">
      <dgm:prSet presAssocID="{1DEBF41A-CDD9-4BB9-9080-9F9DF3EB8B69}" presName="vert2" presStyleCnt="0"/>
      <dgm:spPr/>
    </dgm:pt>
    <dgm:pt modelId="{230253A9-5BA4-457A-8A96-AE5EBB7F41A2}" type="pres">
      <dgm:prSet presAssocID="{1DEBF41A-CDD9-4BB9-9080-9F9DF3EB8B69}" presName="thinLine2b" presStyleLbl="callout" presStyleIdx="3" presStyleCnt="6"/>
      <dgm:spPr/>
    </dgm:pt>
    <dgm:pt modelId="{8C8F14B4-0651-4DEB-B29E-B0D82027163E}" type="pres">
      <dgm:prSet presAssocID="{1DEBF41A-CDD9-4BB9-9080-9F9DF3EB8B69}" presName="vertSpace2b" presStyleCnt="0"/>
      <dgm:spPr/>
    </dgm:pt>
    <dgm:pt modelId="{0A7E7B67-0AF6-4D8F-8631-9D9A6CBB74A5}" type="pres">
      <dgm:prSet presAssocID="{302FE0A0-7D66-41A6-96DC-0FAAA2B8C312}" presName="thickLine" presStyleLbl="alignNode1" presStyleIdx="1" presStyleCnt="2"/>
      <dgm:spPr/>
    </dgm:pt>
    <dgm:pt modelId="{3DF5957F-8366-4948-A848-09F76369EC41}" type="pres">
      <dgm:prSet presAssocID="{302FE0A0-7D66-41A6-96DC-0FAAA2B8C312}" presName="horz1" presStyleCnt="0"/>
      <dgm:spPr/>
    </dgm:pt>
    <dgm:pt modelId="{44D00E24-4B7F-41A9-B91F-1D9BFBC23412}" type="pres">
      <dgm:prSet presAssocID="{302FE0A0-7D66-41A6-96DC-0FAAA2B8C312}" presName="tx1" presStyleLbl="revTx" presStyleIdx="5" presStyleCnt="8"/>
      <dgm:spPr/>
    </dgm:pt>
    <dgm:pt modelId="{D326C12D-41DF-489A-9E0F-2D79E61601DA}" type="pres">
      <dgm:prSet presAssocID="{302FE0A0-7D66-41A6-96DC-0FAAA2B8C312}" presName="vert1" presStyleCnt="0"/>
      <dgm:spPr/>
    </dgm:pt>
    <dgm:pt modelId="{FB6344A3-E5A0-4A73-BF7E-518AB150488D}" type="pres">
      <dgm:prSet presAssocID="{868C88E0-BD0F-4B0E-8477-0511E76EDDA3}" presName="vertSpace2a" presStyleCnt="0"/>
      <dgm:spPr/>
    </dgm:pt>
    <dgm:pt modelId="{E2A5AA80-2740-4963-93FE-CBB74290EDAF}" type="pres">
      <dgm:prSet presAssocID="{868C88E0-BD0F-4B0E-8477-0511E76EDDA3}" presName="horz2" presStyleCnt="0"/>
      <dgm:spPr/>
    </dgm:pt>
    <dgm:pt modelId="{4C474ABD-5619-4A8D-A279-094C0B104259}" type="pres">
      <dgm:prSet presAssocID="{868C88E0-BD0F-4B0E-8477-0511E76EDDA3}" presName="horzSpace2" presStyleCnt="0"/>
      <dgm:spPr/>
    </dgm:pt>
    <dgm:pt modelId="{14F9F634-ED92-441E-87F1-87E017093B36}" type="pres">
      <dgm:prSet presAssocID="{868C88E0-BD0F-4B0E-8477-0511E76EDDA3}" presName="tx2" presStyleLbl="revTx" presStyleIdx="6" presStyleCnt="8"/>
      <dgm:spPr/>
    </dgm:pt>
    <dgm:pt modelId="{198B6C45-D515-434E-8A5A-BE8E0C7FE6A6}" type="pres">
      <dgm:prSet presAssocID="{868C88E0-BD0F-4B0E-8477-0511E76EDDA3}" presName="vert2" presStyleCnt="0"/>
      <dgm:spPr/>
    </dgm:pt>
    <dgm:pt modelId="{0EFED034-7B47-4B32-976F-3258FA23F912}" type="pres">
      <dgm:prSet presAssocID="{868C88E0-BD0F-4B0E-8477-0511E76EDDA3}" presName="thinLine2b" presStyleLbl="callout" presStyleIdx="4" presStyleCnt="6"/>
      <dgm:spPr/>
    </dgm:pt>
    <dgm:pt modelId="{2A7EEF21-6CDE-4940-BCD8-3BDF0CB3C7B9}" type="pres">
      <dgm:prSet presAssocID="{868C88E0-BD0F-4B0E-8477-0511E76EDDA3}" presName="vertSpace2b" presStyleCnt="0"/>
      <dgm:spPr/>
    </dgm:pt>
    <dgm:pt modelId="{0848E88A-6786-4461-BE37-368FBFD612BF}" type="pres">
      <dgm:prSet presAssocID="{8D914137-0F32-4007-A079-B3DA5379B5A5}" presName="horz2" presStyleCnt="0"/>
      <dgm:spPr/>
    </dgm:pt>
    <dgm:pt modelId="{F02CC896-3291-4CE0-9D2A-83FCFDAD84D1}" type="pres">
      <dgm:prSet presAssocID="{8D914137-0F32-4007-A079-B3DA5379B5A5}" presName="horzSpace2" presStyleCnt="0"/>
      <dgm:spPr/>
    </dgm:pt>
    <dgm:pt modelId="{94A93EB4-D045-4098-91C5-1294C21CBD83}" type="pres">
      <dgm:prSet presAssocID="{8D914137-0F32-4007-A079-B3DA5379B5A5}" presName="tx2" presStyleLbl="revTx" presStyleIdx="7" presStyleCnt="8"/>
      <dgm:spPr/>
    </dgm:pt>
    <dgm:pt modelId="{78C87AA2-EAB1-4D42-B840-79EBD878D7BA}" type="pres">
      <dgm:prSet presAssocID="{8D914137-0F32-4007-A079-B3DA5379B5A5}" presName="vert2" presStyleCnt="0"/>
      <dgm:spPr/>
    </dgm:pt>
    <dgm:pt modelId="{D50AA9A7-4D56-4C8C-A000-5703158D8942}" type="pres">
      <dgm:prSet presAssocID="{8D914137-0F32-4007-A079-B3DA5379B5A5}" presName="thinLine2b" presStyleLbl="callout" presStyleIdx="5" presStyleCnt="6"/>
      <dgm:spPr/>
    </dgm:pt>
    <dgm:pt modelId="{BCD2668E-8934-4401-9BA3-FF183216941D}" type="pres">
      <dgm:prSet presAssocID="{8D914137-0F32-4007-A079-B3DA5379B5A5}" presName="vertSpace2b" presStyleCnt="0"/>
      <dgm:spPr/>
    </dgm:pt>
  </dgm:ptLst>
  <dgm:cxnLst>
    <dgm:cxn modelId="{6C1C680B-F363-4580-B2EB-38FAB17EC73E}" srcId="{DF81022D-5EFB-4FD9-AF6A-0A564359799B}" destId="{7ABC0453-DEC9-4C64-9265-B63A280A2C32}" srcOrd="0" destOrd="0" parTransId="{B74582BA-2B98-4141-B80C-7275B224A1DA}" sibTransId="{B884D757-9766-450B-ACD3-A6505EE28967}"/>
    <dgm:cxn modelId="{6864E32C-C995-46FB-81FB-D83B837ED0FF}" type="presOf" srcId="{7ABC0453-DEC9-4C64-9265-B63A280A2C32}" destId="{D4632978-CE87-4708-8850-197995886C80}" srcOrd="0" destOrd="0" presId="urn:microsoft.com/office/officeart/2008/layout/LinedList"/>
    <dgm:cxn modelId="{83B7B27F-60FE-4A6F-B72B-A410A942495B}" srcId="{302FE0A0-7D66-41A6-96DC-0FAAA2B8C312}" destId="{8D914137-0F32-4007-A079-B3DA5379B5A5}" srcOrd="1" destOrd="0" parTransId="{62F5FCB7-F0E1-4964-886F-7A938E2B6E37}" sibTransId="{4DB248FF-A43C-4AAF-8467-248AEE31C209}"/>
    <dgm:cxn modelId="{A597DC8B-6228-4695-AA88-1E5D1435A487}" type="presOf" srcId="{868C88E0-BD0F-4B0E-8477-0511E76EDDA3}" destId="{14F9F634-ED92-441E-87F1-87E017093B36}" srcOrd="0" destOrd="0" presId="urn:microsoft.com/office/officeart/2008/layout/LinedList"/>
    <dgm:cxn modelId="{D3F4A88D-88C0-4C86-BE15-FF90ADB32B7B}" srcId="{302FE0A0-7D66-41A6-96DC-0FAAA2B8C312}" destId="{868C88E0-BD0F-4B0E-8477-0511E76EDDA3}" srcOrd="0" destOrd="0" parTransId="{6A635757-FCBB-4E22-A70A-F4B9F62C51FF}" sibTransId="{6DC1E7E7-1667-478B-ACEB-E7E7274DCAAE}"/>
    <dgm:cxn modelId="{DF413F9A-F871-49DB-A9A3-093AA1965760}" srcId="{7ABC0453-DEC9-4C64-9265-B63A280A2C32}" destId="{BE462D89-2D3D-4063-BAA7-E1FC9A0982C8}" srcOrd="1" destOrd="0" parTransId="{95535564-E8C1-4369-B83E-7DB67134D184}" sibTransId="{E9D083EC-56F0-4302-8A3F-A9DDC10030A1}"/>
    <dgm:cxn modelId="{B60955A1-02E4-4B9D-9302-B1DA533287EB}" type="presOf" srcId="{1DEBF41A-CDD9-4BB9-9080-9F9DF3EB8B69}" destId="{D0FFD679-8318-4D4D-BFC7-4A44D8DF4CB4}" srcOrd="0" destOrd="0" presId="urn:microsoft.com/office/officeart/2008/layout/LinedList"/>
    <dgm:cxn modelId="{EABEB7A7-2BA5-4500-BFA6-AF6BEAF7B6F2}" type="presOf" srcId="{DF81022D-5EFB-4FD9-AF6A-0A564359799B}" destId="{F69D254D-A6CC-4BC4-9EE5-45D0A7D6496E}" srcOrd="0" destOrd="0" presId="urn:microsoft.com/office/officeart/2008/layout/LinedList"/>
    <dgm:cxn modelId="{E24327AA-BCD6-4064-BAFA-D3FB5F573B96}" type="presOf" srcId="{260C09BE-FF52-4D7D-AA24-D92FDFB0036A}" destId="{EC35649E-6EB6-40AE-8877-79E950D97B6A}" srcOrd="0" destOrd="0" presId="urn:microsoft.com/office/officeart/2008/layout/LinedList"/>
    <dgm:cxn modelId="{103830B0-9695-4B05-93C6-08B59E7E0FDA}" type="presOf" srcId="{8D914137-0F32-4007-A079-B3DA5379B5A5}" destId="{94A93EB4-D045-4098-91C5-1294C21CBD83}" srcOrd="0" destOrd="0" presId="urn:microsoft.com/office/officeart/2008/layout/LinedList"/>
    <dgm:cxn modelId="{CD13ABB6-C183-4306-B468-19DDEF71EEAB}" type="presOf" srcId="{BE462D89-2D3D-4063-BAA7-E1FC9A0982C8}" destId="{E0ADBE43-395C-4D1B-A5AC-750C3F129963}" srcOrd="0" destOrd="0" presId="urn:microsoft.com/office/officeart/2008/layout/LinedList"/>
    <dgm:cxn modelId="{FCCE09BA-341D-4F82-A5BB-DA8A2C389AA9}" srcId="{7ABC0453-DEC9-4C64-9265-B63A280A2C32}" destId="{1DEBF41A-CDD9-4BB9-9080-9F9DF3EB8B69}" srcOrd="3" destOrd="0" parTransId="{DE5FC015-EB07-4474-A8C2-DA97B0492A65}" sibTransId="{494EF8E1-0F48-45C4-A330-00F73235E4B7}"/>
    <dgm:cxn modelId="{33C8E5C1-4E8C-46F7-BD58-E143B0D9F1C6}" srcId="{7ABC0453-DEC9-4C64-9265-B63A280A2C32}" destId="{260C09BE-FF52-4D7D-AA24-D92FDFB0036A}" srcOrd="0" destOrd="0" parTransId="{663BF459-6059-43C5-A2F8-95669B2495E8}" sibTransId="{ACB7C603-5920-4FFD-A8B6-AF6E64866886}"/>
    <dgm:cxn modelId="{1D4614C2-AFFD-4D32-BC6E-8BE94033F6D5}" type="presOf" srcId="{3B4ADF2B-D11A-48A3-B108-E7E3A81FB148}" destId="{6DD8DA6D-EB60-48D5-97B8-D0D662EF7BF5}" srcOrd="0" destOrd="0" presId="urn:microsoft.com/office/officeart/2008/layout/LinedList"/>
    <dgm:cxn modelId="{C88A95DA-2CCA-439F-8496-D99BD22A654B}" type="presOf" srcId="{302FE0A0-7D66-41A6-96DC-0FAAA2B8C312}" destId="{44D00E24-4B7F-41A9-B91F-1D9BFBC23412}" srcOrd="0" destOrd="0" presId="urn:microsoft.com/office/officeart/2008/layout/LinedList"/>
    <dgm:cxn modelId="{C2D673ED-0B4E-4F98-8800-49651097A337}" srcId="{DF81022D-5EFB-4FD9-AF6A-0A564359799B}" destId="{302FE0A0-7D66-41A6-96DC-0FAAA2B8C312}" srcOrd="1" destOrd="0" parTransId="{FF1F285A-1E28-47F0-BE79-00808EC3A110}" sibTransId="{708A727C-3B36-47B4-915B-A884E0CB393A}"/>
    <dgm:cxn modelId="{B5A32AFF-6A91-4CEA-AA7A-E6B4922CB97E}" srcId="{7ABC0453-DEC9-4C64-9265-B63A280A2C32}" destId="{3B4ADF2B-D11A-48A3-B108-E7E3A81FB148}" srcOrd="2" destOrd="0" parTransId="{8703B6AC-06BE-4429-962B-67A85B76F1F8}" sibTransId="{D005C17D-CFCF-456D-966D-29CEF1ADA170}"/>
    <dgm:cxn modelId="{76959F8D-745F-4AED-BCF1-DD38186C2DAE}" type="presParOf" srcId="{F69D254D-A6CC-4BC4-9EE5-45D0A7D6496E}" destId="{460219BE-9D96-432D-B346-48D8355C0F4A}" srcOrd="0" destOrd="0" presId="urn:microsoft.com/office/officeart/2008/layout/LinedList"/>
    <dgm:cxn modelId="{D7DB8BB3-97DA-4AD1-8B96-AF0775EC9964}" type="presParOf" srcId="{F69D254D-A6CC-4BC4-9EE5-45D0A7D6496E}" destId="{87797CB9-914E-4011-BC8F-061CDFBDD085}" srcOrd="1" destOrd="0" presId="urn:microsoft.com/office/officeart/2008/layout/LinedList"/>
    <dgm:cxn modelId="{C08C1A45-F874-4C49-A3D1-97F5FA03F92B}" type="presParOf" srcId="{87797CB9-914E-4011-BC8F-061CDFBDD085}" destId="{D4632978-CE87-4708-8850-197995886C80}" srcOrd="0" destOrd="0" presId="urn:microsoft.com/office/officeart/2008/layout/LinedList"/>
    <dgm:cxn modelId="{8148CCDA-C166-4F73-A069-10CC463DB37A}" type="presParOf" srcId="{87797CB9-914E-4011-BC8F-061CDFBDD085}" destId="{D88E92B6-8429-4AF1-8932-FE647230E595}" srcOrd="1" destOrd="0" presId="urn:microsoft.com/office/officeart/2008/layout/LinedList"/>
    <dgm:cxn modelId="{8BABF5FC-F2C4-4070-8DF9-72D1A802A568}" type="presParOf" srcId="{D88E92B6-8429-4AF1-8932-FE647230E595}" destId="{61DADDDF-1FEE-452C-A546-969F4A6D8B55}" srcOrd="0" destOrd="0" presId="urn:microsoft.com/office/officeart/2008/layout/LinedList"/>
    <dgm:cxn modelId="{61A97DB2-0F18-4FF4-89BF-CBD8AD7D2810}" type="presParOf" srcId="{D88E92B6-8429-4AF1-8932-FE647230E595}" destId="{C74E8F8D-9BF4-400A-A6B0-CD6C4755A608}" srcOrd="1" destOrd="0" presId="urn:microsoft.com/office/officeart/2008/layout/LinedList"/>
    <dgm:cxn modelId="{1DC0BF2D-0F53-4046-9EA0-80BEE087BCA3}" type="presParOf" srcId="{C74E8F8D-9BF4-400A-A6B0-CD6C4755A608}" destId="{A020121C-FA6B-4C15-A835-FD09A66C2E79}" srcOrd="0" destOrd="0" presId="urn:microsoft.com/office/officeart/2008/layout/LinedList"/>
    <dgm:cxn modelId="{17EEA883-F4D4-4936-8CFD-3884DA39F447}" type="presParOf" srcId="{C74E8F8D-9BF4-400A-A6B0-CD6C4755A608}" destId="{EC35649E-6EB6-40AE-8877-79E950D97B6A}" srcOrd="1" destOrd="0" presId="urn:microsoft.com/office/officeart/2008/layout/LinedList"/>
    <dgm:cxn modelId="{3B9294E2-0ABF-4CD5-B937-467D1FA3B3C2}" type="presParOf" srcId="{C74E8F8D-9BF4-400A-A6B0-CD6C4755A608}" destId="{12F97E13-2824-430E-904B-A366F8EA3405}" srcOrd="2" destOrd="0" presId="urn:microsoft.com/office/officeart/2008/layout/LinedList"/>
    <dgm:cxn modelId="{5B44279A-EF2A-43EA-AFCE-784639A2102C}" type="presParOf" srcId="{D88E92B6-8429-4AF1-8932-FE647230E595}" destId="{8EC21BA8-24C2-4D56-8DA2-B5FB7F45CFDD}" srcOrd="2" destOrd="0" presId="urn:microsoft.com/office/officeart/2008/layout/LinedList"/>
    <dgm:cxn modelId="{6FCDDDDE-D0EE-4716-B2A3-139E09659A74}" type="presParOf" srcId="{D88E92B6-8429-4AF1-8932-FE647230E595}" destId="{C09426DF-B6A1-485F-9958-B20112BAA713}" srcOrd="3" destOrd="0" presId="urn:microsoft.com/office/officeart/2008/layout/LinedList"/>
    <dgm:cxn modelId="{A8375584-2E34-4886-8F47-81E690892D3B}" type="presParOf" srcId="{D88E92B6-8429-4AF1-8932-FE647230E595}" destId="{445C7C29-1268-4028-880E-27FA15CF5CAF}" srcOrd="4" destOrd="0" presId="urn:microsoft.com/office/officeart/2008/layout/LinedList"/>
    <dgm:cxn modelId="{7C71246E-65BA-4194-9B96-D72AB897E9F8}" type="presParOf" srcId="{445C7C29-1268-4028-880E-27FA15CF5CAF}" destId="{0F6FE62B-B922-42CB-BEC0-7C4041C50EEE}" srcOrd="0" destOrd="0" presId="urn:microsoft.com/office/officeart/2008/layout/LinedList"/>
    <dgm:cxn modelId="{BEA2D108-B916-4B68-AEC0-41E5EA61A6C1}" type="presParOf" srcId="{445C7C29-1268-4028-880E-27FA15CF5CAF}" destId="{E0ADBE43-395C-4D1B-A5AC-750C3F129963}" srcOrd="1" destOrd="0" presId="urn:microsoft.com/office/officeart/2008/layout/LinedList"/>
    <dgm:cxn modelId="{B48E286D-9664-43B3-B209-22F3A177D30E}" type="presParOf" srcId="{445C7C29-1268-4028-880E-27FA15CF5CAF}" destId="{312E0590-EFED-49E5-8018-CC9BAA74E68D}" srcOrd="2" destOrd="0" presId="urn:microsoft.com/office/officeart/2008/layout/LinedList"/>
    <dgm:cxn modelId="{1CCBA9F1-15EF-49D5-A8BE-265408BF5EB7}" type="presParOf" srcId="{D88E92B6-8429-4AF1-8932-FE647230E595}" destId="{6D9F6942-E2F3-4C0C-90FB-218B74FC2D5E}" srcOrd="5" destOrd="0" presId="urn:microsoft.com/office/officeart/2008/layout/LinedList"/>
    <dgm:cxn modelId="{006A3A99-E700-4E33-9965-A87A63DC3F77}" type="presParOf" srcId="{D88E92B6-8429-4AF1-8932-FE647230E595}" destId="{D31B83B7-7278-4341-A69A-F8AABC1958FA}" srcOrd="6" destOrd="0" presId="urn:microsoft.com/office/officeart/2008/layout/LinedList"/>
    <dgm:cxn modelId="{22C195E6-86DB-45C1-A8FB-F63A90B34374}" type="presParOf" srcId="{D88E92B6-8429-4AF1-8932-FE647230E595}" destId="{BA1F5D05-D6F3-4870-878A-BD0E446BAA9B}" srcOrd="7" destOrd="0" presId="urn:microsoft.com/office/officeart/2008/layout/LinedList"/>
    <dgm:cxn modelId="{91BC7FA2-B3F2-41E7-A0D0-EDB69F32A4BA}" type="presParOf" srcId="{BA1F5D05-D6F3-4870-878A-BD0E446BAA9B}" destId="{5D3D72B1-17D2-4CDE-A2D0-E78CD7AEB17E}" srcOrd="0" destOrd="0" presId="urn:microsoft.com/office/officeart/2008/layout/LinedList"/>
    <dgm:cxn modelId="{DFCDED9E-5C5D-44EE-8DF9-519D9B0E6C7F}" type="presParOf" srcId="{BA1F5D05-D6F3-4870-878A-BD0E446BAA9B}" destId="{6DD8DA6D-EB60-48D5-97B8-D0D662EF7BF5}" srcOrd="1" destOrd="0" presId="urn:microsoft.com/office/officeart/2008/layout/LinedList"/>
    <dgm:cxn modelId="{E8196C60-ED0D-441A-9C6E-3BAF1C9F2638}" type="presParOf" srcId="{BA1F5D05-D6F3-4870-878A-BD0E446BAA9B}" destId="{B4FB7B8F-6ECF-4632-8363-43468F7F5B94}" srcOrd="2" destOrd="0" presId="urn:microsoft.com/office/officeart/2008/layout/LinedList"/>
    <dgm:cxn modelId="{6D77AE9E-B5C2-4AE8-B2C4-E3AD8F4A83F8}" type="presParOf" srcId="{D88E92B6-8429-4AF1-8932-FE647230E595}" destId="{4A279CD1-986E-494A-BC79-F15A849C39B7}" srcOrd="8" destOrd="0" presId="urn:microsoft.com/office/officeart/2008/layout/LinedList"/>
    <dgm:cxn modelId="{FE4E23CB-E493-4040-B6F2-732423FF30BE}" type="presParOf" srcId="{D88E92B6-8429-4AF1-8932-FE647230E595}" destId="{DF59F686-5782-42E8-9BBA-12C00469140E}" srcOrd="9" destOrd="0" presId="urn:microsoft.com/office/officeart/2008/layout/LinedList"/>
    <dgm:cxn modelId="{A2249E76-3025-4B7D-B3D2-8B3CFEF6A1F2}" type="presParOf" srcId="{D88E92B6-8429-4AF1-8932-FE647230E595}" destId="{826042C2-A098-431F-997F-203077760745}" srcOrd="10" destOrd="0" presId="urn:microsoft.com/office/officeart/2008/layout/LinedList"/>
    <dgm:cxn modelId="{0EE1112C-8995-4CFC-A9EA-C9F31802368A}" type="presParOf" srcId="{826042C2-A098-431F-997F-203077760745}" destId="{7268C6CE-55A5-4FF5-983B-081396102AF4}" srcOrd="0" destOrd="0" presId="urn:microsoft.com/office/officeart/2008/layout/LinedList"/>
    <dgm:cxn modelId="{2022BBEE-3A8A-43A5-A587-2AD7865FF7A4}" type="presParOf" srcId="{826042C2-A098-431F-997F-203077760745}" destId="{D0FFD679-8318-4D4D-BFC7-4A44D8DF4CB4}" srcOrd="1" destOrd="0" presId="urn:microsoft.com/office/officeart/2008/layout/LinedList"/>
    <dgm:cxn modelId="{983116B4-57C9-47BC-B020-ABC690956608}" type="presParOf" srcId="{826042C2-A098-431F-997F-203077760745}" destId="{985DF7E0-9D38-4F3D-81C7-8854C1338B70}" srcOrd="2" destOrd="0" presId="urn:microsoft.com/office/officeart/2008/layout/LinedList"/>
    <dgm:cxn modelId="{64AFD2BA-80DC-4192-B07C-60B7E4825D5A}" type="presParOf" srcId="{D88E92B6-8429-4AF1-8932-FE647230E595}" destId="{230253A9-5BA4-457A-8A96-AE5EBB7F41A2}" srcOrd="11" destOrd="0" presId="urn:microsoft.com/office/officeart/2008/layout/LinedList"/>
    <dgm:cxn modelId="{A8EE1D93-BF84-42DD-B105-801E879F0DFF}" type="presParOf" srcId="{D88E92B6-8429-4AF1-8932-FE647230E595}" destId="{8C8F14B4-0651-4DEB-B29E-B0D82027163E}" srcOrd="12" destOrd="0" presId="urn:microsoft.com/office/officeart/2008/layout/LinedList"/>
    <dgm:cxn modelId="{7887BAA2-5A20-4B18-BB0E-05B47D572FA9}" type="presParOf" srcId="{F69D254D-A6CC-4BC4-9EE5-45D0A7D6496E}" destId="{0A7E7B67-0AF6-4D8F-8631-9D9A6CBB74A5}" srcOrd="2" destOrd="0" presId="urn:microsoft.com/office/officeart/2008/layout/LinedList"/>
    <dgm:cxn modelId="{DC35D657-C743-42B6-991F-6E626012DAD3}" type="presParOf" srcId="{F69D254D-A6CC-4BC4-9EE5-45D0A7D6496E}" destId="{3DF5957F-8366-4948-A848-09F76369EC41}" srcOrd="3" destOrd="0" presId="urn:microsoft.com/office/officeart/2008/layout/LinedList"/>
    <dgm:cxn modelId="{8595DAF5-B9BF-4E48-A39C-624C96A5276F}" type="presParOf" srcId="{3DF5957F-8366-4948-A848-09F76369EC41}" destId="{44D00E24-4B7F-41A9-B91F-1D9BFBC23412}" srcOrd="0" destOrd="0" presId="urn:microsoft.com/office/officeart/2008/layout/LinedList"/>
    <dgm:cxn modelId="{032E17D8-9316-41DC-82D5-782B1BC52665}" type="presParOf" srcId="{3DF5957F-8366-4948-A848-09F76369EC41}" destId="{D326C12D-41DF-489A-9E0F-2D79E61601DA}" srcOrd="1" destOrd="0" presId="urn:microsoft.com/office/officeart/2008/layout/LinedList"/>
    <dgm:cxn modelId="{6F9397E4-29A3-4015-948F-D77CDDBD0639}" type="presParOf" srcId="{D326C12D-41DF-489A-9E0F-2D79E61601DA}" destId="{FB6344A3-E5A0-4A73-BF7E-518AB150488D}" srcOrd="0" destOrd="0" presId="urn:microsoft.com/office/officeart/2008/layout/LinedList"/>
    <dgm:cxn modelId="{E18FC0E2-FC35-41FC-B8C6-D7304D389CEF}" type="presParOf" srcId="{D326C12D-41DF-489A-9E0F-2D79E61601DA}" destId="{E2A5AA80-2740-4963-93FE-CBB74290EDAF}" srcOrd="1" destOrd="0" presId="urn:microsoft.com/office/officeart/2008/layout/LinedList"/>
    <dgm:cxn modelId="{B265E6B2-7E33-4077-A4F6-BF27A47AD98F}" type="presParOf" srcId="{E2A5AA80-2740-4963-93FE-CBB74290EDAF}" destId="{4C474ABD-5619-4A8D-A279-094C0B104259}" srcOrd="0" destOrd="0" presId="urn:microsoft.com/office/officeart/2008/layout/LinedList"/>
    <dgm:cxn modelId="{57D5E8FB-8D12-42BA-9AD5-1BE8A72539B1}" type="presParOf" srcId="{E2A5AA80-2740-4963-93FE-CBB74290EDAF}" destId="{14F9F634-ED92-441E-87F1-87E017093B36}" srcOrd="1" destOrd="0" presId="urn:microsoft.com/office/officeart/2008/layout/LinedList"/>
    <dgm:cxn modelId="{C00C656B-3E3D-429C-BAB2-2C95E37870B0}" type="presParOf" srcId="{E2A5AA80-2740-4963-93FE-CBB74290EDAF}" destId="{198B6C45-D515-434E-8A5A-BE8E0C7FE6A6}" srcOrd="2" destOrd="0" presId="urn:microsoft.com/office/officeart/2008/layout/LinedList"/>
    <dgm:cxn modelId="{3FEFA56D-8644-4D39-88FC-ABC9781EBD43}" type="presParOf" srcId="{D326C12D-41DF-489A-9E0F-2D79E61601DA}" destId="{0EFED034-7B47-4B32-976F-3258FA23F912}" srcOrd="2" destOrd="0" presId="urn:microsoft.com/office/officeart/2008/layout/LinedList"/>
    <dgm:cxn modelId="{FE5123A9-94B5-4AFF-8260-C032BF6A1CA2}" type="presParOf" srcId="{D326C12D-41DF-489A-9E0F-2D79E61601DA}" destId="{2A7EEF21-6CDE-4940-BCD8-3BDF0CB3C7B9}" srcOrd="3" destOrd="0" presId="urn:microsoft.com/office/officeart/2008/layout/LinedList"/>
    <dgm:cxn modelId="{5221D750-2486-493B-832E-1081AF16A3C3}" type="presParOf" srcId="{D326C12D-41DF-489A-9E0F-2D79E61601DA}" destId="{0848E88A-6786-4461-BE37-368FBFD612BF}" srcOrd="4" destOrd="0" presId="urn:microsoft.com/office/officeart/2008/layout/LinedList"/>
    <dgm:cxn modelId="{3A0A8F5E-DFFE-4D7E-A0EA-9760B57006D0}" type="presParOf" srcId="{0848E88A-6786-4461-BE37-368FBFD612BF}" destId="{F02CC896-3291-4CE0-9D2A-83FCFDAD84D1}" srcOrd="0" destOrd="0" presId="urn:microsoft.com/office/officeart/2008/layout/LinedList"/>
    <dgm:cxn modelId="{4FEEC8BA-57AD-437A-A2C7-44B21BB15445}" type="presParOf" srcId="{0848E88A-6786-4461-BE37-368FBFD612BF}" destId="{94A93EB4-D045-4098-91C5-1294C21CBD83}" srcOrd="1" destOrd="0" presId="urn:microsoft.com/office/officeart/2008/layout/LinedList"/>
    <dgm:cxn modelId="{A1C4B474-5144-4262-9B47-791708AADA1C}" type="presParOf" srcId="{0848E88A-6786-4461-BE37-368FBFD612BF}" destId="{78C87AA2-EAB1-4D42-B840-79EBD878D7BA}" srcOrd="2" destOrd="0" presId="urn:microsoft.com/office/officeart/2008/layout/LinedList"/>
    <dgm:cxn modelId="{CFAB44E1-1B01-4091-92CB-8E127842ADBE}" type="presParOf" srcId="{D326C12D-41DF-489A-9E0F-2D79E61601DA}" destId="{D50AA9A7-4D56-4C8C-A000-5703158D8942}" srcOrd="5" destOrd="0" presId="urn:microsoft.com/office/officeart/2008/layout/LinedList"/>
    <dgm:cxn modelId="{5E5C69FB-E7CC-46C4-864F-2391352F498B}" type="presParOf" srcId="{D326C12D-41DF-489A-9E0F-2D79E61601DA}" destId="{BCD2668E-8934-4401-9BA3-FF183216941D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7D2BBA-77B3-4BD8-8EE0-384BA4872B6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9D62B21-EEC2-4496-8CD0-FDA61DDB909E}">
      <dgm:prSet/>
      <dgm:spPr/>
      <dgm:t>
        <a:bodyPr/>
        <a:lstStyle/>
        <a:p>
          <a:r>
            <a:rPr lang="en-US"/>
            <a:t>Input from Terminal</a:t>
          </a:r>
        </a:p>
      </dgm:t>
    </dgm:pt>
    <dgm:pt modelId="{9E2EFC02-9A72-4BA4-9E0C-7D2A21C093DB}" type="parTrans" cxnId="{A8D28DA8-6A52-4E47-84D6-2BB61E4D966E}">
      <dgm:prSet/>
      <dgm:spPr/>
      <dgm:t>
        <a:bodyPr/>
        <a:lstStyle/>
        <a:p>
          <a:endParaRPr lang="en-US"/>
        </a:p>
      </dgm:t>
    </dgm:pt>
    <dgm:pt modelId="{C654952E-CFD7-4A0F-85A6-50082A879844}" type="sibTrans" cxnId="{A8D28DA8-6A52-4E47-84D6-2BB61E4D966E}">
      <dgm:prSet/>
      <dgm:spPr/>
      <dgm:t>
        <a:bodyPr/>
        <a:lstStyle/>
        <a:p>
          <a:endParaRPr lang="en-US"/>
        </a:p>
      </dgm:t>
    </dgm:pt>
    <dgm:pt modelId="{F30288A7-1DDF-4E04-9800-4C07508A3FA1}">
      <dgm:prSet/>
      <dgm:spPr/>
      <dgm:t>
        <a:bodyPr/>
        <a:lstStyle/>
        <a:p>
          <a:r>
            <a:rPr lang="en-US"/>
            <a:t>Software runs on Server</a:t>
          </a:r>
        </a:p>
      </dgm:t>
    </dgm:pt>
    <dgm:pt modelId="{286C61C6-5293-4A6C-A3E0-ED9B20DA25D1}" type="parTrans" cxnId="{19484559-4D0A-4C3A-9EAC-8D2C2B85A269}">
      <dgm:prSet/>
      <dgm:spPr/>
      <dgm:t>
        <a:bodyPr/>
        <a:lstStyle/>
        <a:p>
          <a:endParaRPr lang="en-US"/>
        </a:p>
      </dgm:t>
    </dgm:pt>
    <dgm:pt modelId="{353C351F-C693-474B-8BF0-406568032B3D}" type="sibTrans" cxnId="{19484559-4D0A-4C3A-9EAC-8D2C2B85A269}">
      <dgm:prSet/>
      <dgm:spPr/>
      <dgm:t>
        <a:bodyPr/>
        <a:lstStyle/>
        <a:p>
          <a:endParaRPr lang="en-US"/>
        </a:p>
      </dgm:t>
    </dgm:pt>
    <dgm:pt modelId="{E7131A7E-C7E6-4FFC-AEB4-8680BA0173E4}">
      <dgm:prSet/>
      <dgm:spPr/>
      <dgm:t>
        <a:bodyPr/>
        <a:lstStyle/>
        <a:p>
          <a:r>
            <a:rPr lang="en-US" dirty="0"/>
            <a:t>Functions control operations</a:t>
          </a:r>
        </a:p>
      </dgm:t>
    </dgm:pt>
    <dgm:pt modelId="{009A4055-923A-4EB9-8FFB-A2BF0C0FB328}" type="parTrans" cxnId="{DFB41BD4-CCC9-4D5E-A7D7-E993C4CB601C}">
      <dgm:prSet/>
      <dgm:spPr/>
      <dgm:t>
        <a:bodyPr/>
        <a:lstStyle/>
        <a:p>
          <a:endParaRPr lang="en-US"/>
        </a:p>
      </dgm:t>
    </dgm:pt>
    <dgm:pt modelId="{6FEFBB89-7388-4587-8F74-A47D38737705}" type="sibTrans" cxnId="{DFB41BD4-CCC9-4D5E-A7D7-E993C4CB601C}">
      <dgm:prSet/>
      <dgm:spPr/>
      <dgm:t>
        <a:bodyPr/>
        <a:lstStyle/>
        <a:p>
          <a:endParaRPr lang="en-US"/>
        </a:p>
      </dgm:t>
    </dgm:pt>
    <dgm:pt modelId="{8F31BCB5-0908-444E-9FBC-0E5C98E638D5}">
      <dgm:prSet/>
      <dgm:spPr/>
      <dgm:t>
        <a:bodyPr/>
        <a:lstStyle/>
        <a:p>
          <a:r>
            <a:rPr lang="en-US" dirty="0"/>
            <a:t>Output from Terminal or Printer</a:t>
          </a:r>
        </a:p>
      </dgm:t>
    </dgm:pt>
    <dgm:pt modelId="{DE612F2D-F8BE-40D4-9DF0-98247E553BE5}" type="parTrans" cxnId="{1DACE061-57D8-4EBF-B06A-170EDB79E9E1}">
      <dgm:prSet/>
      <dgm:spPr/>
      <dgm:t>
        <a:bodyPr/>
        <a:lstStyle/>
        <a:p>
          <a:endParaRPr lang="en-US"/>
        </a:p>
      </dgm:t>
    </dgm:pt>
    <dgm:pt modelId="{EEA2E02C-20C1-4F97-B454-A01A56C52CA4}" type="sibTrans" cxnId="{1DACE061-57D8-4EBF-B06A-170EDB79E9E1}">
      <dgm:prSet/>
      <dgm:spPr/>
      <dgm:t>
        <a:bodyPr/>
        <a:lstStyle/>
        <a:p>
          <a:endParaRPr lang="en-US"/>
        </a:p>
      </dgm:t>
    </dgm:pt>
    <dgm:pt modelId="{658EA7F8-8141-475A-A2F2-533C500ED3E8}">
      <dgm:prSet/>
      <dgm:spPr/>
      <dgm:t>
        <a:bodyPr/>
        <a:lstStyle/>
        <a:p>
          <a:r>
            <a:rPr lang="en-US" dirty="0"/>
            <a:t>Happy Employer</a:t>
          </a:r>
        </a:p>
      </dgm:t>
    </dgm:pt>
    <dgm:pt modelId="{06ACC439-D08D-46E3-84C1-07ABAAF47324}" type="parTrans" cxnId="{C2A3DE7B-3AB4-495C-8778-44BF082CD06E}">
      <dgm:prSet/>
      <dgm:spPr/>
      <dgm:t>
        <a:bodyPr/>
        <a:lstStyle/>
        <a:p>
          <a:endParaRPr lang="en-US"/>
        </a:p>
      </dgm:t>
    </dgm:pt>
    <dgm:pt modelId="{F3C1C160-178F-4C9B-BB6B-C4D6290B27AF}" type="sibTrans" cxnId="{C2A3DE7B-3AB4-495C-8778-44BF082CD06E}">
      <dgm:prSet/>
      <dgm:spPr/>
      <dgm:t>
        <a:bodyPr/>
        <a:lstStyle/>
        <a:p>
          <a:endParaRPr lang="en-US"/>
        </a:p>
      </dgm:t>
    </dgm:pt>
    <dgm:pt modelId="{4972DE9F-F95B-41E6-9776-961D524A7B5C}" type="pres">
      <dgm:prSet presAssocID="{F07D2BBA-77B3-4BD8-8EE0-384BA4872B6D}" presName="Name0" presStyleCnt="0">
        <dgm:presLayoutVars>
          <dgm:dir/>
          <dgm:resizeHandles val="exact"/>
        </dgm:presLayoutVars>
      </dgm:prSet>
      <dgm:spPr/>
    </dgm:pt>
    <dgm:pt modelId="{601B8B29-29F4-4B6E-ABF7-467C352AC384}" type="pres">
      <dgm:prSet presAssocID="{29D62B21-EEC2-4496-8CD0-FDA61DDB909E}" presName="node" presStyleLbl="node1" presStyleIdx="0" presStyleCnt="5">
        <dgm:presLayoutVars>
          <dgm:bulletEnabled val="1"/>
        </dgm:presLayoutVars>
      </dgm:prSet>
      <dgm:spPr/>
    </dgm:pt>
    <dgm:pt modelId="{A7754C12-38FE-4B50-9EB1-E8219D00FF37}" type="pres">
      <dgm:prSet presAssocID="{C654952E-CFD7-4A0F-85A6-50082A879844}" presName="sibTrans" presStyleLbl="sibTrans1D1" presStyleIdx="0" presStyleCnt="4"/>
      <dgm:spPr/>
    </dgm:pt>
    <dgm:pt modelId="{E568007B-B0E1-495C-B220-FBAC6FC4B300}" type="pres">
      <dgm:prSet presAssocID="{C654952E-CFD7-4A0F-85A6-50082A879844}" presName="connectorText" presStyleLbl="sibTrans1D1" presStyleIdx="0" presStyleCnt="4"/>
      <dgm:spPr/>
    </dgm:pt>
    <dgm:pt modelId="{8D4884EA-A4F9-4B59-B7D0-CFFC1A3048F6}" type="pres">
      <dgm:prSet presAssocID="{F30288A7-1DDF-4E04-9800-4C07508A3FA1}" presName="node" presStyleLbl="node1" presStyleIdx="1" presStyleCnt="5">
        <dgm:presLayoutVars>
          <dgm:bulletEnabled val="1"/>
        </dgm:presLayoutVars>
      </dgm:prSet>
      <dgm:spPr/>
    </dgm:pt>
    <dgm:pt modelId="{3A1DA13C-52BE-4A0A-A151-FDA95B6FACD2}" type="pres">
      <dgm:prSet presAssocID="{353C351F-C693-474B-8BF0-406568032B3D}" presName="sibTrans" presStyleLbl="sibTrans1D1" presStyleIdx="1" presStyleCnt="4"/>
      <dgm:spPr/>
    </dgm:pt>
    <dgm:pt modelId="{28661A61-0029-4478-8D08-1EC1AF49B2CD}" type="pres">
      <dgm:prSet presAssocID="{353C351F-C693-474B-8BF0-406568032B3D}" presName="connectorText" presStyleLbl="sibTrans1D1" presStyleIdx="1" presStyleCnt="4"/>
      <dgm:spPr/>
    </dgm:pt>
    <dgm:pt modelId="{3C3957D9-91E3-456C-8496-675786418D62}" type="pres">
      <dgm:prSet presAssocID="{E7131A7E-C7E6-4FFC-AEB4-8680BA0173E4}" presName="node" presStyleLbl="node1" presStyleIdx="2" presStyleCnt="5">
        <dgm:presLayoutVars>
          <dgm:bulletEnabled val="1"/>
        </dgm:presLayoutVars>
      </dgm:prSet>
      <dgm:spPr/>
    </dgm:pt>
    <dgm:pt modelId="{C293CAE5-7900-4ADC-8447-2B7DA0FE88A8}" type="pres">
      <dgm:prSet presAssocID="{6FEFBB89-7388-4587-8F74-A47D38737705}" presName="sibTrans" presStyleLbl="sibTrans1D1" presStyleIdx="2" presStyleCnt="4"/>
      <dgm:spPr/>
    </dgm:pt>
    <dgm:pt modelId="{04D1C9CC-512C-4085-B04A-172C60D0B729}" type="pres">
      <dgm:prSet presAssocID="{6FEFBB89-7388-4587-8F74-A47D38737705}" presName="connectorText" presStyleLbl="sibTrans1D1" presStyleIdx="2" presStyleCnt="4"/>
      <dgm:spPr/>
    </dgm:pt>
    <dgm:pt modelId="{CA203FE1-1DFA-4E75-BD85-CC892D12E394}" type="pres">
      <dgm:prSet presAssocID="{8F31BCB5-0908-444E-9FBC-0E5C98E638D5}" presName="node" presStyleLbl="node1" presStyleIdx="3" presStyleCnt="5">
        <dgm:presLayoutVars>
          <dgm:bulletEnabled val="1"/>
        </dgm:presLayoutVars>
      </dgm:prSet>
      <dgm:spPr/>
    </dgm:pt>
    <dgm:pt modelId="{D87DEE25-827A-4457-8E48-F0E351BB74A6}" type="pres">
      <dgm:prSet presAssocID="{EEA2E02C-20C1-4F97-B454-A01A56C52CA4}" presName="sibTrans" presStyleLbl="sibTrans1D1" presStyleIdx="3" presStyleCnt="4"/>
      <dgm:spPr/>
    </dgm:pt>
    <dgm:pt modelId="{23851932-021C-49EF-B881-D41BC1DD9077}" type="pres">
      <dgm:prSet presAssocID="{EEA2E02C-20C1-4F97-B454-A01A56C52CA4}" presName="connectorText" presStyleLbl="sibTrans1D1" presStyleIdx="3" presStyleCnt="4"/>
      <dgm:spPr/>
    </dgm:pt>
    <dgm:pt modelId="{F468B7F9-33B9-4F52-A6E5-DF83558F8A68}" type="pres">
      <dgm:prSet presAssocID="{658EA7F8-8141-475A-A2F2-533C500ED3E8}" presName="node" presStyleLbl="node1" presStyleIdx="4" presStyleCnt="5">
        <dgm:presLayoutVars>
          <dgm:bulletEnabled val="1"/>
        </dgm:presLayoutVars>
      </dgm:prSet>
      <dgm:spPr/>
    </dgm:pt>
  </dgm:ptLst>
  <dgm:cxnLst>
    <dgm:cxn modelId="{A765270D-4B12-4F6F-8960-E3258834D0B0}" type="presOf" srcId="{EEA2E02C-20C1-4F97-B454-A01A56C52CA4}" destId="{D87DEE25-827A-4457-8E48-F0E351BB74A6}" srcOrd="0" destOrd="0" presId="urn:microsoft.com/office/officeart/2016/7/layout/RepeatingBendingProcessNew"/>
    <dgm:cxn modelId="{D0BD6D2F-FD4D-4FD2-B687-AA7F65F1A223}" type="presOf" srcId="{8F31BCB5-0908-444E-9FBC-0E5C98E638D5}" destId="{CA203FE1-1DFA-4E75-BD85-CC892D12E394}" srcOrd="0" destOrd="0" presId="urn:microsoft.com/office/officeart/2016/7/layout/RepeatingBendingProcessNew"/>
    <dgm:cxn modelId="{14D4AA40-1165-4DEF-8C3C-73BE3A2E2DA1}" type="presOf" srcId="{C654952E-CFD7-4A0F-85A6-50082A879844}" destId="{A7754C12-38FE-4B50-9EB1-E8219D00FF37}" srcOrd="0" destOrd="0" presId="urn:microsoft.com/office/officeart/2016/7/layout/RepeatingBendingProcessNew"/>
    <dgm:cxn modelId="{7398E55D-5D50-46F6-BCC6-D55DACABA188}" type="presOf" srcId="{F30288A7-1DDF-4E04-9800-4C07508A3FA1}" destId="{8D4884EA-A4F9-4B59-B7D0-CFFC1A3048F6}" srcOrd="0" destOrd="0" presId="urn:microsoft.com/office/officeart/2016/7/layout/RepeatingBendingProcessNew"/>
    <dgm:cxn modelId="{1DACE061-57D8-4EBF-B06A-170EDB79E9E1}" srcId="{F07D2BBA-77B3-4BD8-8EE0-384BA4872B6D}" destId="{8F31BCB5-0908-444E-9FBC-0E5C98E638D5}" srcOrd="3" destOrd="0" parTransId="{DE612F2D-F8BE-40D4-9DF0-98247E553BE5}" sibTransId="{EEA2E02C-20C1-4F97-B454-A01A56C52CA4}"/>
    <dgm:cxn modelId="{550A0C52-F54D-4591-8BF7-16D74D321F89}" type="presOf" srcId="{6FEFBB89-7388-4587-8F74-A47D38737705}" destId="{C293CAE5-7900-4ADC-8447-2B7DA0FE88A8}" srcOrd="0" destOrd="0" presId="urn:microsoft.com/office/officeart/2016/7/layout/RepeatingBendingProcessNew"/>
    <dgm:cxn modelId="{04C1B274-5455-47D0-A4E2-089047C924A8}" type="presOf" srcId="{29D62B21-EEC2-4496-8CD0-FDA61DDB909E}" destId="{601B8B29-29F4-4B6E-ABF7-467C352AC384}" srcOrd="0" destOrd="0" presId="urn:microsoft.com/office/officeart/2016/7/layout/RepeatingBendingProcessNew"/>
    <dgm:cxn modelId="{19484559-4D0A-4C3A-9EAC-8D2C2B85A269}" srcId="{F07D2BBA-77B3-4BD8-8EE0-384BA4872B6D}" destId="{F30288A7-1DDF-4E04-9800-4C07508A3FA1}" srcOrd="1" destOrd="0" parTransId="{286C61C6-5293-4A6C-A3E0-ED9B20DA25D1}" sibTransId="{353C351F-C693-474B-8BF0-406568032B3D}"/>
    <dgm:cxn modelId="{D112887B-BCCF-4B55-A5DC-F177DE0C30D8}" type="presOf" srcId="{353C351F-C693-474B-8BF0-406568032B3D}" destId="{28661A61-0029-4478-8D08-1EC1AF49B2CD}" srcOrd="1" destOrd="0" presId="urn:microsoft.com/office/officeart/2016/7/layout/RepeatingBendingProcessNew"/>
    <dgm:cxn modelId="{C2A3DE7B-3AB4-495C-8778-44BF082CD06E}" srcId="{F07D2BBA-77B3-4BD8-8EE0-384BA4872B6D}" destId="{658EA7F8-8141-475A-A2F2-533C500ED3E8}" srcOrd="4" destOrd="0" parTransId="{06ACC439-D08D-46E3-84C1-07ABAAF47324}" sibTransId="{F3C1C160-178F-4C9B-BB6B-C4D6290B27AF}"/>
    <dgm:cxn modelId="{002C848B-4694-48EE-A103-6D43333BA6C8}" type="presOf" srcId="{658EA7F8-8141-475A-A2F2-533C500ED3E8}" destId="{F468B7F9-33B9-4F52-A6E5-DF83558F8A68}" srcOrd="0" destOrd="0" presId="urn:microsoft.com/office/officeart/2016/7/layout/RepeatingBendingProcessNew"/>
    <dgm:cxn modelId="{F4836B92-DD8F-4BBE-A9D8-1A64F6B0B16A}" type="presOf" srcId="{E7131A7E-C7E6-4FFC-AEB4-8680BA0173E4}" destId="{3C3957D9-91E3-456C-8496-675786418D62}" srcOrd="0" destOrd="0" presId="urn:microsoft.com/office/officeart/2016/7/layout/RepeatingBendingProcessNew"/>
    <dgm:cxn modelId="{A8D28DA8-6A52-4E47-84D6-2BB61E4D966E}" srcId="{F07D2BBA-77B3-4BD8-8EE0-384BA4872B6D}" destId="{29D62B21-EEC2-4496-8CD0-FDA61DDB909E}" srcOrd="0" destOrd="0" parTransId="{9E2EFC02-9A72-4BA4-9E0C-7D2A21C093DB}" sibTransId="{C654952E-CFD7-4A0F-85A6-50082A879844}"/>
    <dgm:cxn modelId="{FC43F4AD-10A5-4EA1-9ACA-EB73A67FF4F1}" type="presOf" srcId="{EEA2E02C-20C1-4F97-B454-A01A56C52CA4}" destId="{23851932-021C-49EF-B881-D41BC1DD9077}" srcOrd="1" destOrd="0" presId="urn:microsoft.com/office/officeart/2016/7/layout/RepeatingBendingProcessNew"/>
    <dgm:cxn modelId="{25157AC8-0200-4680-AE06-E0BFCA55DF63}" type="presOf" srcId="{C654952E-CFD7-4A0F-85A6-50082A879844}" destId="{E568007B-B0E1-495C-B220-FBAC6FC4B300}" srcOrd="1" destOrd="0" presId="urn:microsoft.com/office/officeart/2016/7/layout/RepeatingBendingProcessNew"/>
    <dgm:cxn modelId="{DFB41BD4-CCC9-4D5E-A7D7-E993C4CB601C}" srcId="{F07D2BBA-77B3-4BD8-8EE0-384BA4872B6D}" destId="{E7131A7E-C7E6-4FFC-AEB4-8680BA0173E4}" srcOrd="2" destOrd="0" parTransId="{009A4055-923A-4EB9-8FFB-A2BF0C0FB328}" sibTransId="{6FEFBB89-7388-4587-8F74-A47D38737705}"/>
    <dgm:cxn modelId="{1EBACFD4-4443-409E-950D-EA3C90F3B164}" type="presOf" srcId="{F07D2BBA-77B3-4BD8-8EE0-384BA4872B6D}" destId="{4972DE9F-F95B-41E6-9776-961D524A7B5C}" srcOrd="0" destOrd="0" presId="urn:microsoft.com/office/officeart/2016/7/layout/RepeatingBendingProcessNew"/>
    <dgm:cxn modelId="{C004F9D7-D98A-4FC4-A18C-C1CD7A67C45D}" type="presOf" srcId="{353C351F-C693-474B-8BF0-406568032B3D}" destId="{3A1DA13C-52BE-4A0A-A151-FDA95B6FACD2}" srcOrd="0" destOrd="0" presId="urn:microsoft.com/office/officeart/2016/7/layout/RepeatingBendingProcessNew"/>
    <dgm:cxn modelId="{E517C8DE-8FE1-49D1-82D8-F2FC654CC15E}" type="presOf" srcId="{6FEFBB89-7388-4587-8F74-A47D38737705}" destId="{04D1C9CC-512C-4085-B04A-172C60D0B729}" srcOrd="1" destOrd="0" presId="urn:microsoft.com/office/officeart/2016/7/layout/RepeatingBendingProcessNew"/>
    <dgm:cxn modelId="{9C33E7DA-71C8-4F50-BBC3-E642AC11CFD0}" type="presParOf" srcId="{4972DE9F-F95B-41E6-9776-961D524A7B5C}" destId="{601B8B29-29F4-4B6E-ABF7-467C352AC384}" srcOrd="0" destOrd="0" presId="urn:microsoft.com/office/officeart/2016/7/layout/RepeatingBendingProcessNew"/>
    <dgm:cxn modelId="{5716513E-0033-4B7C-9BAE-3B5CE04AE460}" type="presParOf" srcId="{4972DE9F-F95B-41E6-9776-961D524A7B5C}" destId="{A7754C12-38FE-4B50-9EB1-E8219D00FF37}" srcOrd="1" destOrd="0" presId="urn:microsoft.com/office/officeart/2016/7/layout/RepeatingBendingProcessNew"/>
    <dgm:cxn modelId="{35634CDA-AC0C-4FA2-9578-8AB0C781A025}" type="presParOf" srcId="{A7754C12-38FE-4B50-9EB1-E8219D00FF37}" destId="{E568007B-B0E1-495C-B220-FBAC6FC4B300}" srcOrd="0" destOrd="0" presId="urn:microsoft.com/office/officeart/2016/7/layout/RepeatingBendingProcessNew"/>
    <dgm:cxn modelId="{C6BEBFEE-31AB-4253-A0F2-29A3D0443218}" type="presParOf" srcId="{4972DE9F-F95B-41E6-9776-961D524A7B5C}" destId="{8D4884EA-A4F9-4B59-B7D0-CFFC1A3048F6}" srcOrd="2" destOrd="0" presId="urn:microsoft.com/office/officeart/2016/7/layout/RepeatingBendingProcessNew"/>
    <dgm:cxn modelId="{E4DFBACE-EC94-4E07-A679-4C3C4F5C1435}" type="presParOf" srcId="{4972DE9F-F95B-41E6-9776-961D524A7B5C}" destId="{3A1DA13C-52BE-4A0A-A151-FDA95B6FACD2}" srcOrd="3" destOrd="0" presId="urn:microsoft.com/office/officeart/2016/7/layout/RepeatingBendingProcessNew"/>
    <dgm:cxn modelId="{622F9BA1-A555-4074-84B6-3F8962EC3005}" type="presParOf" srcId="{3A1DA13C-52BE-4A0A-A151-FDA95B6FACD2}" destId="{28661A61-0029-4478-8D08-1EC1AF49B2CD}" srcOrd="0" destOrd="0" presId="urn:microsoft.com/office/officeart/2016/7/layout/RepeatingBendingProcessNew"/>
    <dgm:cxn modelId="{4A0081A9-90B4-40EF-9CFA-AB4FD131EE60}" type="presParOf" srcId="{4972DE9F-F95B-41E6-9776-961D524A7B5C}" destId="{3C3957D9-91E3-456C-8496-675786418D62}" srcOrd="4" destOrd="0" presId="urn:microsoft.com/office/officeart/2016/7/layout/RepeatingBendingProcessNew"/>
    <dgm:cxn modelId="{59E78397-398B-43E0-817F-5991D0783767}" type="presParOf" srcId="{4972DE9F-F95B-41E6-9776-961D524A7B5C}" destId="{C293CAE5-7900-4ADC-8447-2B7DA0FE88A8}" srcOrd="5" destOrd="0" presId="urn:microsoft.com/office/officeart/2016/7/layout/RepeatingBendingProcessNew"/>
    <dgm:cxn modelId="{61942C29-3D91-4175-A111-DC6181A0A52C}" type="presParOf" srcId="{C293CAE5-7900-4ADC-8447-2B7DA0FE88A8}" destId="{04D1C9CC-512C-4085-B04A-172C60D0B729}" srcOrd="0" destOrd="0" presId="urn:microsoft.com/office/officeart/2016/7/layout/RepeatingBendingProcessNew"/>
    <dgm:cxn modelId="{92E65BAB-E32B-4831-9ED9-04E673654B1F}" type="presParOf" srcId="{4972DE9F-F95B-41E6-9776-961D524A7B5C}" destId="{CA203FE1-1DFA-4E75-BD85-CC892D12E394}" srcOrd="6" destOrd="0" presId="urn:microsoft.com/office/officeart/2016/7/layout/RepeatingBendingProcessNew"/>
    <dgm:cxn modelId="{04A0B315-790B-4630-A6B5-FD576878F8A2}" type="presParOf" srcId="{4972DE9F-F95B-41E6-9776-961D524A7B5C}" destId="{D87DEE25-827A-4457-8E48-F0E351BB74A6}" srcOrd="7" destOrd="0" presId="urn:microsoft.com/office/officeart/2016/7/layout/RepeatingBendingProcessNew"/>
    <dgm:cxn modelId="{4EAB169E-2248-407D-B825-3287250D4C79}" type="presParOf" srcId="{D87DEE25-827A-4457-8E48-F0E351BB74A6}" destId="{23851932-021C-49EF-B881-D41BC1DD9077}" srcOrd="0" destOrd="0" presId="urn:microsoft.com/office/officeart/2016/7/layout/RepeatingBendingProcessNew"/>
    <dgm:cxn modelId="{32CEFBEE-4005-4993-A4CC-CC3FCC48F663}" type="presParOf" srcId="{4972DE9F-F95B-41E6-9776-961D524A7B5C}" destId="{F468B7F9-33B9-4F52-A6E5-DF83558F8A68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22C2F8-F1EB-42DC-B7AB-DED7B09F82AF}" type="doc">
      <dgm:prSet loTypeId="urn:microsoft.com/office/officeart/2016/7/layout/BasicProcessNew" loCatId="process" qsTypeId="urn:microsoft.com/office/officeart/2005/8/quickstyle/simple4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32910798-8687-4E39-B30A-280EA333BC87}">
      <dgm:prSet/>
      <dgm:spPr/>
      <dgm:t>
        <a:bodyPr/>
        <a:lstStyle/>
        <a:p>
          <a:r>
            <a:rPr lang="en-US"/>
            <a:t>Main costs come from hardware</a:t>
          </a:r>
        </a:p>
      </dgm:t>
    </dgm:pt>
    <dgm:pt modelId="{C33EEE77-442F-42D3-AB08-53AE2C5F7A22}" type="parTrans" cxnId="{A61D0515-A082-4938-914A-24B590C0430A}">
      <dgm:prSet/>
      <dgm:spPr/>
      <dgm:t>
        <a:bodyPr/>
        <a:lstStyle/>
        <a:p>
          <a:endParaRPr lang="en-US"/>
        </a:p>
      </dgm:t>
    </dgm:pt>
    <dgm:pt modelId="{12066C07-6DC8-4827-91D6-5DD52F7159B3}" type="sibTrans" cxnId="{A61D0515-A082-4938-914A-24B590C0430A}">
      <dgm:prSet/>
      <dgm:spPr/>
      <dgm:t>
        <a:bodyPr/>
        <a:lstStyle/>
        <a:p>
          <a:endParaRPr lang="en-US"/>
        </a:p>
      </dgm:t>
    </dgm:pt>
    <dgm:pt modelId="{5F096512-A885-4413-95AB-F81027EE59D8}">
      <dgm:prSet/>
      <dgm:spPr/>
      <dgm:t>
        <a:bodyPr/>
        <a:lstStyle/>
        <a:p>
          <a:r>
            <a:rPr lang="en-US"/>
            <a:t>Terminal system</a:t>
          </a:r>
        </a:p>
      </dgm:t>
    </dgm:pt>
    <dgm:pt modelId="{6AC3B85D-583B-4200-B261-7830C36E9A01}" type="parTrans" cxnId="{0E7B4280-E7F9-4E33-BEE3-55ED3B684DF5}">
      <dgm:prSet/>
      <dgm:spPr/>
      <dgm:t>
        <a:bodyPr/>
        <a:lstStyle/>
        <a:p>
          <a:endParaRPr lang="en-US"/>
        </a:p>
      </dgm:t>
    </dgm:pt>
    <dgm:pt modelId="{04A57D95-6135-4705-8AC0-5E3190D19A64}" type="sibTrans" cxnId="{0E7B4280-E7F9-4E33-BEE3-55ED3B684DF5}">
      <dgm:prSet/>
      <dgm:spPr/>
      <dgm:t>
        <a:bodyPr/>
        <a:lstStyle/>
        <a:p>
          <a:endParaRPr lang="en-US"/>
        </a:p>
      </dgm:t>
    </dgm:pt>
    <dgm:pt modelId="{D83EF00F-9894-4082-8DC2-AAD64FF23F72}">
      <dgm:prSet/>
      <dgm:spPr/>
      <dgm:t>
        <a:bodyPr/>
        <a:lstStyle/>
        <a:p>
          <a:r>
            <a:rPr lang="en-US"/>
            <a:t>Server</a:t>
          </a:r>
        </a:p>
      </dgm:t>
    </dgm:pt>
    <dgm:pt modelId="{DD4E675B-AE3C-46AE-BF61-4E3910D4BE2B}" type="parTrans" cxnId="{E7A27A38-076F-4850-9F80-2BF61E66ED79}">
      <dgm:prSet/>
      <dgm:spPr/>
      <dgm:t>
        <a:bodyPr/>
        <a:lstStyle/>
        <a:p>
          <a:endParaRPr lang="en-US"/>
        </a:p>
      </dgm:t>
    </dgm:pt>
    <dgm:pt modelId="{D27CD700-B046-40DE-9AC2-9A950C5F021E}" type="sibTrans" cxnId="{E7A27A38-076F-4850-9F80-2BF61E66ED79}">
      <dgm:prSet/>
      <dgm:spPr/>
      <dgm:t>
        <a:bodyPr/>
        <a:lstStyle/>
        <a:p>
          <a:endParaRPr lang="en-US"/>
        </a:p>
      </dgm:t>
    </dgm:pt>
    <dgm:pt modelId="{2455D3F2-6431-4C3F-89DB-B97FFF814AAC}">
      <dgm:prSet/>
      <dgm:spPr/>
      <dgm:t>
        <a:bodyPr/>
        <a:lstStyle/>
        <a:p>
          <a:r>
            <a:rPr lang="en-US"/>
            <a:t>Printer</a:t>
          </a:r>
        </a:p>
      </dgm:t>
    </dgm:pt>
    <dgm:pt modelId="{E51BDBBC-39BA-48C8-AF44-E496F7114CD2}" type="parTrans" cxnId="{BD0BCE41-93C3-42C7-9F3D-985E97B73CAE}">
      <dgm:prSet/>
      <dgm:spPr/>
      <dgm:t>
        <a:bodyPr/>
        <a:lstStyle/>
        <a:p>
          <a:endParaRPr lang="en-US"/>
        </a:p>
      </dgm:t>
    </dgm:pt>
    <dgm:pt modelId="{CAD2B708-8DB2-46EF-877A-6ECD67C186A4}" type="sibTrans" cxnId="{BD0BCE41-93C3-42C7-9F3D-985E97B73CAE}">
      <dgm:prSet/>
      <dgm:spPr/>
      <dgm:t>
        <a:bodyPr/>
        <a:lstStyle/>
        <a:p>
          <a:endParaRPr lang="en-US"/>
        </a:p>
      </dgm:t>
    </dgm:pt>
    <dgm:pt modelId="{3A07202E-BBC4-4B9C-A532-1D8BC9AFEBEA}">
      <dgm:prSet/>
      <dgm:spPr/>
      <dgm:t>
        <a:bodyPr/>
        <a:lstStyle/>
        <a:p>
          <a:r>
            <a:rPr lang="en-US"/>
            <a:t>Internet router</a:t>
          </a:r>
        </a:p>
      </dgm:t>
    </dgm:pt>
    <dgm:pt modelId="{B629075D-980C-4B8A-A548-862BB64526EE}" type="parTrans" cxnId="{504D38D5-4434-429E-8066-0D7B7D0F5E90}">
      <dgm:prSet/>
      <dgm:spPr/>
      <dgm:t>
        <a:bodyPr/>
        <a:lstStyle/>
        <a:p>
          <a:endParaRPr lang="en-US"/>
        </a:p>
      </dgm:t>
    </dgm:pt>
    <dgm:pt modelId="{CE71184A-4020-4E4A-AA11-871C21D16A5C}" type="sibTrans" cxnId="{504D38D5-4434-429E-8066-0D7B7D0F5E90}">
      <dgm:prSet/>
      <dgm:spPr/>
      <dgm:t>
        <a:bodyPr/>
        <a:lstStyle/>
        <a:p>
          <a:endParaRPr lang="en-US"/>
        </a:p>
      </dgm:t>
    </dgm:pt>
    <dgm:pt modelId="{2210F6DD-9124-4548-BBC9-D48A864FA43B}">
      <dgm:prSet/>
      <dgm:spPr/>
      <dgm:t>
        <a:bodyPr/>
        <a:lstStyle/>
        <a:p>
          <a:r>
            <a:rPr lang="en-US"/>
            <a:t>Wi-fi router</a:t>
          </a:r>
        </a:p>
      </dgm:t>
    </dgm:pt>
    <dgm:pt modelId="{2A5E5B4D-B62F-477B-A6A0-13D3B610E76B}" type="parTrans" cxnId="{59FA5ED9-4432-40B4-8B01-001B8A6C9476}">
      <dgm:prSet/>
      <dgm:spPr/>
      <dgm:t>
        <a:bodyPr/>
        <a:lstStyle/>
        <a:p>
          <a:endParaRPr lang="en-US"/>
        </a:p>
      </dgm:t>
    </dgm:pt>
    <dgm:pt modelId="{AC3A2564-AF6F-4B95-8BDC-9E72533FFB7B}" type="sibTrans" cxnId="{59FA5ED9-4432-40B4-8B01-001B8A6C9476}">
      <dgm:prSet/>
      <dgm:spPr/>
      <dgm:t>
        <a:bodyPr/>
        <a:lstStyle/>
        <a:p>
          <a:endParaRPr lang="en-US"/>
        </a:p>
      </dgm:t>
    </dgm:pt>
    <dgm:pt modelId="{85ED7651-6C31-49A6-B394-1F260D73016B}">
      <dgm:prSet/>
      <dgm:spPr/>
      <dgm:t>
        <a:bodyPr/>
        <a:lstStyle/>
        <a:p>
          <a:r>
            <a:rPr lang="en-US"/>
            <a:t>Software costs and maintenance </a:t>
          </a:r>
        </a:p>
      </dgm:t>
    </dgm:pt>
    <dgm:pt modelId="{E7A2F418-C763-4545-9BCB-C25F0E7A45A1}" type="parTrans" cxnId="{E2E925E5-2D17-46BD-826B-9533046E985F}">
      <dgm:prSet/>
      <dgm:spPr/>
      <dgm:t>
        <a:bodyPr/>
        <a:lstStyle/>
        <a:p>
          <a:endParaRPr lang="en-US"/>
        </a:p>
      </dgm:t>
    </dgm:pt>
    <dgm:pt modelId="{EC41BF8A-4FBD-43AE-9AB5-CDF5BA847E8A}" type="sibTrans" cxnId="{E2E925E5-2D17-46BD-826B-9533046E985F}">
      <dgm:prSet/>
      <dgm:spPr/>
      <dgm:t>
        <a:bodyPr/>
        <a:lstStyle/>
        <a:p>
          <a:endParaRPr lang="en-US"/>
        </a:p>
      </dgm:t>
    </dgm:pt>
    <dgm:pt modelId="{57E3EAF0-F8D0-442A-A702-97E9EDF95D05}" type="pres">
      <dgm:prSet presAssocID="{3122C2F8-F1EB-42DC-B7AB-DED7B09F82AF}" presName="Name0" presStyleCnt="0">
        <dgm:presLayoutVars>
          <dgm:dir/>
          <dgm:resizeHandles val="exact"/>
        </dgm:presLayoutVars>
      </dgm:prSet>
      <dgm:spPr/>
    </dgm:pt>
    <dgm:pt modelId="{DE04B659-2579-4582-BA48-CA3980C30291}" type="pres">
      <dgm:prSet presAssocID="{32910798-8687-4E39-B30A-280EA333BC87}" presName="node" presStyleLbl="node1" presStyleIdx="0" presStyleCnt="3">
        <dgm:presLayoutVars>
          <dgm:bulletEnabled val="1"/>
        </dgm:presLayoutVars>
      </dgm:prSet>
      <dgm:spPr/>
    </dgm:pt>
    <dgm:pt modelId="{573C1C6B-FB17-4F1A-9AB8-69C81A2666F1}" type="pres">
      <dgm:prSet presAssocID="{12066C07-6DC8-4827-91D6-5DD52F7159B3}" presName="sibTransSpacerBeforeConnector" presStyleCnt="0"/>
      <dgm:spPr/>
    </dgm:pt>
    <dgm:pt modelId="{0B208346-377C-46E2-BDE2-2FDB9EE4FC09}" type="pres">
      <dgm:prSet presAssocID="{12066C07-6DC8-4827-91D6-5DD52F7159B3}" presName="sibTrans" presStyleLbl="node1" presStyleIdx="1" presStyleCnt="3"/>
      <dgm:spPr/>
    </dgm:pt>
    <dgm:pt modelId="{1451F8BC-EFBB-4E5B-8B53-800B00F96A11}" type="pres">
      <dgm:prSet presAssocID="{12066C07-6DC8-4827-91D6-5DD52F7159B3}" presName="sibTransSpacerAfterConnector" presStyleCnt="0"/>
      <dgm:spPr/>
    </dgm:pt>
    <dgm:pt modelId="{EAB8E06B-AF14-4B9E-9E78-9938ACE7A086}" type="pres">
      <dgm:prSet presAssocID="{85ED7651-6C31-49A6-B394-1F260D73016B}" presName="node" presStyleLbl="node1" presStyleIdx="2" presStyleCnt="3">
        <dgm:presLayoutVars>
          <dgm:bulletEnabled val="1"/>
        </dgm:presLayoutVars>
      </dgm:prSet>
      <dgm:spPr/>
    </dgm:pt>
  </dgm:ptLst>
  <dgm:cxnLst>
    <dgm:cxn modelId="{29456308-95D8-42BA-8AAD-9F7226553167}" type="presOf" srcId="{3A07202E-BBC4-4B9C-A532-1D8BC9AFEBEA}" destId="{DE04B659-2579-4582-BA48-CA3980C30291}" srcOrd="0" destOrd="4" presId="urn:microsoft.com/office/officeart/2016/7/layout/BasicProcessNew"/>
    <dgm:cxn modelId="{BA400009-7187-4983-B73A-29DD32D54A37}" type="presOf" srcId="{2455D3F2-6431-4C3F-89DB-B97FFF814AAC}" destId="{DE04B659-2579-4582-BA48-CA3980C30291}" srcOrd="0" destOrd="3" presId="urn:microsoft.com/office/officeart/2016/7/layout/BasicProcessNew"/>
    <dgm:cxn modelId="{A61D0515-A082-4938-914A-24B590C0430A}" srcId="{3122C2F8-F1EB-42DC-B7AB-DED7B09F82AF}" destId="{32910798-8687-4E39-B30A-280EA333BC87}" srcOrd="0" destOrd="0" parTransId="{C33EEE77-442F-42D3-AB08-53AE2C5F7A22}" sibTransId="{12066C07-6DC8-4827-91D6-5DD52F7159B3}"/>
    <dgm:cxn modelId="{70755515-A0FE-46FD-9BBA-ABE29A729120}" type="presOf" srcId="{85ED7651-6C31-49A6-B394-1F260D73016B}" destId="{EAB8E06B-AF14-4B9E-9E78-9938ACE7A086}" srcOrd="0" destOrd="0" presId="urn:microsoft.com/office/officeart/2016/7/layout/BasicProcessNew"/>
    <dgm:cxn modelId="{E7A27A38-076F-4850-9F80-2BF61E66ED79}" srcId="{32910798-8687-4E39-B30A-280EA333BC87}" destId="{D83EF00F-9894-4082-8DC2-AAD64FF23F72}" srcOrd="1" destOrd="0" parTransId="{DD4E675B-AE3C-46AE-BF61-4E3910D4BE2B}" sibTransId="{D27CD700-B046-40DE-9AC2-9A950C5F021E}"/>
    <dgm:cxn modelId="{60820B3A-8781-478A-AF1A-1022A420E939}" type="presOf" srcId="{12066C07-6DC8-4827-91D6-5DD52F7159B3}" destId="{0B208346-377C-46E2-BDE2-2FDB9EE4FC09}" srcOrd="0" destOrd="0" presId="urn:microsoft.com/office/officeart/2016/7/layout/BasicProcessNew"/>
    <dgm:cxn modelId="{BD0BCE41-93C3-42C7-9F3D-985E97B73CAE}" srcId="{32910798-8687-4E39-B30A-280EA333BC87}" destId="{2455D3F2-6431-4C3F-89DB-B97FFF814AAC}" srcOrd="2" destOrd="0" parTransId="{E51BDBBC-39BA-48C8-AF44-E496F7114CD2}" sibTransId="{CAD2B708-8DB2-46EF-877A-6ECD67C186A4}"/>
    <dgm:cxn modelId="{0E7B4280-E7F9-4E33-BEE3-55ED3B684DF5}" srcId="{32910798-8687-4E39-B30A-280EA333BC87}" destId="{5F096512-A885-4413-95AB-F81027EE59D8}" srcOrd="0" destOrd="0" parTransId="{6AC3B85D-583B-4200-B261-7830C36E9A01}" sibTransId="{04A57D95-6135-4705-8AC0-5E3190D19A64}"/>
    <dgm:cxn modelId="{EE88C487-4082-48B5-B105-7F330F38F428}" type="presOf" srcId="{3122C2F8-F1EB-42DC-B7AB-DED7B09F82AF}" destId="{57E3EAF0-F8D0-442A-A702-97E9EDF95D05}" srcOrd="0" destOrd="0" presId="urn:microsoft.com/office/officeart/2016/7/layout/BasicProcessNew"/>
    <dgm:cxn modelId="{04E37E97-FFDE-48B3-897E-81186F838FB8}" type="presOf" srcId="{5F096512-A885-4413-95AB-F81027EE59D8}" destId="{DE04B659-2579-4582-BA48-CA3980C30291}" srcOrd="0" destOrd="1" presId="urn:microsoft.com/office/officeart/2016/7/layout/BasicProcessNew"/>
    <dgm:cxn modelId="{2B8000B5-14A1-481F-A577-CD59284985F3}" type="presOf" srcId="{2210F6DD-9124-4548-BBC9-D48A864FA43B}" destId="{DE04B659-2579-4582-BA48-CA3980C30291}" srcOrd="0" destOrd="5" presId="urn:microsoft.com/office/officeart/2016/7/layout/BasicProcessNew"/>
    <dgm:cxn modelId="{504D38D5-4434-429E-8066-0D7B7D0F5E90}" srcId="{32910798-8687-4E39-B30A-280EA333BC87}" destId="{3A07202E-BBC4-4B9C-A532-1D8BC9AFEBEA}" srcOrd="3" destOrd="0" parTransId="{B629075D-980C-4B8A-A548-862BB64526EE}" sibTransId="{CE71184A-4020-4E4A-AA11-871C21D16A5C}"/>
    <dgm:cxn modelId="{59FA5ED9-4432-40B4-8B01-001B8A6C9476}" srcId="{32910798-8687-4E39-B30A-280EA333BC87}" destId="{2210F6DD-9124-4548-BBC9-D48A864FA43B}" srcOrd="4" destOrd="0" parTransId="{2A5E5B4D-B62F-477B-A6A0-13D3B610E76B}" sibTransId="{AC3A2564-AF6F-4B95-8BDC-9E72533FFB7B}"/>
    <dgm:cxn modelId="{E2E925E5-2D17-46BD-826B-9533046E985F}" srcId="{3122C2F8-F1EB-42DC-B7AB-DED7B09F82AF}" destId="{85ED7651-6C31-49A6-B394-1F260D73016B}" srcOrd="1" destOrd="0" parTransId="{E7A2F418-C763-4545-9BCB-C25F0E7A45A1}" sibTransId="{EC41BF8A-4FBD-43AE-9AB5-CDF5BA847E8A}"/>
    <dgm:cxn modelId="{BDBE36EC-1FAA-40D1-99E9-35692EA0975A}" type="presOf" srcId="{32910798-8687-4E39-B30A-280EA333BC87}" destId="{DE04B659-2579-4582-BA48-CA3980C30291}" srcOrd="0" destOrd="0" presId="urn:microsoft.com/office/officeart/2016/7/layout/BasicProcessNew"/>
    <dgm:cxn modelId="{DD79A9F7-8981-44ED-8B6B-25A9C1FB5285}" type="presOf" srcId="{D83EF00F-9894-4082-8DC2-AAD64FF23F72}" destId="{DE04B659-2579-4582-BA48-CA3980C30291}" srcOrd="0" destOrd="2" presId="urn:microsoft.com/office/officeart/2016/7/layout/BasicProcessNew"/>
    <dgm:cxn modelId="{9677621A-8E10-41A8-9883-13AFB37D4E0D}" type="presParOf" srcId="{57E3EAF0-F8D0-442A-A702-97E9EDF95D05}" destId="{DE04B659-2579-4582-BA48-CA3980C30291}" srcOrd="0" destOrd="0" presId="urn:microsoft.com/office/officeart/2016/7/layout/BasicProcessNew"/>
    <dgm:cxn modelId="{57F1797D-0173-423D-B8E9-DB7246501E42}" type="presParOf" srcId="{57E3EAF0-F8D0-442A-A702-97E9EDF95D05}" destId="{573C1C6B-FB17-4F1A-9AB8-69C81A2666F1}" srcOrd="1" destOrd="0" presId="urn:microsoft.com/office/officeart/2016/7/layout/BasicProcessNew"/>
    <dgm:cxn modelId="{3E536E29-9B5A-4A97-A503-90DB519E4D52}" type="presParOf" srcId="{57E3EAF0-F8D0-442A-A702-97E9EDF95D05}" destId="{0B208346-377C-46E2-BDE2-2FDB9EE4FC09}" srcOrd="2" destOrd="0" presId="urn:microsoft.com/office/officeart/2016/7/layout/BasicProcessNew"/>
    <dgm:cxn modelId="{4922DB30-2CA5-4608-8E77-9F3C8EB14269}" type="presParOf" srcId="{57E3EAF0-F8D0-442A-A702-97E9EDF95D05}" destId="{1451F8BC-EFBB-4E5B-8B53-800B00F96A11}" srcOrd="3" destOrd="0" presId="urn:microsoft.com/office/officeart/2016/7/layout/BasicProcessNew"/>
    <dgm:cxn modelId="{6AA317A3-25B9-47B4-BF0B-D77E13F88704}" type="presParOf" srcId="{57E3EAF0-F8D0-442A-A702-97E9EDF95D05}" destId="{EAB8E06B-AF14-4B9E-9E78-9938ACE7A086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DECD6-9BB0-40AF-B7A6-863C293870CE}">
      <dsp:nvSpPr>
        <dsp:cNvPr id="0" name=""/>
        <dsp:cNvSpPr/>
      </dsp:nvSpPr>
      <dsp:spPr>
        <a:xfrm>
          <a:off x="1261859" y="1474"/>
          <a:ext cx="5047440" cy="15113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383890" rIns="97934" bIns="38389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new payroll software with a system for control. Program will have specific functions that control terminal and server systems. </a:t>
          </a:r>
        </a:p>
      </dsp:txBody>
      <dsp:txXfrm>
        <a:off x="1261859" y="1474"/>
        <a:ext cx="5047440" cy="1511377"/>
      </dsp:txXfrm>
    </dsp:sp>
    <dsp:sp modelId="{DA56305C-B073-497B-9C89-72C8614649EC}">
      <dsp:nvSpPr>
        <dsp:cNvPr id="0" name=""/>
        <dsp:cNvSpPr/>
      </dsp:nvSpPr>
      <dsp:spPr>
        <a:xfrm>
          <a:off x="0" y="1474"/>
          <a:ext cx="1261860" cy="15113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73" tIns="149291" rIns="66773" bIns="14929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Idea</a:t>
          </a:r>
        </a:p>
      </dsp:txBody>
      <dsp:txXfrm>
        <a:off x="0" y="1474"/>
        <a:ext cx="1261860" cy="1511377"/>
      </dsp:txXfrm>
    </dsp:sp>
    <dsp:sp modelId="{35FF690C-EF0C-44AF-96D1-1D959E3A2593}">
      <dsp:nvSpPr>
        <dsp:cNvPr id="0" name=""/>
        <dsp:cNvSpPr/>
      </dsp:nvSpPr>
      <dsp:spPr>
        <a:xfrm>
          <a:off x="1261859" y="1603535"/>
          <a:ext cx="5047440" cy="1511377"/>
        </a:xfrm>
        <a:prstGeom prst="rect">
          <a:avLst/>
        </a:prstGeom>
        <a:solidFill>
          <a:schemeClr val="accent5">
            <a:tint val="40000"/>
            <a:alpha val="90000"/>
            <a:hueOff val="881621"/>
            <a:satOff val="-2657"/>
            <a:lumOff val="1017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881621"/>
              <a:satOff val="-2657"/>
              <a:lumOff val="10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383890" rIns="97934" bIns="38389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Calculate pay, print summaries, record information, and write checks. </a:t>
          </a:r>
        </a:p>
      </dsp:txBody>
      <dsp:txXfrm>
        <a:off x="1261859" y="1603535"/>
        <a:ext cx="5047440" cy="1511377"/>
      </dsp:txXfrm>
    </dsp:sp>
    <dsp:sp modelId="{EB44DDB7-8D26-46A4-85FE-355289430777}">
      <dsp:nvSpPr>
        <dsp:cNvPr id="0" name=""/>
        <dsp:cNvSpPr/>
      </dsp:nvSpPr>
      <dsp:spPr>
        <a:xfrm>
          <a:off x="0" y="1603535"/>
          <a:ext cx="1261860" cy="1511377"/>
        </a:xfrm>
        <a:prstGeom prst="rect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accent5">
              <a:hueOff val="801524"/>
              <a:satOff val="-9438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73" tIns="149291" rIns="66773" bIns="14929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Software</a:t>
          </a:r>
        </a:p>
      </dsp:txBody>
      <dsp:txXfrm>
        <a:off x="0" y="1603535"/>
        <a:ext cx="1261860" cy="1511377"/>
      </dsp:txXfrm>
    </dsp:sp>
    <dsp:sp modelId="{FA06A0E5-FDE5-4AC6-A0EA-B64060C432DF}">
      <dsp:nvSpPr>
        <dsp:cNvPr id="0" name=""/>
        <dsp:cNvSpPr/>
      </dsp:nvSpPr>
      <dsp:spPr>
        <a:xfrm>
          <a:off x="1261859" y="3205595"/>
          <a:ext cx="5047440" cy="1511377"/>
        </a:xfrm>
        <a:prstGeom prst="rect">
          <a:avLst/>
        </a:prstGeom>
        <a:solidFill>
          <a:schemeClr val="accent5">
            <a:tint val="40000"/>
            <a:alpha val="90000"/>
            <a:hueOff val="1763242"/>
            <a:satOff val="-5313"/>
            <a:lumOff val="2034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763242"/>
              <a:satOff val="-5313"/>
              <a:lumOff val="2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383890" rIns="97934" bIns="38389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Store information and software, and it will be connected to a terminal. An internet modem will be installed with a wi-fi router to provide internet to the employer and employees. </a:t>
          </a:r>
        </a:p>
      </dsp:txBody>
      <dsp:txXfrm>
        <a:off x="1261859" y="3205595"/>
        <a:ext cx="5047440" cy="1511377"/>
      </dsp:txXfrm>
    </dsp:sp>
    <dsp:sp modelId="{2A20688F-AE93-4438-A6C5-33C32544BBF9}">
      <dsp:nvSpPr>
        <dsp:cNvPr id="0" name=""/>
        <dsp:cNvSpPr/>
      </dsp:nvSpPr>
      <dsp:spPr>
        <a:xfrm>
          <a:off x="0" y="3205595"/>
          <a:ext cx="1261860" cy="1511377"/>
        </a:xfrm>
        <a:prstGeom prst="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accent5">
              <a:hueOff val="1603047"/>
              <a:satOff val="-18876"/>
              <a:lumOff val="1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73" tIns="149291" rIns="66773" bIns="14929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Hardware</a:t>
          </a:r>
        </a:p>
      </dsp:txBody>
      <dsp:txXfrm>
        <a:off x="0" y="3205595"/>
        <a:ext cx="1261860" cy="15113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89C0D-32B3-4AAC-BCD3-4D21BE87AA97}">
      <dsp:nvSpPr>
        <dsp:cNvPr id="0" name=""/>
        <dsp:cNvSpPr/>
      </dsp:nvSpPr>
      <dsp:spPr>
        <a:xfrm>
          <a:off x="3789" y="1648503"/>
          <a:ext cx="1184534" cy="14214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06" tIns="0" rIns="1170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Terminal System for input and output</a:t>
          </a:r>
        </a:p>
      </dsp:txBody>
      <dsp:txXfrm>
        <a:off x="3789" y="2217079"/>
        <a:ext cx="1184534" cy="852864"/>
      </dsp:txXfrm>
    </dsp:sp>
    <dsp:sp modelId="{5F996747-F769-4530-8E98-0B855BE0499C}">
      <dsp:nvSpPr>
        <dsp:cNvPr id="0" name=""/>
        <dsp:cNvSpPr/>
      </dsp:nvSpPr>
      <dsp:spPr>
        <a:xfrm>
          <a:off x="3789" y="1648503"/>
          <a:ext cx="1184534" cy="56857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06" tIns="165100" rIns="117006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01</a:t>
          </a:r>
        </a:p>
      </dsp:txBody>
      <dsp:txXfrm>
        <a:off x="3789" y="1648503"/>
        <a:ext cx="1184534" cy="568576"/>
      </dsp:txXfrm>
    </dsp:sp>
    <dsp:sp modelId="{9CBAD7CF-7A75-415E-A73F-955B3BAA0631}">
      <dsp:nvSpPr>
        <dsp:cNvPr id="0" name=""/>
        <dsp:cNvSpPr/>
      </dsp:nvSpPr>
      <dsp:spPr>
        <a:xfrm>
          <a:off x="1283086" y="1648503"/>
          <a:ext cx="1184534" cy="1421440"/>
        </a:xfrm>
        <a:prstGeom prst="rect">
          <a:avLst/>
        </a:prstGeom>
        <a:solidFill>
          <a:schemeClr val="accent5">
            <a:hueOff val="400762"/>
            <a:satOff val="-4719"/>
            <a:lumOff val="3137"/>
            <a:alphaOff val="0"/>
          </a:schemeClr>
        </a:solidFill>
        <a:ln w="15875" cap="rnd" cmpd="sng" algn="ctr">
          <a:solidFill>
            <a:schemeClr val="accent5">
              <a:hueOff val="400762"/>
              <a:satOff val="-4719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06" tIns="0" rIns="1170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Server to run program and control functions</a:t>
          </a:r>
        </a:p>
      </dsp:txBody>
      <dsp:txXfrm>
        <a:off x="1283086" y="2217079"/>
        <a:ext cx="1184534" cy="852864"/>
      </dsp:txXfrm>
    </dsp:sp>
    <dsp:sp modelId="{22DFE3C6-CFCC-4E32-9E36-8468CC2288EB}">
      <dsp:nvSpPr>
        <dsp:cNvPr id="0" name=""/>
        <dsp:cNvSpPr/>
      </dsp:nvSpPr>
      <dsp:spPr>
        <a:xfrm>
          <a:off x="1283086" y="1648503"/>
          <a:ext cx="1184534" cy="56857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06" tIns="165100" rIns="117006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02</a:t>
          </a:r>
        </a:p>
      </dsp:txBody>
      <dsp:txXfrm>
        <a:off x="1283086" y="1648503"/>
        <a:ext cx="1184534" cy="568576"/>
      </dsp:txXfrm>
    </dsp:sp>
    <dsp:sp modelId="{EEE43420-5A1E-455C-ABE7-F0321642EA46}">
      <dsp:nvSpPr>
        <dsp:cNvPr id="0" name=""/>
        <dsp:cNvSpPr/>
      </dsp:nvSpPr>
      <dsp:spPr>
        <a:xfrm>
          <a:off x="2562382" y="1648503"/>
          <a:ext cx="1184534" cy="1421440"/>
        </a:xfrm>
        <a:prstGeom prst="rect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accent5">
              <a:hueOff val="801524"/>
              <a:satOff val="-9438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06" tIns="0" rIns="1170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Printer</a:t>
          </a:r>
        </a:p>
      </dsp:txBody>
      <dsp:txXfrm>
        <a:off x="2562382" y="2217079"/>
        <a:ext cx="1184534" cy="852864"/>
      </dsp:txXfrm>
    </dsp:sp>
    <dsp:sp modelId="{337F8817-EC5E-406F-830A-E9ED9540F0E1}">
      <dsp:nvSpPr>
        <dsp:cNvPr id="0" name=""/>
        <dsp:cNvSpPr/>
      </dsp:nvSpPr>
      <dsp:spPr>
        <a:xfrm>
          <a:off x="2562382" y="1648503"/>
          <a:ext cx="1184534" cy="56857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06" tIns="165100" rIns="117006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03</a:t>
          </a:r>
        </a:p>
      </dsp:txBody>
      <dsp:txXfrm>
        <a:off x="2562382" y="1648503"/>
        <a:ext cx="1184534" cy="568576"/>
      </dsp:txXfrm>
    </dsp:sp>
    <dsp:sp modelId="{88F3239A-4DE8-4BA1-A58F-3312F727CA6E}">
      <dsp:nvSpPr>
        <dsp:cNvPr id="0" name=""/>
        <dsp:cNvSpPr/>
      </dsp:nvSpPr>
      <dsp:spPr>
        <a:xfrm>
          <a:off x="3841679" y="1648503"/>
          <a:ext cx="1184534" cy="1421440"/>
        </a:xfrm>
        <a:prstGeom prst="rect">
          <a:avLst/>
        </a:prstGeom>
        <a:solidFill>
          <a:schemeClr val="accent5">
            <a:hueOff val="1202285"/>
            <a:satOff val="-14157"/>
            <a:lumOff val="9412"/>
            <a:alphaOff val="0"/>
          </a:schemeClr>
        </a:solidFill>
        <a:ln w="15875" cap="rnd" cmpd="sng" algn="ctr">
          <a:solidFill>
            <a:schemeClr val="accent5">
              <a:hueOff val="1202285"/>
              <a:satOff val="-14157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06" tIns="0" rIns="1170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Internet modem </a:t>
          </a:r>
        </a:p>
      </dsp:txBody>
      <dsp:txXfrm>
        <a:off x="3841679" y="2217079"/>
        <a:ext cx="1184534" cy="852864"/>
      </dsp:txXfrm>
    </dsp:sp>
    <dsp:sp modelId="{79D9CCA0-1D54-4809-AB37-DAB158D69294}">
      <dsp:nvSpPr>
        <dsp:cNvPr id="0" name=""/>
        <dsp:cNvSpPr/>
      </dsp:nvSpPr>
      <dsp:spPr>
        <a:xfrm>
          <a:off x="3841679" y="1648503"/>
          <a:ext cx="1184534" cy="56857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06" tIns="165100" rIns="117006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04</a:t>
          </a:r>
        </a:p>
      </dsp:txBody>
      <dsp:txXfrm>
        <a:off x="3841679" y="1648503"/>
        <a:ext cx="1184534" cy="568576"/>
      </dsp:txXfrm>
    </dsp:sp>
    <dsp:sp modelId="{19C8D63E-E229-46E8-9C0E-85FCE7DB0390}">
      <dsp:nvSpPr>
        <dsp:cNvPr id="0" name=""/>
        <dsp:cNvSpPr/>
      </dsp:nvSpPr>
      <dsp:spPr>
        <a:xfrm>
          <a:off x="5120976" y="1648503"/>
          <a:ext cx="1184534" cy="1421440"/>
        </a:xfrm>
        <a:prstGeom prst="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accent5">
              <a:hueOff val="1603047"/>
              <a:satOff val="-18876"/>
              <a:lumOff val="1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06" tIns="0" rIns="1170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Wi-fi router </a:t>
          </a:r>
        </a:p>
      </dsp:txBody>
      <dsp:txXfrm>
        <a:off x="5120976" y="2217079"/>
        <a:ext cx="1184534" cy="852864"/>
      </dsp:txXfrm>
    </dsp:sp>
    <dsp:sp modelId="{8A0DC8CF-8BC1-43ED-A1C4-08C94E88D497}">
      <dsp:nvSpPr>
        <dsp:cNvPr id="0" name=""/>
        <dsp:cNvSpPr/>
      </dsp:nvSpPr>
      <dsp:spPr>
        <a:xfrm>
          <a:off x="5120976" y="1648503"/>
          <a:ext cx="1184534" cy="56857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06" tIns="165100" rIns="117006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05</a:t>
          </a:r>
        </a:p>
      </dsp:txBody>
      <dsp:txXfrm>
        <a:off x="5120976" y="1648503"/>
        <a:ext cx="1184534" cy="568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219BE-9D96-432D-B346-48D8355C0F4A}">
      <dsp:nvSpPr>
        <dsp:cNvPr id="0" name=""/>
        <dsp:cNvSpPr/>
      </dsp:nvSpPr>
      <dsp:spPr>
        <a:xfrm>
          <a:off x="0" y="0"/>
          <a:ext cx="63093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32978-CE87-4708-8850-197995886C80}">
      <dsp:nvSpPr>
        <dsp:cNvPr id="0" name=""/>
        <dsp:cNvSpPr/>
      </dsp:nvSpPr>
      <dsp:spPr>
        <a:xfrm>
          <a:off x="0" y="0"/>
          <a:ext cx="1261860" cy="235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Program functions</a:t>
          </a:r>
        </a:p>
      </dsp:txBody>
      <dsp:txXfrm>
        <a:off x="0" y="0"/>
        <a:ext cx="1261860" cy="2359224"/>
      </dsp:txXfrm>
    </dsp:sp>
    <dsp:sp modelId="{EC35649E-6EB6-40AE-8877-79E950D97B6A}">
      <dsp:nvSpPr>
        <dsp:cNvPr id="0" name=""/>
        <dsp:cNvSpPr/>
      </dsp:nvSpPr>
      <dsp:spPr>
        <a:xfrm>
          <a:off x="1356499" y="27733"/>
          <a:ext cx="4952800" cy="554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Calculate pay</a:t>
          </a:r>
        </a:p>
      </dsp:txBody>
      <dsp:txXfrm>
        <a:off x="1356499" y="27733"/>
        <a:ext cx="4952800" cy="554671"/>
      </dsp:txXfrm>
    </dsp:sp>
    <dsp:sp modelId="{8EC21BA8-24C2-4D56-8DA2-B5FB7F45CFDD}">
      <dsp:nvSpPr>
        <dsp:cNvPr id="0" name=""/>
        <dsp:cNvSpPr/>
      </dsp:nvSpPr>
      <dsp:spPr>
        <a:xfrm>
          <a:off x="1261859" y="582404"/>
          <a:ext cx="5047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DBE43-395C-4D1B-A5AC-750C3F129963}">
      <dsp:nvSpPr>
        <dsp:cNvPr id="0" name=""/>
        <dsp:cNvSpPr/>
      </dsp:nvSpPr>
      <dsp:spPr>
        <a:xfrm>
          <a:off x="1356499" y="610138"/>
          <a:ext cx="4952800" cy="554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Print summary</a:t>
          </a:r>
        </a:p>
      </dsp:txBody>
      <dsp:txXfrm>
        <a:off x="1356499" y="610138"/>
        <a:ext cx="4952800" cy="554671"/>
      </dsp:txXfrm>
    </dsp:sp>
    <dsp:sp modelId="{6D9F6942-E2F3-4C0C-90FB-218B74FC2D5E}">
      <dsp:nvSpPr>
        <dsp:cNvPr id="0" name=""/>
        <dsp:cNvSpPr/>
      </dsp:nvSpPr>
      <dsp:spPr>
        <a:xfrm>
          <a:off x="1261859" y="1164809"/>
          <a:ext cx="5047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8DA6D-EB60-48D5-97B8-D0D662EF7BF5}">
      <dsp:nvSpPr>
        <dsp:cNvPr id="0" name=""/>
        <dsp:cNvSpPr/>
      </dsp:nvSpPr>
      <dsp:spPr>
        <a:xfrm>
          <a:off x="1356499" y="1192542"/>
          <a:ext cx="4952800" cy="554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Records information</a:t>
          </a:r>
        </a:p>
      </dsp:txBody>
      <dsp:txXfrm>
        <a:off x="1356499" y="1192542"/>
        <a:ext cx="4952800" cy="554671"/>
      </dsp:txXfrm>
    </dsp:sp>
    <dsp:sp modelId="{4A279CD1-986E-494A-BC79-F15A849C39B7}">
      <dsp:nvSpPr>
        <dsp:cNvPr id="0" name=""/>
        <dsp:cNvSpPr/>
      </dsp:nvSpPr>
      <dsp:spPr>
        <a:xfrm>
          <a:off x="1261859" y="1747213"/>
          <a:ext cx="5047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FD679-8318-4D4D-BFC7-4A44D8DF4CB4}">
      <dsp:nvSpPr>
        <dsp:cNvPr id="0" name=""/>
        <dsp:cNvSpPr/>
      </dsp:nvSpPr>
      <dsp:spPr>
        <a:xfrm>
          <a:off x="1356499" y="1774947"/>
          <a:ext cx="4952800" cy="554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Write checks</a:t>
          </a:r>
        </a:p>
      </dsp:txBody>
      <dsp:txXfrm>
        <a:off x="1356499" y="1774947"/>
        <a:ext cx="4952800" cy="554671"/>
      </dsp:txXfrm>
    </dsp:sp>
    <dsp:sp modelId="{230253A9-5BA4-457A-8A96-AE5EBB7F41A2}">
      <dsp:nvSpPr>
        <dsp:cNvPr id="0" name=""/>
        <dsp:cNvSpPr/>
      </dsp:nvSpPr>
      <dsp:spPr>
        <a:xfrm>
          <a:off x="1261859" y="2329618"/>
          <a:ext cx="5047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E7B67-0AF6-4D8F-8631-9D9A6CBB74A5}">
      <dsp:nvSpPr>
        <dsp:cNvPr id="0" name=""/>
        <dsp:cNvSpPr/>
      </dsp:nvSpPr>
      <dsp:spPr>
        <a:xfrm>
          <a:off x="0" y="2359224"/>
          <a:ext cx="6309300" cy="0"/>
        </a:xfrm>
        <a:prstGeom prst="line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accent5">
              <a:hueOff val="1603047"/>
              <a:satOff val="-18876"/>
              <a:lumOff val="1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00E24-4B7F-41A9-B91F-1D9BFBC23412}">
      <dsp:nvSpPr>
        <dsp:cNvPr id="0" name=""/>
        <dsp:cNvSpPr/>
      </dsp:nvSpPr>
      <dsp:spPr>
        <a:xfrm>
          <a:off x="0" y="2359224"/>
          <a:ext cx="1261860" cy="235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Runs on server</a:t>
          </a:r>
        </a:p>
      </dsp:txBody>
      <dsp:txXfrm>
        <a:off x="0" y="2359224"/>
        <a:ext cx="1261860" cy="2359224"/>
      </dsp:txXfrm>
    </dsp:sp>
    <dsp:sp modelId="{14F9F634-ED92-441E-87F1-87E017093B36}">
      <dsp:nvSpPr>
        <dsp:cNvPr id="0" name=""/>
        <dsp:cNvSpPr/>
      </dsp:nvSpPr>
      <dsp:spPr>
        <a:xfrm>
          <a:off x="1356499" y="2414057"/>
          <a:ext cx="4952800" cy="1096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Access terminal</a:t>
          </a:r>
        </a:p>
      </dsp:txBody>
      <dsp:txXfrm>
        <a:off x="1356499" y="2414057"/>
        <a:ext cx="4952800" cy="1096670"/>
      </dsp:txXfrm>
    </dsp:sp>
    <dsp:sp modelId="{0EFED034-7B47-4B32-976F-3258FA23F912}">
      <dsp:nvSpPr>
        <dsp:cNvPr id="0" name=""/>
        <dsp:cNvSpPr/>
      </dsp:nvSpPr>
      <dsp:spPr>
        <a:xfrm>
          <a:off x="1261859" y="3510728"/>
          <a:ext cx="5047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93EB4-D045-4098-91C5-1294C21CBD83}">
      <dsp:nvSpPr>
        <dsp:cNvPr id="0" name=""/>
        <dsp:cNvSpPr/>
      </dsp:nvSpPr>
      <dsp:spPr>
        <a:xfrm>
          <a:off x="1356499" y="3565561"/>
          <a:ext cx="4952800" cy="1096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 printer</a:t>
          </a:r>
        </a:p>
      </dsp:txBody>
      <dsp:txXfrm>
        <a:off x="1356499" y="3565561"/>
        <a:ext cx="4952800" cy="1096670"/>
      </dsp:txXfrm>
    </dsp:sp>
    <dsp:sp modelId="{D50AA9A7-4D56-4C8C-A000-5703158D8942}">
      <dsp:nvSpPr>
        <dsp:cNvPr id="0" name=""/>
        <dsp:cNvSpPr/>
      </dsp:nvSpPr>
      <dsp:spPr>
        <a:xfrm>
          <a:off x="1261859" y="4662232"/>
          <a:ext cx="5047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54C12-38FE-4B50-9EB1-E8219D00FF37}">
      <dsp:nvSpPr>
        <dsp:cNvPr id="0" name=""/>
        <dsp:cNvSpPr/>
      </dsp:nvSpPr>
      <dsp:spPr>
        <a:xfrm>
          <a:off x="3104656" y="806901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9204" y="849359"/>
        <a:ext cx="32615" cy="6523"/>
      </dsp:txXfrm>
    </dsp:sp>
    <dsp:sp modelId="{601B8B29-29F4-4B6E-ABF7-467C352AC384}">
      <dsp:nvSpPr>
        <dsp:cNvPr id="0" name=""/>
        <dsp:cNvSpPr/>
      </dsp:nvSpPr>
      <dsp:spPr>
        <a:xfrm>
          <a:off x="270317" y="1779"/>
          <a:ext cx="2836138" cy="17016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Input from Terminal</a:t>
          </a:r>
        </a:p>
      </dsp:txBody>
      <dsp:txXfrm>
        <a:off x="270317" y="1779"/>
        <a:ext cx="2836138" cy="1701683"/>
      </dsp:txXfrm>
    </dsp:sp>
    <dsp:sp modelId="{3A1DA13C-52BE-4A0A-A151-FDA95B6FACD2}">
      <dsp:nvSpPr>
        <dsp:cNvPr id="0" name=""/>
        <dsp:cNvSpPr/>
      </dsp:nvSpPr>
      <dsp:spPr>
        <a:xfrm>
          <a:off x="6593106" y="806901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3">
              <a:hueOff val="-82932"/>
              <a:satOff val="-8077"/>
              <a:lumOff val="26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7654" y="849359"/>
        <a:ext cx="32615" cy="6523"/>
      </dsp:txXfrm>
    </dsp:sp>
    <dsp:sp modelId="{8D4884EA-A4F9-4B59-B7D0-CFFC1A3048F6}">
      <dsp:nvSpPr>
        <dsp:cNvPr id="0" name=""/>
        <dsp:cNvSpPr/>
      </dsp:nvSpPr>
      <dsp:spPr>
        <a:xfrm>
          <a:off x="3758768" y="1779"/>
          <a:ext cx="2836138" cy="1701683"/>
        </a:xfrm>
        <a:prstGeom prst="rect">
          <a:avLst/>
        </a:prstGeom>
        <a:gradFill rotWithShape="0">
          <a:gsLst>
            <a:gs pos="0">
              <a:schemeClr val="accent3">
                <a:hueOff val="-62199"/>
                <a:satOff val="-6058"/>
                <a:lumOff val="2010"/>
                <a:alphaOff val="0"/>
                <a:tint val="96000"/>
                <a:lumMod val="104000"/>
              </a:schemeClr>
            </a:gs>
            <a:gs pos="100000">
              <a:schemeClr val="accent3">
                <a:hueOff val="-62199"/>
                <a:satOff val="-6058"/>
                <a:lumOff val="201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Software runs on Server</a:t>
          </a:r>
        </a:p>
      </dsp:txBody>
      <dsp:txXfrm>
        <a:off x="3758768" y="1779"/>
        <a:ext cx="2836138" cy="1701683"/>
      </dsp:txXfrm>
    </dsp:sp>
    <dsp:sp modelId="{C293CAE5-7900-4ADC-8447-2B7DA0FE88A8}">
      <dsp:nvSpPr>
        <dsp:cNvPr id="0" name=""/>
        <dsp:cNvSpPr/>
      </dsp:nvSpPr>
      <dsp:spPr>
        <a:xfrm>
          <a:off x="1688387" y="1701662"/>
          <a:ext cx="6976900" cy="621711"/>
        </a:xfrm>
        <a:custGeom>
          <a:avLst/>
          <a:gdLst/>
          <a:ahLst/>
          <a:cxnLst/>
          <a:rect l="0" t="0" r="0" b="0"/>
          <a:pathLst>
            <a:path>
              <a:moveTo>
                <a:pt x="6976900" y="0"/>
              </a:moveTo>
              <a:lnTo>
                <a:pt x="6976900" y="327955"/>
              </a:lnTo>
              <a:lnTo>
                <a:pt x="0" y="327955"/>
              </a:lnTo>
              <a:lnTo>
                <a:pt x="0" y="621711"/>
              </a:lnTo>
            </a:path>
          </a:pathLst>
        </a:custGeom>
        <a:noFill/>
        <a:ln w="9525" cap="rnd" cmpd="sng" algn="ctr">
          <a:solidFill>
            <a:schemeClr val="accent3">
              <a:hueOff val="-165865"/>
              <a:satOff val="-16155"/>
              <a:lumOff val="53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1654" y="2009256"/>
        <a:ext cx="350366" cy="6523"/>
      </dsp:txXfrm>
    </dsp:sp>
    <dsp:sp modelId="{3C3957D9-91E3-456C-8496-675786418D62}">
      <dsp:nvSpPr>
        <dsp:cNvPr id="0" name=""/>
        <dsp:cNvSpPr/>
      </dsp:nvSpPr>
      <dsp:spPr>
        <a:xfrm>
          <a:off x="7247218" y="1779"/>
          <a:ext cx="2836138" cy="1701683"/>
        </a:xfrm>
        <a:prstGeom prst="rect">
          <a:avLst/>
        </a:prstGeom>
        <a:gradFill rotWithShape="0">
          <a:gsLst>
            <a:gs pos="0">
              <a:schemeClr val="accent3">
                <a:hueOff val="-124399"/>
                <a:satOff val="-12116"/>
                <a:lumOff val="4020"/>
                <a:alphaOff val="0"/>
                <a:tint val="96000"/>
                <a:lumMod val="104000"/>
              </a:schemeClr>
            </a:gs>
            <a:gs pos="100000">
              <a:schemeClr val="accent3">
                <a:hueOff val="-124399"/>
                <a:satOff val="-12116"/>
                <a:lumOff val="402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Functions control operations</a:t>
          </a:r>
        </a:p>
      </dsp:txBody>
      <dsp:txXfrm>
        <a:off x="7247218" y="1779"/>
        <a:ext cx="2836138" cy="1701683"/>
      </dsp:txXfrm>
    </dsp:sp>
    <dsp:sp modelId="{D87DEE25-827A-4457-8E48-F0E351BB74A6}">
      <dsp:nvSpPr>
        <dsp:cNvPr id="0" name=""/>
        <dsp:cNvSpPr/>
      </dsp:nvSpPr>
      <dsp:spPr>
        <a:xfrm>
          <a:off x="3104656" y="3160895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3">
              <a:hueOff val="-248797"/>
              <a:satOff val="-24232"/>
              <a:lumOff val="80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9204" y="3203354"/>
        <a:ext cx="32615" cy="6523"/>
      </dsp:txXfrm>
    </dsp:sp>
    <dsp:sp modelId="{CA203FE1-1DFA-4E75-BD85-CC892D12E394}">
      <dsp:nvSpPr>
        <dsp:cNvPr id="0" name=""/>
        <dsp:cNvSpPr/>
      </dsp:nvSpPr>
      <dsp:spPr>
        <a:xfrm>
          <a:off x="270317" y="2355774"/>
          <a:ext cx="2836138" cy="1701683"/>
        </a:xfrm>
        <a:prstGeom prst="rect">
          <a:avLst/>
        </a:prstGeom>
        <a:gradFill rotWithShape="0">
          <a:gsLst>
            <a:gs pos="0">
              <a:schemeClr val="accent3">
                <a:hueOff val="-186598"/>
                <a:satOff val="-18174"/>
                <a:lumOff val="6029"/>
                <a:alphaOff val="0"/>
                <a:tint val="96000"/>
                <a:lumMod val="104000"/>
              </a:schemeClr>
            </a:gs>
            <a:gs pos="100000">
              <a:schemeClr val="accent3">
                <a:hueOff val="-186598"/>
                <a:satOff val="-18174"/>
                <a:lumOff val="602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Output from Terminal or Printer</a:t>
          </a:r>
        </a:p>
      </dsp:txBody>
      <dsp:txXfrm>
        <a:off x="270317" y="2355774"/>
        <a:ext cx="2836138" cy="1701683"/>
      </dsp:txXfrm>
    </dsp:sp>
    <dsp:sp modelId="{F468B7F9-33B9-4F52-A6E5-DF83558F8A68}">
      <dsp:nvSpPr>
        <dsp:cNvPr id="0" name=""/>
        <dsp:cNvSpPr/>
      </dsp:nvSpPr>
      <dsp:spPr>
        <a:xfrm>
          <a:off x="3758768" y="2355774"/>
          <a:ext cx="2836138" cy="1701683"/>
        </a:xfrm>
        <a:prstGeom prst="rect">
          <a:avLst/>
        </a:prstGeom>
        <a:gradFill rotWithShape="0">
          <a:gsLst>
            <a:gs pos="0">
              <a:schemeClr val="accent3">
                <a:hueOff val="-248797"/>
                <a:satOff val="-24232"/>
                <a:lumOff val="8039"/>
                <a:alphaOff val="0"/>
                <a:tint val="96000"/>
                <a:lumMod val="104000"/>
              </a:schemeClr>
            </a:gs>
            <a:gs pos="100000">
              <a:schemeClr val="accent3">
                <a:hueOff val="-248797"/>
                <a:satOff val="-24232"/>
                <a:lumOff val="803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Happy Employer</a:t>
          </a:r>
        </a:p>
      </dsp:txBody>
      <dsp:txXfrm>
        <a:off x="3758768" y="2355774"/>
        <a:ext cx="2836138" cy="17016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4B659-2579-4582-BA48-CA3980C30291}">
      <dsp:nvSpPr>
        <dsp:cNvPr id="0" name=""/>
        <dsp:cNvSpPr/>
      </dsp:nvSpPr>
      <dsp:spPr>
        <a:xfrm>
          <a:off x="4921" y="526565"/>
          <a:ext cx="4742064" cy="2845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Main costs come from hardware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Terminal system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Server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Printer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Internet router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Wi-fi router</a:t>
          </a:r>
        </a:p>
      </dsp:txBody>
      <dsp:txXfrm>
        <a:off x="4921" y="526565"/>
        <a:ext cx="4742064" cy="2845238"/>
      </dsp:txXfrm>
    </dsp:sp>
    <dsp:sp modelId="{0B208346-377C-46E2-BDE2-2FDB9EE4FC09}">
      <dsp:nvSpPr>
        <dsp:cNvPr id="0" name=""/>
        <dsp:cNvSpPr/>
      </dsp:nvSpPr>
      <dsp:spPr>
        <a:xfrm>
          <a:off x="4821182" y="1827684"/>
          <a:ext cx="711309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B8E06B-AF14-4B9E-9E78-9938ACE7A086}">
      <dsp:nvSpPr>
        <dsp:cNvPr id="0" name=""/>
        <dsp:cNvSpPr/>
      </dsp:nvSpPr>
      <dsp:spPr>
        <a:xfrm>
          <a:off x="5606689" y="526565"/>
          <a:ext cx="4742064" cy="2845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Software costs and maintenance </a:t>
          </a:r>
        </a:p>
      </dsp:txBody>
      <dsp:txXfrm>
        <a:off x="5606689" y="526565"/>
        <a:ext cx="4742064" cy="2845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9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533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9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25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5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36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5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3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0495B5-EE4D-4067-840A-494D4DAC7D5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394638-8199-4E45-997B-0450CD18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77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7">
            <a:extLst>
              <a:ext uri="{FF2B5EF4-FFF2-40B4-BE49-F238E27FC236}">
                <a16:creationId xmlns:a16="http://schemas.microsoft.com/office/drawing/2014/main" id="{2DAA738B-EDF5-4694-B25A-3488245BC87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DBB496-DFF4-484D-8262-E60BA9CC7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CA89-4781-4395-BDDF-22F1E1E6C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Fernando Rodriguez</a:t>
            </a:r>
          </a:p>
        </p:txBody>
      </p:sp>
    </p:spTree>
    <p:extLst>
      <p:ext uri="{BB962C8B-B14F-4D97-AF65-F5344CB8AC3E}">
        <p14:creationId xmlns:p14="http://schemas.microsoft.com/office/powerpoint/2010/main" val="357495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83D5DA-87EF-45B1-A493-2A643525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663607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776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D2333-DD93-4B18-BA19-7BB4B775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Hardware </a:t>
            </a:r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774582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705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A3783-2FC3-4575-862E-BCA1BA42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Software </a:t>
            </a:r>
          </a:p>
        </p:txBody>
      </p:sp>
      <p:graphicFrame>
        <p:nvGraphicFramePr>
          <p:cNvPr id="1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522093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28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0199-FCF1-4BE7-BECD-E20A2688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Infrastructure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104402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34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D526D7-C782-4F65-A21F-A6B40D869B47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20725B-E1C2-4D98-B671-DE29F0C1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Costs </a:t>
            </a:r>
          </a:p>
        </p:txBody>
      </p:sp>
      <p:graphicFrame>
        <p:nvGraphicFramePr>
          <p:cNvPr id="1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0404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4157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51</TotalTime>
  <Words>150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Software Requirements</vt:lpstr>
      <vt:lpstr>Solution</vt:lpstr>
      <vt:lpstr>Hardware </vt:lpstr>
      <vt:lpstr>Software </vt:lpstr>
      <vt:lpstr>Infrastructure </vt:lpstr>
      <vt:lpstr>Costs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</dc:title>
  <dc:creator>Fernando Rodriguez</dc:creator>
  <cp:lastModifiedBy>Fernando Rodriguez</cp:lastModifiedBy>
  <cp:revision>1</cp:revision>
  <dcterms:created xsi:type="dcterms:W3CDTF">2017-10-11T16:39:53Z</dcterms:created>
  <dcterms:modified xsi:type="dcterms:W3CDTF">2017-10-11T17:31:04Z</dcterms:modified>
</cp:coreProperties>
</file>