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67275" cy="213963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Обучающая выборка</a:t>
            </a:r>
          </a:p>
        </c:rich>
      </c:tx>
      <c:layout>
        <c:manualLayout>
          <c:xMode val="edge"/>
          <c:yMode val="edge"/>
          <c:x val="0.365799291395856"/>
          <c:y val="0.0617075232459848"/>
        </c:manualLayout>
      </c:layout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Обучающая выборка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6"/>
                <c:pt idx="0">
                  <c:v>89</c:v>
                </c:pt>
                <c:pt idx="1">
                  <c:v>98</c:v>
                </c:pt>
                <c:pt idx="2">
                  <c:v>101</c:v>
                </c:pt>
                <c:pt idx="3">
                  <c:v>91</c:v>
                </c:pt>
                <c:pt idx="4">
                  <c:v>98</c:v>
                </c:pt>
                <c:pt idx="5">
                  <c:v>94</c:v>
                </c:pt>
                <c:pt idx="6">
                  <c:v>92</c:v>
                </c:pt>
                <c:pt idx="7">
                  <c:v>92</c:v>
                </c:pt>
                <c:pt idx="8">
                  <c:v>91</c:v>
                </c:pt>
                <c:pt idx="9">
                  <c:v>97</c:v>
                </c:pt>
                <c:pt idx="10">
                  <c:v>90</c:v>
                </c:pt>
                <c:pt idx="11">
                  <c:v>93</c:v>
                </c:pt>
                <c:pt idx="12">
                  <c:v>92</c:v>
                </c:pt>
                <c:pt idx="13">
                  <c:v>90</c:v>
                </c:pt>
                <c:pt idx="14">
                  <c:v>96</c:v>
                </c:pt>
                <c:pt idx="15">
                  <c:v>96</c:v>
                </c:pt>
              </c:numCache>
            </c:numRef>
          </c:val>
        </c:ser>
        <c:gapWidth val="0"/>
        <c:overlap val="0"/>
        <c:axId val="46969601"/>
        <c:axId val="4894809"/>
      </c:barChart>
      <c:catAx>
        <c:axId val="4696960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Класс</a:t>
                </a:r>
              </a:p>
            </c:rich>
          </c:tx>
          <c:overlay val="0"/>
        </c:title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4894809"/>
        <c:crosses val="autoZero"/>
        <c:auto val="1"/>
        <c:lblAlgn val="ctr"/>
        <c:lblOffset val="100"/>
      </c:catAx>
      <c:valAx>
        <c:axId val="4894809"/>
        <c:scaling>
          <c:orientation val="minMax"/>
          <c:min val="0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Кол-во образцов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46969601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270160" y="3501720"/>
            <a:ext cx="25726320" cy="3452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1"/>
          <p:cNvGraphicFramePr/>
          <p:nvPr/>
        </p:nvGraphicFramePr>
        <p:xfrm>
          <a:off x="1953360" y="1906920"/>
          <a:ext cx="26104680" cy="5357520"/>
        </p:xfrm>
        <a:graphic>
          <a:graphicData uri="http://schemas.openxmlformats.org/drawingml/2006/table">
            <a:tbl>
              <a:tblPr/>
              <a:tblGrid>
                <a:gridCol w="8701560"/>
                <a:gridCol w="8701560"/>
                <a:gridCol w="8701920"/>
              </a:tblGrid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Тип признака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Название признака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Отклонение от обучающей выборки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13%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символов;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14%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строк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12%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символами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словами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строками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Прочие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частота текста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0%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сила нажима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Chart 4"/>
          <p:cNvGraphicFramePr/>
          <p:nvPr/>
        </p:nvGraphicFramePr>
        <p:xfrm>
          <a:off x="7695360" y="9675000"/>
          <a:ext cx="15342480" cy="1022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" name="CustomShape 2"/>
          <p:cNvSpPr/>
          <p:nvPr/>
        </p:nvSpPr>
        <p:spPr>
          <a:xfrm>
            <a:off x="722520" y="182880"/>
            <a:ext cx="29288880" cy="20945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6624000" y="432000"/>
            <a:ext cx="1866816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Результаты работы программного средства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0259640" y="8075520"/>
            <a:ext cx="94143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1 — Отклонения признаков от обучающей выборки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10277640" y="20088000"/>
            <a:ext cx="118263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2 — Распределение образцов по классам в обучающей выборке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Application>LibreOffice/5.2.5.1$Linux_X86_64 LibreOffice_project/20m0$Build-1</Application>
  <Words>78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2017-05-10T14:19:42Z</dcterms:created>
  <dc:creator>Microsoft Office User</dc:creator>
  <dc:description/>
  <dc:language>ru-RU</dc:language>
  <cp:lastModifiedBy/>
  <cp:lastPrinted>2017-05-10T14:35:27Z</cp:lastPrinted>
  <dcterms:modified xsi:type="dcterms:W3CDTF">2017-05-29T16:39:39Z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