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67275" cy="21396325"/>
  <p:notesSz cx="6858000" cy="9144000"/>
  <p:defaultTextStyle>
    <a:defPPr>
      <a:defRPr lang="en-US"/>
    </a:defPPr>
    <a:lvl1pPr marL="0" algn="l" defTabSz="2479641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39821" algn="l" defTabSz="2479641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79641" algn="l" defTabSz="2479641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19462" algn="l" defTabSz="2479641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59283" algn="l" defTabSz="2479641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199100" algn="l" defTabSz="2479641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38921" algn="l" defTabSz="2479641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78742" algn="l" defTabSz="2479641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18562" algn="l" defTabSz="2479641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39" d="100"/>
          <a:sy n="39" d="100"/>
        </p:scale>
        <p:origin x="14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365832774447836"/>
          <c:y val="0.06169031462060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Обучающая выборка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numRef>
              <c:f>Sheet1!$A$2:$A$17</c:f>
              <c:numCache>
                <c:formatCode>General</c:formatCode>
                <c:ptCount val="1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89.0</c:v>
                </c:pt>
                <c:pt idx="1">
                  <c:v>98.0</c:v>
                </c:pt>
                <c:pt idx="2">
                  <c:v>101.0</c:v>
                </c:pt>
                <c:pt idx="3">
                  <c:v>91.0</c:v>
                </c:pt>
                <c:pt idx="4">
                  <c:v>98.0</c:v>
                </c:pt>
                <c:pt idx="5">
                  <c:v>94.0</c:v>
                </c:pt>
                <c:pt idx="6">
                  <c:v>92.0</c:v>
                </c:pt>
                <c:pt idx="7">
                  <c:v>92.0</c:v>
                </c:pt>
                <c:pt idx="8">
                  <c:v>91.0</c:v>
                </c:pt>
                <c:pt idx="9">
                  <c:v>97.0</c:v>
                </c:pt>
                <c:pt idx="10">
                  <c:v>90.0</c:v>
                </c:pt>
                <c:pt idx="11">
                  <c:v>93.0</c:v>
                </c:pt>
                <c:pt idx="12">
                  <c:v>92.0</c:v>
                </c:pt>
                <c:pt idx="13">
                  <c:v>90.0</c:v>
                </c:pt>
                <c:pt idx="14">
                  <c:v>96.0</c:v>
                </c:pt>
                <c:pt idx="15">
                  <c:v>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45178208"/>
        <c:axId val="-2143279264"/>
      </c:barChart>
      <c:valAx>
        <c:axId val="-2143279264"/>
        <c:scaling>
          <c:orientation val="minMax"/>
          <c:min val="0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400"/>
                  <a:t>Кол-во образцов</a:t>
                </a:r>
                <a:endParaRPr lang="en-US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178208"/>
        <c:crosses val="autoZero"/>
        <c:crossBetween val="between"/>
      </c:valAx>
      <c:catAx>
        <c:axId val="-2145178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400"/>
                  <a:t>Класс</a:t>
                </a:r>
                <a:endParaRPr lang="en-US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279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3501669"/>
            <a:ext cx="25727184" cy="7449091"/>
          </a:xfrm>
        </p:spPr>
        <p:txBody>
          <a:bodyPr anchor="b"/>
          <a:lstStyle>
            <a:lvl1pPr algn="ctr">
              <a:defRPr sz="18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11238025"/>
            <a:ext cx="22700456" cy="5165824"/>
          </a:xfrm>
        </p:spPr>
        <p:txBody>
          <a:bodyPr/>
          <a:lstStyle>
            <a:lvl1pPr marL="0" indent="0" algn="ctr">
              <a:buNone/>
              <a:defRPr sz="7488"/>
            </a:lvl1pPr>
            <a:lvl2pPr marL="1426418" indent="0" algn="ctr">
              <a:buNone/>
              <a:defRPr sz="6240"/>
            </a:lvl2pPr>
            <a:lvl3pPr marL="2852837" indent="0" algn="ctr">
              <a:buNone/>
              <a:defRPr sz="5616"/>
            </a:lvl3pPr>
            <a:lvl4pPr marL="4279255" indent="0" algn="ctr">
              <a:buNone/>
              <a:defRPr sz="4992"/>
            </a:lvl4pPr>
            <a:lvl5pPr marL="5705673" indent="0" algn="ctr">
              <a:buNone/>
              <a:defRPr sz="4992"/>
            </a:lvl5pPr>
            <a:lvl6pPr marL="7132091" indent="0" algn="ctr">
              <a:buNone/>
              <a:defRPr sz="4992"/>
            </a:lvl6pPr>
            <a:lvl7pPr marL="8558510" indent="0" algn="ctr">
              <a:buNone/>
              <a:defRPr sz="4992"/>
            </a:lvl7pPr>
            <a:lvl8pPr marL="9984928" indent="0" algn="ctr">
              <a:buNone/>
              <a:defRPr sz="4992"/>
            </a:lvl8pPr>
            <a:lvl9pPr marL="11411346" indent="0" algn="ctr">
              <a:buNone/>
              <a:defRPr sz="49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7B5F-875C-CF42-A490-5B3B24002B8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650E-A3EF-EC4E-9027-52A15827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7B5F-875C-CF42-A490-5B3B24002B8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650E-A3EF-EC4E-9027-52A15827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1139156"/>
            <a:ext cx="6526381" cy="181323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1139156"/>
            <a:ext cx="19200803" cy="181323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7B5F-875C-CF42-A490-5B3B24002B8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650E-A3EF-EC4E-9027-52A15827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0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7B5F-875C-CF42-A490-5B3B24002B8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650E-A3EF-EC4E-9027-52A15827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0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5334229"/>
            <a:ext cx="26105525" cy="8900275"/>
          </a:xfrm>
        </p:spPr>
        <p:txBody>
          <a:bodyPr anchor="b"/>
          <a:lstStyle>
            <a:lvl1pPr>
              <a:defRPr sz="18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14318704"/>
            <a:ext cx="26105525" cy="4680445"/>
          </a:xfrm>
        </p:spPr>
        <p:txBody>
          <a:bodyPr/>
          <a:lstStyle>
            <a:lvl1pPr marL="0" indent="0">
              <a:buNone/>
              <a:defRPr sz="7488">
                <a:solidFill>
                  <a:schemeClr val="tx1"/>
                </a:solidFill>
              </a:defRPr>
            </a:lvl1pPr>
            <a:lvl2pPr marL="1426418" indent="0">
              <a:buNone/>
              <a:defRPr sz="6240">
                <a:solidFill>
                  <a:schemeClr val="tx1">
                    <a:tint val="75000"/>
                  </a:schemeClr>
                </a:solidFill>
              </a:defRPr>
            </a:lvl2pPr>
            <a:lvl3pPr marL="2852837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3pPr>
            <a:lvl4pPr marL="4279255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4pPr>
            <a:lvl5pPr marL="5705673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5pPr>
            <a:lvl6pPr marL="7132091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6pPr>
            <a:lvl7pPr marL="8558510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7pPr>
            <a:lvl8pPr marL="9984928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8pPr>
            <a:lvl9pPr marL="11411346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7B5F-875C-CF42-A490-5B3B24002B8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650E-A3EF-EC4E-9027-52A15827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5695781"/>
            <a:ext cx="12863592" cy="13575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5695781"/>
            <a:ext cx="12863592" cy="13575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7B5F-875C-CF42-A490-5B3B24002B8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650E-A3EF-EC4E-9027-52A15827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1139161"/>
            <a:ext cx="26105525" cy="4135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5245073"/>
            <a:ext cx="12804474" cy="2570529"/>
          </a:xfrm>
        </p:spPr>
        <p:txBody>
          <a:bodyPr anchor="b"/>
          <a:lstStyle>
            <a:lvl1pPr marL="0" indent="0">
              <a:buNone/>
              <a:defRPr sz="7488" b="1"/>
            </a:lvl1pPr>
            <a:lvl2pPr marL="1426418" indent="0">
              <a:buNone/>
              <a:defRPr sz="6240" b="1"/>
            </a:lvl2pPr>
            <a:lvl3pPr marL="2852837" indent="0">
              <a:buNone/>
              <a:defRPr sz="5616" b="1"/>
            </a:lvl3pPr>
            <a:lvl4pPr marL="4279255" indent="0">
              <a:buNone/>
              <a:defRPr sz="4992" b="1"/>
            </a:lvl4pPr>
            <a:lvl5pPr marL="5705673" indent="0">
              <a:buNone/>
              <a:defRPr sz="4992" b="1"/>
            </a:lvl5pPr>
            <a:lvl6pPr marL="7132091" indent="0">
              <a:buNone/>
              <a:defRPr sz="4992" b="1"/>
            </a:lvl6pPr>
            <a:lvl7pPr marL="8558510" indent="0">
              <a:buNone/>
              <a:defRPr sz="4992" b="1"/>
            </a:lvl7pPr>
            <a:lvl8pPr marL="9984928" indent="0">
              <a:buNone/>
              <a:defRPr sz="4992" b="1"/>
            </a:lvl8pPr>
            <a:lvl9pPr marL="11411346" indent="0">
              <a:buNone/>
              <a:defRPr sz="49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7815602"/>
            <a:ext cx="12804474" cy="1149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5245073"/>
            <a:ext cx="12867534" cy="2570529"/>
          </a:xfrm>
        </p:spPr>
        <p:txBody>
          <a:bodyPr anchor="b"/>
          <a:lstStyle>
            <a:lvl1pPr marL="0" indent="0">
              <a:buNone/>
              <a:defRPr sz="7488" b="1"/>
            </a:lvl1pPr>
            <a:lvl2pPr marL="1426418" indent="0">
              <a:buNone/>
              <a:defRPr sz="6240" b="1"/>
            </a:lvl2pPr>
            <a:lvl3pPr marL="2852837" indent="0">
              <a:buNone/>
              <a:defRPr sz="5616" b="1"/>
            </a:lvl3pPr>
            <a:lvl4pPr marL="4279255" indent="0">
              <a:buNone/>
              <a:defRPr sz="4992" b="1"/>
            </a:lvl4pPr>
            <a:lvl5pPr marL="5705673" indent="0">
              <a:buNone/>
              <a:defRPr sz="4992" b="1"/>
            </a:lvl5pPr>
            <a:lvl6pPr marL="7132091" indent="0">
              <a:buNone/>
              <a:defRPr sz="4992" b="1"/>
            </a:lvl6pPr>
            <a:lvl7pPr marL="8558510" indent="0">
              <a:buNone/>
              <a:defRPr sz="4992" b="1"/>
            </a:lvl7pPr>
            <a:lvl8pPr marL="9984928" indent="0">
              <a:buNone/>
              <a:defRPr sz="4992" b="1"/>
            </a:lvl8pPr>
            <a:lvl9pPr marL="11411346" indent="0">
              <a:buNone/>
              <a:defRPr sz="49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7815602"/>
            <a:ext cx="12867534" cy="1149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7B5F-875C-CF42-A490-5B3B24002B8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650E-A3EF-EC4E-9027-52A15827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7B5F-875C-CF42-A490-5B3B24002B8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650E-A3EF-EC4E-9027-52A15827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8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7B5F-875C-CF42-A490-5B3B24002B8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650E-A3EF-EC4E-9027-52A15827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4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1426422"/>
            <a:ext cx="9761984" cy="4992476"/>
          </a:xfrm>
        </p:spPr>
        <p:txBody>
          <a:bodyPr anchor="b"/>
          <a:lstStyle>
            <a:lvl1pPr>
              <a:defRPr sz="9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3080679"/>
            <a:ext cx="15322808" cy="15205259"/>
          </a:xfrm>
        </p:spPr>
        <p:txBody>
          <a:bodyPr/>
          <a:lstStyle>
            <a:lvl1pPr>
              <a:defRPr sz="9984"/>
            </a:lvl1pPr>
            <a:lvl2pPr>
              <a:defRPr sz="8736"/>
            </a:lvl2pPr>
            <a:lvl3pPr>
              <a:defRPr sz="7488"/>
            </a:lvl3pPr>
            <a:lvl4pPr>
              <a:defRPr sz="6240"/>
            </a:lvl4pPr>
            <a:lvl5pPr>
              <a:defRPr sz="6240"/>
            </a:lvl5pPr>
            <a:lvl6pPr>
              <a:defRPr sz="6240"/>
            </a:lvl6pPr>
            <a:lvl7pPr>
              <a:defRPr sz="6240"/>
            </a:lvl7pPr>
            <a:lvl8pPr>
              <a:defRPr sz="6240"/>
            </a:lvl8pPr>
            <a:lvl9pPr>
              <a:defRPr sz="62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6418897"/>
            <a:ext cx="9761984" cy="11891802"/>
          </a:xfrm>
        </p:spPr>
        <p:txBody>
          <a:bodyPr/>
          <a:lstStyle>
            <a:lvl1pPr marL="0" indent="0">
              <a:buNone/>
              <a:defRPr sz="4992"/>
            </a:lvl1pPr>
            <a:lvl2pPr marL="1426418" indent="0">
              <a:buNone/>
              <a:defRPr sz="4368"/>
            </a:lvl2pPr>
            <a:lvl3pPr marL="2852837" indent="0">
              <a:buNone/>
              <a:defRPr sz="3744"/>
            </a:lvl3pPr>
            <a:lvl4pPr marL="4279255" indent="0">
              <a:buNone/>
              <a:defRPr sz="3120"/>
            </a:lvl4pPr>
            <a:lvl5pPr marL="5705673" indent="0">
              <a:buNone/>
              <a:defRPr sz="3120"/>
            </a:lvl5pPr>
            <a:lvl6pPr marL="7132091" indent="0">
              <a:buNone/>
              <a:defRPr sz="3120"/>
            </a:lvl6pPr>
            <a:lvl7pPr marL="8558510" indent="0">
              <a:buNone/>
              <a:defRPr sz="3120"/>
            </a:lvl7pPr>
            <a:lvl8pPr marL="9984928" indent="0">
              <a:buNone/>
              <a:defRPr sz="3120"/>
            </a:lvl8pPr>
            <a:lvl9pPr marL="11411346" indent="0">
              <a:buNone/>
              <a:defRPr sz="31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7B5F-875C-CF42-A490-5B3B24002B8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650E-A3EF-EC4E-9027-52A15827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0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1426422"/>
            <a:ext cx="9761984" cy="4992476"/>
          </a:xfrm>
        </p:spPr>
        <p:txBody>
          <a:bodyPr anchor="b"/>
          <a:lstStyle>
            <a:lvl1pPr>
              <a:defRPr sz="9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3080679"/>
            <a:ext cx="15322808" cy="15205259"/>
          </a:xfrm>
        </p:spPr>
        <p:txBody>
          <a:bodyPr anchor="t"/>
          <a:lstStyle>
            <a:lvl1pPr marL="0" indent="0">
              <a:buNone/>
              <a:defRPr sz="9984"/>
            </a:lvl1pPr>
            <a:lvl2pPr marL="1426418" indent="0">
              <a:buNone/>
              <a:defRPr sz="8736"/>
            </a:lvl2pPr>
            <a:lvl3pPr marL="2852837" indent="0">
              <a:buNone/>
              <a:defRPr sz="7488"/>
            </a:lvl3pPr>
            <a:lvl4pPr marL="4279255" indent="0">
              <a:buNone/>
              <a:defRPr sz="6240"/>
            </a:lvl4pPr>
            <a:lvl5pPr marL="5705673" indent="0">
              <a:buNone/>
              <a:defRPr sz="6240"/>
            </a:lvl5pPr>
            <a:lvl6pPr marL="7132091" indent="0">
              <a:buNone/>
              <a:defRPr sz="6240"/>
            </a:lvl6pPr>
            <a:lvl7pPr marL="8558510" indent="0">
              <a:buNone/>
              <a:defRPr sz="6240"/>
            </a:lvl7pPr>
            <a:lvl8pPr marL="9984928" indent="0">
              <a:buNone/>
              <a:defRPr sz="6240"/>
            </a:lvl8pPr>
            <a:lvl9pPr marL="11411346" indent="0">
              <a:buNone/>
              <a:defRPr sz="624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6418897"/>
            <a:ext cx="9761984" cy="11891802"/>
          </a:xfrm>
        </p:spPr>
        <p:txBody>
          <a:bodyPr/>
          <a:lstStyle>
            <a:lvl1pPr marL="0" indent="0">
              <a:buNone/>
              <a:defRPr sz="4992"/>
            </a:lvl1pPr>
            <a:lvl2pPr marL="1426418" indent="0">
              <a:buNone/>
              <a:defRPr sz="4368"/>
            </a:lvl2pPr>
            <a:lvl3pPr marL="2852837" indent="0">
              <a:buNone/>
              <a:defRPr sz="3744"/>
            </a:lvl3pPr>
            <a:lvl4pPr marL="4279255" indent="0">
              <a:buNone/>
              <a:defRPr sz="3120"/>
            </a:lvl4pPr>
            <a:lvl5pPr marL="5705673" indent="0">
              <a:buNone/>
              <a:defRPr sz="3120"/>
            </a:lvl5pPr>
            <a:lvl6pPr marL="7132091" indent="0">
              <a:buNone/>
              <a:defRPr sz="3120"/>
            </a:lvl6pPr>
            <a:lvl7pPr marL="8558510" indent="0">
              <a:buNone/>
              <a:defRPr sz="3120"/>
            </a:lvl7pPr>
            <a:lvl8pPr marL="9984928" indent="0">
              <a:buNone/>
              <a:defRPr sz="3120"/>
            </a:lvl8pPr>
            <a:lvl9pPr marL="11411346" indent="0">
              <a:buNone/>
              <a:defRPr sz="31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7B5F-875C-CF42-A490-5B3B24002B8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650E-A3EF-EC4E-9027-52A15827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1139161"/>
            <a:ext cx="26105525" cy="4135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5695781"/>
            <a:ext cx="26105525" cy="1357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19831228"/>
            <a:ext cx="6810137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7B5F-875C-CF42-A490-5B3B24002B8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19831228"/>
            <a:ext cx="10215205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19831228"/>
            <a:ext cx="6810137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650E-A3EF-EC4E-9027-52A15827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9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2837" rtl="0" eaLnBrk="1" latinLnBrk="0" hangingPunct="1">
        <a:lnSpc>
          <a:spcPct val="90000"/>
        </a:lnSpc>
        <a:spcBef>
          <a:spcPct val="0"/>
        </a:spcBef>
        <a:buNone/>
        <a:defRPr sz="13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3209" indent="-713209" algn="l" defTabSz="2852837" rtl="0" eaLnBrk="1" latinLnBrk="0" hangingPunct="1">
        <a:lnSpc>
          <a:spcPct val="90000"/>
        </a:lnSpc>
        <a:spcBef>
          <a:spcPts val="3120"/>
        </a:spcBef>
        <a:buFont typeface="Arial" panose="020B0604020202020204" pitchFamily="34" charset="0"/>
        <a:buChar char="•"/>
        <a:defRPr sz="8736" kern="1200">
          <a:solidFill>
            <a:schemeClr val="tx1"/>
          </a:solidFill>
          <a:latin typeface="+mn-lt"/>
          <a:ea typeface="+mn-ea"/>
          <a:cs typeface="+mn-cs"/>
        </a:defRPr>
      </a:lvl1pPr>
      <a:lvl2pPr marL="2139627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7488" kern="1200">
          <a:solidFill>
            <a:schemeClr val="tx1"/>
          </a:solidFill>
          <a:latin typeface="+mn-lt"/>
          <a:ea typeface="+mn-ea"/>
          <a:cs typeface="+mn-cs"/>
        </a:defRPr>
      </a:lvl2pPr>
      <a:lvl3pPr marL="3566046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3pPr>
      <a:lvl4pPr marL="4992464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4pPr>
      <a:lvl5pPr marL="6418882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5pPr>
      <a:lvl6pPr marL="7845301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6pPr>
      <a:lvl7pPr marL="9271719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7pPr>
      <a:lvl8pPr marL="10698137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8pPr>
      <a:lvl9pPr marL="12124555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1pPr>
      <a:lvl2pPr marL="1426418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852837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3pPr>
      <a:lvl4pPr marL="4279255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4pPr>
      <a:lvl5pPr marL="5705673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5pPr>
      <a:lvl6pPr marL="7132091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6pPr>
      <a:lvl7pPr marL="8558510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7pPr>
      <a:lvl8pPr marL="9984928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8pPr>
      <a:lvl9pPr marL="11411346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99556"/>
              </p:ext>
            </p:extLst>
          </p:nvPr>
        </p:nvGraphicFramePr>
        <p:xfrm>
          <a:off x="1953345" y="1906974"/>
          <a:ext cx="26105526" cy="535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1842"/>
                <a:gridCol w="8701842"/>
                <a:gridCol w="8701842"/>
              </a:tblGrid>
              <a:tr h="4871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Тип признака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Название признака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Отклонение от обучающей выборки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Наклон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</a:t>
                      </a:r>
                      <a:r>
                        <a:rPr lang="en-US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%</a:t>
                      </a: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наклон символов;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14%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наклон строк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12%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Интервал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7%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интервал между символами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10%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интервал между словами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7%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интервал между строками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4%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Прочие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1%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частота текста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0%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noFill/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сила нажима</a:t>
                      </a:r>
                      <a:endParaRPr lang="en-US" sz="3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2%</a:t>
                      </a:r>
                      <a:endParaRPr lang="en-US" sz="3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70253" marR="1702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10849971"/>
              </p:ext>
            </p:extLst>
          </p:nvPr>
        </p:nvGraphicFramePr>
        <p:xfrm>
          <a:off x="7695495" y="9675122"/>
          <a:ext cx="15343301" cy="1022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722377" y="182880"/>
            <a:ext cx="29289538" cy="20946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7563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54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2017-05-10T14:35:27Z</cp:lastPrinted>
  <dcterms:created xsi:type="dcterms:W3CDTF">2017-05-10T14:19:42Z</dcterms:created>
  <dcterms:modified xsi:type="dcterms:W3CDTF">2017-05-10T14:35:35Z</dcterms:modified>
</cp:coreProperties>
</file>