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BEF4A-30D0-4B4D-9261-6A6F4FACC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" r="61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4D6906-F037-491D-B961-8AD2EF2DE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9AE1B5-E1E7-4D65-B4CA-2EA9525C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64BFE4D-B6EC-48AD-96C3-8DC55BA1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A960BB-CC8B-4D3D-8E11-8BB209EFB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A2C87CE-8232-48B5-89F0-5E7CC2A1F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F3B7B6-62F3-42ED-AE8C-22D689AB7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468EEB7-EADF-42EA-842E-94FBE0BFD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7777C9-BF3D-48A9-9AFA-8A815B2C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C0771B-7CCD-4393-B3CC-694E6305D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55</cp:revision>
  <dcterms:created xsi:type="dcterms:W3CDTF">2013-07-15T20:26:40Z</dcterms:created>
  <dcterms:modified xsi:type="dcterms:W3CDTF">2019-05-10T00:22:12Z</dcterms:modified>
</cp:coreProperties>
</file>