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82C71-1718-1717-BBA2-9C52C1221E51}" v="517" dt="2024-06-20T15:50:4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9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9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6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PointFusion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dirty="0">
                <a:ea typeface="+mn-lt"/>
                <a:cs typeface="+mn-lt"/>
              </a:rPr>
              <a:t>Deep Sensor Fusion for 3D Bounding Box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6934-272C-4705-36C8-8163D6C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object detection is the fundamental problem in computer vision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7AED-571E-4CEF-12DA-E61B309A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25044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 of object detection is to get the position and orientation of the 3D object .</a:t>
            </a:r>
          </a:p>
          <a:p>
            <a:r>
              <a:rPr lang="en-US" dirty="0"/>
              <a:t>Projecting point cloud onto image leads in </a:t>
            </a:r>
            <a:r>
              <a:rPr lang="en-US" dirty="0">
                <a:ea typeface="+mn-lt"/>
                <a:cs typeface="+mn-lt"/>
              </a:rPr>
              <a:t>lossy data </a:t>
            </a:r>
            <a:r>
              <a:rPr lang="en-US">
                <a:ea typeface="+mn-lt"/>
                <a:cs typeface="+mn-lt"/>
              </a:rPr>
              <a:t>quantization.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2D14-52BB-36E3-7568-8F84BD7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Dence </a:t>
            </a:r>
            <a:r>
              <a:rPr lang="en-US" dirty="0" err="1"/>
              <a:t>PointFusion</a:t>
            </a:r>
            <a:r>
              <a:rPr lang="en-US" dirty="0"/>
              <a:t> architecture.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3B52-71C8-7E56-63A0-9CA82AE3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Consists of 2 feature extractions .</a:t>
            </a:r>
          </a:p>
          <a:p>
            <a:r>
              <a:rPr lang="en-US" dirty="0"/>
              <a:t>A point net variant and a CNN .</a:t>
            </a:r>
          </a:p>
          <a:p>
            <a:r>
              <a:rPr lang="en-US" dirty="0"/>
              <a:t>And 2 </a:t>
            </a:r>
            <a:r>
              <a:rPr lang="en-US" dirty="0">
                <a:ea typeface="+mn-lt"/>
                <a:cs typeface="+mn-lt"/>
              </a:rPr>
              <a:t>two fusion network formulations.</a:t>
            </a:r>
          </a:p>
          <a:p>
            <a:r>
              <a:rPr lang="en-US" dirty="0">
                <a:ea typeface="+mn-lt"/>
                <a:cs typeface="+mn-lt"/>
              </a:rPr>
              <a:t>vanilla global architecture and novel dense architecture .</a:t>
            </a:r>
          </a:p>
          <a:p>
            <a:r>
              <a:rPr lang="en-US" dirty="0">
                <a:ea typeface="+mn-lt"/>
                <a:cs typeface="+mn-lt"/>
              </a:rPr>
              <a:t>The model predicts the spatial offset . </a:t>
            </a:r>
          </a:p>
          <a:p>
            <a:r>
              <a:rPr lang="en-US" dirty="0">
                <a:ea typeface="+mn-lt"/>
                <a:cs typeface="+mn-lt"/>
              </a:rPr>
              <a:t>selects the prediction with the highest score as the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24809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F03-F207-FE2B-A2D7-99BB8A84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PointNet</a:t>
            </a:r>
            <a:r>
              <a:rPr lang="en-US" dirty="0"/>
              <a:t> properties 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6BAB-0241-4103-6879-50B8989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processes the raw points directly without lossy operations.</a:t>
            </a:r>
          </a:p>
          <a:p>
            <a:r>
              <a:rPr lang="en-US" dirty="0"/>
              <a:t> Doesn't use batch normalization .</a:t>
            </a:r>
          </a:p>
          <a:p>
            <a:r>
              <a:rPr lang="en-US" dirty="0">
                <a:ea typeface="+mn-lt"/>
                <a:cs typeface="+mn-lt"/>
              </a:rPr>
              <a:t>fusion model is better at </a:t>
            </a:r>
            <a:r>
              <a:rPr lang="en-US" dirty="0">
                <a:latin typeface="Arial"/>
                <a:ea typeface="+mn-lt"/>
                <a:cs typeface="Arial"/>
              </a:rPr>
              <a:t>estimating the dimension and orientation of objects than the lidar-only model.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3B5-133E-9180-74A4-5711EA43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0F42-49BA-963B-E53E-A4B2F25A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process the inputs using heterogeneous network </a:t>
            </a:r>
            <a:r>
              <a:rPr lang="en-US">
                <a:ea typeface="+mn-lt"/>
                <a:cs typeface="+mn-lt"/>
              </a:rPr>
              <a:t>architectures.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raw point cloud data is directly han</a:t>
            </a:r>
            <a:r>
              <a:rPr lang="en-US">
                <a:latin typeface="Arial"/>
                <a:ea typeface="+mn-lt"/>
                <a:cs typeface="Arial"/>
              </a:rPr>
              <a:t>dled using a </a:t>
            </a:r>
            <a:r>
              <a:rPr lang="en-US" err="1">
                <a:latin typeface="Arial"/>
                <a:ea typeface="+mn-lt"/>
                <a:cs typeface="Arial"/>
              </a:rPr>
              <a:t>PointNet</a:t>
            </a:r>
            <a:r>
              <a:rPr lang="en-US">
                <a:latin typeface="Arial"/>
                <a:ea typeface="+mn-lt"/>
                <a:cs typeface="Arial"/>
              </a:rPr>
              <a:t> model, which avoids lossy input preprocessing.</a:t>
            </a:r>
          </a:p>
          <a:p>
            <a:r>
              <a:rPr lang="en-US">
                <a:ea typeface="+mn-lt"/>
                <a:cs typeface="+mn-lt"/>
              </a:rPr>
              <a:t>It predicts multi</a:t>
            </a:r>
            <a:r>
              <a:rPr lang="en-US">
                <a:latin typeface="Arial"/>
                <a:ea typeface="+mn-lt"/>
                <a:cs typeface="Arial"/>
              </a:rPr>
              <a:t>ple 3D box hypotheses relative to the input 3D points, which serve as spatial anchors, and automatically learns to select the best hypothesis</a:t>
            </a:r>
          </a:p>
          <a:p>
            <a:endParaRPr lang="en-US" dirty="0">
              <a:latin typeface="Arial"/>
              <a:ea typeface="+mn-lt"/>
              <a:cs typeface="Arial"/>
            </a:endParaRPr>
          </a:p>
          <a:p>
            <a:endParaRPr lang="en-US" dirty="0">
              <a:latin typeface="Arial"/>
              <a:ea typeface="+mn-lt"/>
              <a:cs typeface="Arial"/>
            </a:endParaRPr>
          </a:p>
          <a:p>
            <a:endParaRPr lang="en-US" dirty="0">
              <a:latin typeface="Aptos"/>
              <a:ea typeface="+mn-lt"/>
              <a:cs typeface="Arial"/>
            </a:endParaRPr>
          </a:p>
          <a:p>
            <a:endParaRPr lang="en-US" dirty="0">
              <a:latin typeface="Arial"/>
              <a:ea typeface="+mn-lt"/>
              <a:cs typeface="Arial"/>
            </a:endParaRPr>
          </a:p>
          <a:p>
            <a:endParaRPr lang="en-US" dirty="0">
              <a:latin typeface="Aptos" panose="02110004020202020204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5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PointFusion</vt:lpstr>
      <vt:lpstr>3D object detection is the fundamental problem in computer vision .</vt:lpstr>
      <vt:lpstr>Dence PointFusion architecture.</vt:lpstr>
      <vt:lpstr>PointNet properties .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2024-06-20T15:03:22Z</dcterms:created>
  <dcterms:modified xsi:type="dcterms:W3CDTF">2024-06-20T16:48:01Z</dcterms:modified>
</cp:coreProperties>
</file>