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8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6FB1-83A1-468D-8BA5-9FFCB44B183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D53F0-9B78-42F6-B288-9C74F621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8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Summer design should be like this 0.4 &amp; 1 &amp; 2 are the </a:t>
            </a:r>
            <a:r>
              <a:rPr lang="fa-IR" sz="2000" dirty="0" smtClean="0"/>
              <a:t>دقت</a:t>
            </a:r>
          </a:p>
          <a:p>
            <a:pPr algn="r" rtl="1"/>
            <a:r>
              <a:rPr lang="fa-IR" sz="2000" dirty="0" smtClean="0"/>
              <a:t>دمای شب برابر دمای خشک منهای دمای تغییرات روزانه است چون کمترین دما در شب است.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5232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epw</a:t>
            </a:r>
            <a:r>
              <a:rPr lang="en-US" dirty="0" smtClean="0"/>
              <a:t>	</a:t>
            </a:r>
            <a:r>
              <a:rPr lang="en-US" dirty="0" err="1" smtClean="0"/>
              <a:t>metonorm</a:t>
            </a:r>
            <a:r>
              <a:rPr lang="en-US" dirty="0" smtClean="0"/>
              <a:t>	for cities that are not </a:t>
            </a:r>
            <a:r>
              <a:rPr lang="en-US" dirty="0" err="1" smtClean="0"/>
              <a:t>availabele</a:t>
            </a:r>
            <a:endParaRPr lang="en-US" dirty="0" smtClean="0"/>
          </a:p>
          <a:p>
            <a:r>
              <a:rPr lang="en-US" dirty="0" smtClean="0"/>
              <a:t>If city is not in </a:t>
            </a:r>
            <a:r>
              <a:rPr lang="en-US" dirty="0" err="1" smtClean="0"/>
              <a:t>metonorm</a:t>
            </a:r>
            <a:r>
              <a:rPr lang="en-US" dirty="0" smtClean="0"/>
              <a:t> interpolation will be used</a:t>
            </a:r>
          </a:p>
          <a:p>
            <a:r>
              <a:rPr lang="en-US" dirty="0" err="1" smtClean="0"/>
              <a:t>Metenorm</a:t>
            </a:r>
            <a:r>
              <a:rPr lang="en-US" dirty="0" smtClean="0"/>
              <a:t> could be used for other apps like </a:t>
            </a:r>
            <a:r>
              <a:rPr lang="en-US" dirty="0" err="1" smtClean="0"/>
              <a:t>Transys</a:t>
            </a:r>
            <a:r>
              <a:rPr lang="en-US" dirty="0" smtClean="0"/>
              <a:t> &amp;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84" y="3423107"/>
            <a:ext cx="5297041" cy="28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convert data to design builder format we use 	</a:t>
            </a:r>
            <a:r>
              <a:rPr lang="en-US" sz="2000" dirty="0" err="1" smtClean="0">
                <a:solidFill>
                  <a:srgbClr val="FF0000"/>
                </a:solidFill>
              </a:rPr>
              <a:t>energyplus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wether</a:t>
            </a:r>
            <a:r>
              <a:rPr lang="en-US" sz="2000" dirty="0" smtClean="0">
                <a:solidFill>
                  <a:srgbClr val="FF0000"/>
                </a:solidFill>
              </a:rPr>
              <a:t> statics and conversions</a:t>
            </a:r>
          </a:p>
          <a:p>
            <a:r>
              <a:rPr lang="en-US" sz="2000" dirty="0" smtClean="0"/>
              <a:t>Format should be Both EPW and CSV</a:t>
            </a:r>
          </a:p>
          <a:p>
            <a:r>
              <a:rPr lang="en-US" sz="2000" dirty="0" smtClean="0"/>
              <a:t>If you save the file in </a:t>
            </a:r>
            <a:r>
              <a:rPr lang="en-US" sz="2000" dirty="0" err="1" smtClean="0"/>
              <a:t>wetherData</a:t>
            </a:r>
            <a:r>
              <a:rPr lang="en-US" sz="2000" dirty="0" smtClean="0"/>
              <a:t> folder of the </a:t>
            </a:r>
            <a:r>
              <a:rPr lang="en-US" sz="2000" dirty="0" err="1" smtClean="0"/>
              <a:t>designe</a:t>
            </a:r>
            <a:r>
              <a:rPr lang="en-US" sz="2000" dirty="0" smtClean="0"/>
              <a:t> builder software will read it</a:t>
            </a:r>
          </a:p>
          <a:p>
            <a:r>
              <a:rPr lang="en-US" sz="2000" dirty="0" smtClean="0"/>
              <a:t>C:\ProgramData\DesignBuilder\Weather Data </a:t>
            </a:r>
          </a:p>
          <a:p>
            <a:r>
              <a:rPr lang="en-US" sz="2000" dirty="0" smtClean="0"/>
              <a:t>Save in the above directory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97" y="1986354"/>
            <a:ext cx="4028435" cy="310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Design Builder to add Semnan</a:t>
            </a:r>
          </a:p>
          <a:p>
            <a:pPr lvl="1"/>
            <a:r>
              <a:rPr lang="en-US" sz="1600" dirty="0" smtClean="0"/>
              <a:t>Make Copy of a location then edit its name </a:t>
            </a:r>
            <a:r>
              <a:rPr lang="en-US" sz="1600" dirty="0" err="1" smtClean="0"/>
              <a:t>sencondly</a:t>
            </a:r>
            <a:r>
              <a:rPr lang="en-US" sz="1600" dirty="0" smtClean="0"/>
              <a:t> edit the file then add the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Winter </a:t>
            </a:r>
            <a:r>
              <a:rPr lang="en-US" sz="1600" dirty="0" err="1" smtClean="0"/>
              <a:t>designe</a:t>
            </a:r>
            <a:r>
              <a:rPr lang="en-US" sz="1600" dirty="0" smtClean="0"/>
              <a:t> and summer design whether take from 271 journal </a:t>
            </a:r>
          </a:p>
          <a:p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1" y="1399505"/>
            <a:ext cx="5528256" cy="42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27" y="1946245"/>
            <a:ext cx="5517363" cy="318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5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Wind speed from internet and other software</a:t>
            </a:r>
          </a:p>
          <a:p>
            <a:r>
              <a:rPr lang="en-US" sz="2000" dirty="0" smtClean="0"/>
              <a:t>Direction is likewise for Semnan we use 270° like Tehran </a:t>
            </a:r>
            <a:r>
              <a:rPr lang="en-US" sz="2000" dirty="0" err="1" smtClean="0"/>
              <a:t>mening</a:t>
            </a:r>
            <a:r>
              <a:rPr lang="en-US" sz="2000" dirty="0" smtClean="0"/>
              <a:t> west to east</a:t>
            </a:r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87" y="1451020"/>
            <a:ext cx="5563539" cy="42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Summer design should be like this 0.4 &amp; 1 &amp; 2 are the </a:t>
            </a:r>
            <a:r>
              <a:rPr lang="fa-IR" sz="2000" dirty="0" smtClean="0"/>
              <a:t>دقت</a:t>
            </a:r>
          </a:p>
          <a:p>
            <a:pPr algn="r" rtl="1"/>
            <a:r>
              <a:rPr lang="fa-IR" sz="2000" dirty="0" smtClean="0"/>
              <a:t>دمای شب برابر دمای خشک منهای دمای تغییرات روزانه است چون کمترین دما در شب است.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21" y="1457884"/>
            <a:ext cx="6263740" cy="49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2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General is like this</a:t>
            </a:r>
          </a:p>
          <a:p>
            <a:r>
              <a:rPr lang="en-US" sz="2000" dirty="0" smtClean="0"/>
              <a:t>Data is available in forth Tab</a:t>
            </a:r>
          </a:p>
          <a:p>
            <a:endParaRPr lang="en-US" sz="2000" dirty="0" smtClean="0"/>
          </a:p>
          <a:p>
            <a:endParaRPr lang="fa-IR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65" y="669701"/>
            <a:ext cx="485775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0" y="1408794"/>
            <a:ext cx="27336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Summer design should be like this 0.4 &amp; 1 &amp; 2 are the </a:t>
            </a:r>
            <a:r>
              <a:rPr lang="fa-IR" sz="2000" dirty="0" smtClean="0"/>
              <a:t>دقت</a:t>
            </a:r>
          </a:p>
          <a:p>
            <a:pPr algn="r" rtl="1"/>
            <a:r>
              <a:rPr lang="fa-IR" sz="2000" dirty="0" smtClean="0"/>
              <a:t>دمای شب برابر دمای خشک منهای دمای تغییرات روزانه است چون کمترین دما در شب است.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292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76515" cy="4720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69701"/>
            <a:ext cx="12192000" cy="55072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Summer design should be like this 0.4 &amp; 1 &amp; 2 are the </a:t>
            </a:r>
            <a:r>
              <a:rPr lang="fa-IR" sz="2000" dirty="0" smtClean="0"/>
              <a:t>دقت</a:t>
            </a:r>
          </a:p>
          <a:p>
            <a:pPr algn="r" rtl="1"/>
            <a:r>
              <a:rPr lang="fa-IR" sz="2000" dirty="0" smtClean="0"/>
              <a:t>دمای شب برابر دمای خشک منهای دمای تغییرات روزانه است چون کمترین دما در شب است.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177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8</cp:revision>
  <dcterms:created xsi:type="dcterms:W3CDTF">2019-02-20T08:15:32Z</dcterms:created>
  <dcterms:modified xsi:type="dcterms:W3CDTF">2019-02-20T10:56:25Z</dcterms:modified>
</cp:coreProperties>
</file>