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5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4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4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1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5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8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5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6FB1-83A1-468D-8BA5-9FFCB44B183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8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7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76515" cy="64394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5763"/>
            <a:ext cx="12192000" cy="530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 Paste </a:t>
            </a:r>
            <a:r>
              <a:rPr lang="en-US" sz="2000" dirty="0" err="1" smtClean="0"/>
              <a:t>Epw</a:t>
            </a:r>
            <a:r>
              <a:rPr lang="en-US" sz="2000" dirty="0"/>
              <a:t> file </a:t>
            </a:r>
            <a:r>
              <a:rPr lang="en-US" sz="2000" dirty="0" smtClean="0"/>
              <a:t>to		 </a:t>
            </a:r>
            <a:r>
              <a:rPr lang="en-US" sz="2000" dirty="0"/>
              <a:t>D:\EnergyPlusV8-9-0\WeatherData</a:t>
            </a:r>
          </a:p>
          <a:p>
            <a:r>
              <a:rPr lang="en-US" sz="2000" dirty="0" smtClean="0"/>
              <a:t>D</a:t>
            </a:r>
            <a:r>
              <a:rPr lang="en-US" sz="2000" dirty="0"/>
              <a:t>:\</a:t>
            </a:r>
            <a:r>
              <a:rPr lang="en-US" sz="2000" dirty="0" smtClean="0"/>
              <a:t>EnergyPlusV8-9-0\PreProcess\GrndTempCalc</a:t>
            </a:r>
          </a:p>
          <a:p>
            <a:r>
              <a:rPr lang="en-US" sz="2000" dirty="0" smtClean="0"/>
              <a:t>Open CMD</a:t>
            </a:r>
          </a:p>
          <a:p>
            <a:r>
              <a:rPr lang="en-US" sz="2000" dirty="0" smtClean="0"/>
              <a:t>Cd  </a:t>
            </a:r>
            <a:r>
              <a:rPr lang="en-US" sz="2000" dirty="0"/>
              <a:t>D:\EnergyPlusV8-9-0\PreProcess\GrndTempCalc</a:t>
            </a:r>
          </a:p>
          <a:p>
            <a:r>
              <a:rPr lang="en-US" sz="2000" dirty="0" err="1" smtClean="0"/>
              <a:t>Runslab</a:t>
            </a:r>
            <a:r>
              <a:rPr lang="en-US" sz="2000" dirty="0" smtClean="0"/>
              <a:t> </a:t>
            </a:r>
            <a:r>
              <a:rPr lang="en-US" sz="2000" dirty="0" err="1" smtClean="0"/>
              <a:t>slabExample</a:t>
            </a:r>
            <a:r>
              <a:rPr lang="en-US" sz="2000" dirty="0"/>
              <a:t> </a:t>
            </a:r>
            <a:r>
              <a:rPr lang="en-US" sz="2000" dirty="0" smtClean="0"/>
              <a:t>Semnan-</a:t>
            </a:r>
            <a:r>
              <a:rPr lang="en-US" sz="2000" dirty="0" err="1" smtClean="0"/>
              <a:t>hourEPW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directory  D:\</a:t>
            </a:r>
            <a:r>
              <a:rPr lang="en-US" sz="2000" dirty="0" smtClean="0"/>
              <a:t>EnergyPlusV8-9-0\PreProcess\GrndTempCalc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open file </a:t>
            </a:r>
            <a:r>
              <a:rPr lang="en-US" sz="2000" dirty="0" err="1" smtClean="0"/>
              <a:t>slabExample_slab.gtp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Tavrage</a:t>
            </a:r>
            <a:r>
              <a:rPr lang="en-US" sz="2000" dirty="0" smtClean="0"/>
              <a:t> is the ground temp</a:t>
            </a:r>
          </a:p>
          <a:p>
            <a:pPr marL="0" indent="0">
              <a:buNone/>
            </a:pPr>
            <a:r>
              <a:rPr lang="en-US" sz="2000" dirty="0" smtClean="0"/>
              <a:t>Insert it here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547" y="1354831"/>
            <a:ext cx="4311364" cy="3049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323" y="4883643"/>
            <a:ext cx="5515592" cy="1648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256" y="4060653"/>
            <a:ext cx="3256085" cy="24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6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76515" cy="47200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9701"/>
            <a:ext cx="12192000" cy="55072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make your own data copy one of the templates add insert them</a:t>
            </a:r>
          </a:p>
          <a:p>
            <a:r>
              <a:rPr lang="en-US" sz="2000" dirty="0" smtClean="0"/>
              <a:t>Template is available in program library</a:t>
            </a:r>
          </a:p>
          <a:p>
            <a:r>
              <a:rPr lang="en-US" sz="2000" dirty="0" smtClean="0"/>
              <a:t>Zone type</a:t>
            </a:r>
          </a:p>
          <a:p>
            <a:pPr lvl="1"/>
            <a:r>
              <a:rPr lang="en-US" sz="1600" dirty="0" smtClean="0"/>
              <a:t>Standard:	</a:t>
            </a:r>
            <a:r>
              <a:rPr lang="fa-IR" sz="1600" dirty="0" smtClean="0"/>
              <a:t>محیط عادی با سرمایش و گرمایش</a:t>
            </a:r>
          </a:p>
          <a:p>
            <a:pPr lvl="1"/>
            <a:r>
              <a:rPr lang="en-US" sz="1600" dirty="0" smtClean="0"/>
              <a:t>Semi </a:t>
            </a:r>
            <a:r>
              <a:rPr lang="en-US" sz="1600" dirty="0" err="1" smtClean="0"/>
              <a:t>exteriorunconditioned</a:t>
            </a:r>
            <a:r>
              <a:rPr lang="en-US" sz="1600" dirty="0" smtClean="0"/>
              <a:t> 	</a:t>
            </a:r>
            <a:r>
              <a:rPr lang="fa-IR" sz="1600" dirty="0" smtClean="0"/>
              <a:t>راه پله و پارکینگ</a:t>
            </a:r>
          </a:p>
          <a:p>
            <a:pPr lvl="1"/>
            <a:r>
              <a:rPr lang="en-US" sz="1600" dirty="0" smtClean="0"/>
              <a:t>Cavity		</a:t>
            </a:r>
            <a:r>
              <a:rPr lang="fa-IR" sz="1600" dirty="0" smtClean="0"/>
              <a:t>نمای دو پوسته، دیوار دو جداره، فاصله‌ی میان دو دیوار که جریان هوا نداریم اما هوا داریم</a:t>
            </a:r>
          </a:p>
          <a:p>
            <a:pPr lvl="1"/>
            <a:r>
              <a:rPr lang="en-US" sz="1600" dirty="0" smtClean="0"/>
              <a:t>Plenum		</a:t>
            </a:r>
            <a:r>
              <a:rPr lang="fa-IR" sz="1600" dirty="0" smtClean="0"/>
              <a:t>سقف کاذب</a:t>
            </a:r>
            <a:endParaRPr lang="en-US" sz="1600" dirty="0"/>
          </a:p>
          <a:p>
            <a:r>
              <a:rPr lang="fa-IR" sz="2000" dirty="0" smtClean="0"/>
              <a:t>محاسبه</a:t>
            </a:r>
            <a:r>
              <a:rPr lang="en-US" sz="2000" dirty="0" smtClean="0"/>
              <a:t>Factor		</a:t>
            </a:r>
            <a:endParaRPr lang="en-US" sz="2000" dirty="0"/>
          </a:p>
          <a:p>
            <a:r>
              <a:rPr lang="en-US" sz="2000" dirty="0" smtClean="0"/>
              <a:t>Domestic Hot Water </a:t>
            </a:r>
            <a:r>
              <a:rPr lang="fa-IR" sz="2000" dirty="0" smtClean="0"/>
              <a:t>مبحث 16</a:t>
            </a:r>
            <a:r>
              <a:rPr lang="en-US" sz="2000" dirty="0" smtClean="0"/>
              <a:t>	DHW</a:t>
            </a:r>
          </a:p>
          <a:p>
            <a:pPr algn="l"/>
            <a:r>
              <a:rPr lang="en-US" sz="2000" dirty="0" smtClean="0"/>
              <a:t>Setback	</a:t>
            </a:r>
            <a:r>
              <a:rPr lang="fa-IR" sz="2000" dirty="0" smtClean="0"/>
              <a:t>کمینه‌ی دما برای جلوگیری از کاهش دما حتی اگر کسی در محیط نباشد.</a:t>
            </a:r>
          </a:p>
          <a:p>
            <a:pPr algn="l"/>
            <a:r>
              <a:rPr lang="en-US" sz="2000" dirty="0" smtClean="0"/>
              <a:t>Heating &amp; Cooling	</a:t>
            </a:r>
            <a:r>
              <a:rPr lang="fa-IR" sz="2000" dirty="0" smtClean="0"/>
              <a:t>میزان دمای تنظیمی باتوجه به میزان تعداد افراد</a:t>
            </a:r>
          </a:p>
          <a:p>
            <a:pPr algn="l"/>
            <a:r>
              <a:rPr lang="fa-IR" sz="2000" dirty="0" smtClean="0"/>
              <a:t>اگرمیزان تعداد افراد کمتر شود دمایی بین </a:t>
            </a:r>
            <a:r>
              <a:rPr lang="fa-IR" sz="2000" dirty="0" smtClean="0"/>
              <a:t>ایندو دمای انتخابی، تعیین می‌شود.</a:t>
            </a:r>
            <a:endParaRPr lang="fa-IR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434" y="2845157"/>
            <a:ext cx="7058771" cy="73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5005388"/>
            <a:ext cx="6429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7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76515" cy="4720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449" y="695683"/>
            <a:ext cx="10290853" cy="550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2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76515" cy="4720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9701"/>
            <a:ext cx="12192000" cy="5507262"/>
          </a:xfrm>
        </p:spPr>
        <p:txBody>
          <a:bodyPr>
            <a:normAutofit/>
          </a:bodyPr>
          <a:lstStyle/>
          <a:p>
            <a:pPr algn="r" rtl="1"/>
            <a:r>
              <a:rPr lang="en-US" sz="2000" dirty="0" smtClean="0"/>
              <a:t>Bridged</a:t>
            </a:r>
            <a:r>
              <a:rPr lang="fa-IR" sz="2000" dirty="0" smtClean="0"/>
              <a:t> برای میلگرد است.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7" y="1130322"/>
            <a:ext cx="95821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1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Activity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Mohammad</cp:lastModifiedBy>
  <cp:revision>19</cp:revision>
  <dcterms:created xsi:type="dcterms:W3CDTF">2019-02-20T08:15:32Z</dcterms:created>
  <dcterms:modified xsi:type="dcterms:W3CDTF">2019-02-21T12:17:30Z</dcterms:modified>
</cp:coreProperties>
</file>