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0" r:id="rId5"/>
    <p:sldId id="285" r:id="rId6"/>
    <p:sldId id="284" r:id="rId7"/>
    <p:sldId id="286" r:id="rId8"/>
    <p:sldId id="282" r:id="rId9"/>
    <p:sldId id="283"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53" d="100"/>
          <a:sy n="53" d="100"/>
        </p:scale>
        <p:origin x="120"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E754A2A0-41CE-428B-9DDC-DCD1FD12D16A}">
      <dgm:prSet/>
      <dgm:spPr/>
      <dgm:t>
        <a:bodyPr/>
        <a:lstStyle/>
        <a:p>
          <a:pPr>
            <a:defRPr b="1"/>
          </a:pPr>
          <a:r>
            <a:rPr lang="en-US" dirty="0"/>
            <a:t>Lorem Ipsum</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r>
            <a:rPr lang="en-US"/>
            <a:t>Dolor Sit Amet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defRPr b="1"/>
          </a:pPr>
          <a:r>
            <a:rPr lang="en-US"/>
            <a:t>Lorem Ipsum</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r>
            <a:rPr lang="en-US"/>
            <a:t>Dolor Sit Amet</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defRPr b="1"/>
          </a:pPr>
          <a:r>
            <a:rPr lang="en-US"/>
            <a:t>Lorem Ipsum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r>
            <a:rPr lang="en-US"/>
            <a:t>Dolor Sit Amet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r>
            <a:rPr lang="en-US"/>
            <a:t>Consectetuer Elit</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r>
            <a:rPr lang="en-US"/>
            <a:t>Nunc Viverra</a:t>
          </a:r>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r>
            <a:rPr lang="en-US"/>
            <a:t>Consectetuer Elit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r>
            <a:rPr lang="en-US"/>
            <a:t>Nunc Viverra</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dgm:spPr/>
      <dgm:t>
        <a:bodyPr/>
        <a:lstStyle/>
        <a:p>
          <a:r>
            <a:rPr lang="en-US"/>
            <a:t>Consectetuer Elit</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dgm:spPr/>
      <dgm:t>
        <a:bodyPr/>
        <a:lstStyle/>
        <a:p>
          <a:r>
            <a:rPr lang="en-US"/>
            <a:t>Nunc Viverra</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2335802C-9503-4D48-A9ED-32A3D85F5C12}" type="pres">
      <dgm:prSet presAssocID="{E817CCF5-DA3F-4E5F-BE7C-D8111B2BFEBA}" presName="Name0" presStyleCnt="0">
        <dgm:presLayoutVars>
          <dgm:dir/>
          <dgm:animLvl val="lvl"/>
          <dgm:resizeHandles val="exact"/>
        </dgm:presLayoutVars>
      </dgm:prSet>
      <dgm:spPr/>
    </dgm:pt>
    <dgm:pt modelId="{D941D52C-547A-4B7F-B39E-51F1F551AD50}" type="pres">
      <dgm:prSet presAssocID="{E754A2A0-41CE-428B-9DDC-DCD1FD12D16A}" presName="composite" presStyleCnt="0"/>
      <dgm:spPr/>
    </dgm:pt>
    <dgm:pt modelId="{BC98A3E8-6033-4966-8271-B11DCB38D7E6}" type="pres">
      <dgm:prSet presAssocID="{E754A2A0-41CE-428B-9DDC-DCD1FD12D16A}" presName="parTx" presStyleLbl="node1" presStyleIdx="0" presStyleCnt="3">
        <dgm:presLayoutVars>
          <dgm:chMax val="0"/>
          <dgm:chPref val="0"/>
          <dgm:bulletEnabled val="1"/>
        </dgm:presLayoutVars>
      </dgm:prSet>
      <dgm:spPr/>
    </dgm:pt>
    <dgm:pt modelId="{9342D65A-2FD4-4E09-82A1-00EEDACB86B1}" type="pres">
      <dgm:prSet presAssocID="{E754A2A0-41CE-428B-9DDC-DCD1FD12D16A}" presName="desTx" presStyleLbl="revTx" presStyleIdx="0" presStyleCnt="3">
        <dgm:presLayoutVars>
          <dgm:bulletEnabled val="1"/>
        </dgm:presLayoutVars>
      </dgm:prSet>
      <dgm:spPr/>
    </dgm:pt>
    <dgm:pt modelId="{20965C75-6E7B-41AD-8DEF-DD37D78A0353}" type="pres">
      <dgm:prSet presAssocID="{02D8D4EF-9694-45C7-AF26-E20371B3C352}" presName="space" presStyleCnt="0"/>
      <dgm:spPr/>
    </dgm:pt>
    <dgm:pt modelId="{7128C781-7727-4A28-8A9D-A78125B9FF23}" type="pres">
      <dgm:prSet presAssocID="{DCCE571A-4D30-4294-ABAF-6885F619D2D9}" presName="composite" presStyleCnt="0"/>
      <dgm:spPr/>
    </dgm:pt>
    <dgm:pt modelId="{716C1DA3-BE62-4263-93EA-913233264AAE}" type="pres">
      <dgm:prSet presAssocID="{DCCE571A-4D30-4294-ABAF-6885F619D2D9}" presName="parTx" presStyleLbl="node1" presStyleIdx="1" presStyleCnt="3" custLinFactNeighborX="6603" custLinFactNeighborY="27490">
        <dgm:presLayoutVars>
          <dgm:chMax val="0"/>
          <dgm:chPref val="0"/>
          <dgm:bulletEnabled val="1"/>
        </dgm:presLayoutVars>
      </dgm:prSet>
      <dgm:spPr/>
    </dgm:pt>
    <dgm:pt modelId="{49AA0C7F-9A41-4E75-92E8-27E162239909}" type="pres">
      <dgm:prSet presAssocID="{DCCE571A-4D30-4294-ABAF-6885F619D2D9}" presName="desTx" presStyleLbl="revTx" presStyleIdx="1" presStyleCnt="3">
        <dgm:presLayoutVars>
          <dgm:bulletEnabled val="1"/>
        </dgm:presLayoutVars>
      </dgm:prSet>
      <dgm:spPr/>
    </dgm:pt>
    <dgm:pt modelId="{86E4C519-7FE5-4F34-A2CC-86DB1DD9BDED}" type="pres">
      <dgm:prSet presAssocID="{2C1DF6EC-6090-4926-A556-3D2417B7F2AA}" presName="space" presStyleCnt="0"/>
      <dgm:spPr/>
    </dgm:pt>
    <dgm:pt modelId="{8BCD825B-A57F-4BEA-92A0-101738990A4E}" type="pres">
      <dgm:prSet presAssocID="{1C1B28B7-2609-4BAA-AAAB-5801EDFD334C}" presName="composite" presStyleCnt="0"/>
      <dgm:spPr/>
    </dgm:pt>
    <dgm:pt modelId="{F923C608-41D3-4E86-8B31-C6E7D5F74812}" type="pres">
      <dgm:prSet presAssocID="{1C1B28B7-2609-4BAA-AAAB-5801EDFD334C}" presName="parTx" presStyleLbl="node1" presStyleIdx="2" presStyleCnt="3">
        <dgm:presLayoutVars>
          <dgm:chMax val="0"/>
          <dgm:chPref val="0"/>
          <dgm:bulletEnabled val="1"/>
        </dgm:presLayoutVars>
      </dgm:prSet>
      <dgm:spPr/>
    </dgm:pt>
    <dgm:pt modelId="{B1A003AE-C84F-4188-B8AE-5B085D9CCD7F}" type="pres">
      <dgm:prSet presAssocID="{1C1B28B7-2609-4BAA-AAAB-5801EDFD334C}" presName="desTx" presStyleLbl="revTx" presStyleIdx="2" presStyleCnt="3">
        <dgm:presLayoutVars>
          <dgm:bulletEnabled val="1"/>
        </dgm:presLayoutVars>
      </dgm:prSet>
      <dgm:spPr/>
    </dgm:pt>
  </dgm:ptLst>
  <dgm:cxnLst>
    <dgm:cxn modelId="{37C60E03-02E6-4366-8946-E002A6C59ECA}" type="presOf" srcId="{28C188E4-A3B1-47AF-802E-B2DED21921BA}" destId="{B1A003AE-C84F-4188-B8AE-5B085D9CCD7F}" srcOrd="0" destOrd="0" presId="urn:microsoft.com/office/officeart/2005/8/layout/chevron1"/>
    <dgm:cxn modelId="{5A824B0F-CE98-456D-8C1F-2B4A558F0257}" type="presOf" srcId="{C2F66EED-74C3-4F36-A1D4-8AFCBB009938}" destId="{9342D65A-2FD4-4E09-82A1-00EEDACB86B1}" srcOrd="0" destOrd="0" presId="urn:microsoft.com/office/officeart/2005/8/layout/chevron1"/>
    <dgm:cxn modelId="{A714F310-532E-454B-947F-933D901EEA58}" type="presOf" srcId="{C1BC2591-8C91-4D2E-838F-26D0C0073985}" destId="{B1A003AE-C84F-4188-B8AE-5B085D9CCD7F}" srcOrd="0" destOrd="1" presId="urn:microsoft.com/office/officeart/2005/8/layout/chevron1"/>
    <dgm:cxn modelId="{CE13601D-E1A5-42B4-9435-EF16045E60FA}" srcId="{E754A2A0-41CE-428B-9DDC-DCD1FD12D16A}" destId="{E73E8133-584D-4C45-99EA-6F2691A17A73}" srcOrd="1" destOrd="0" parTransId="{19366B0E-517E-41A1-A871-4D800CF4D2F7}" sibTransId="{C09243AF-AD07-4CBF-84F7-E2CD9DD2CEF1}"/>
    <dgm:cxn modelId="{CAC80931-E32A-4C79-BFAC-BC950E078175}" type="presOf" srcId="{E754A2A0-41CE-428B-9DDC-DCD1FD12D16A}" destId="{BC98A3E8-6033-4966-8271-B11DCB38D7E6}" srcOrd="0" destOrd="0" presId="urn:microsoft.com/office/officeart/2005/8/layout/chevron1"/>
    <dgm:cxn modelId="{05037335-2E5B-48BE-86A9-5372B1A16299}" srcId="{E817CCF5-DA3F-4E5F-BE7C-D8111B2BFEBA}" destId="{1C1B28B7-2609-4BAA-AAAB-5801EDFD334C}" srcOrd="2" destOrd="0" parTransId="{2BF5F791-D223-44A4-B231-6C3F4B786D08}" sibTransId="{A432C086-9156-4D32-A06E-6E237CC66D92}"/>
    <dgm:cxn modelId="{ADFA2D6D-815E-44D8-A731-CC3245BDADC2}" type="presOf" srcId="{19AE6A50-B2F7-4F98-A456-DF10E94887E7}" destId="{9342D65A-2FD4-4E09-82A1-00EEDACB86B1}" srcOrd="0" destOrd="2" presId="urn:microsoft.com/office/officeart/2005/8/layout/chevron1"/>
    <dgm:cxn modelId="{1E922C74-8BCD-48B5-9201-5E7CCC50DB48}" type="presOf" srcId="{E73E8133-584D-4C45-99EA-6F2691A17A73}" destId="{9342D65A-2FD4-4E09-82A1-00EEDACB86B1}" srcOrd="0" destOrd="1" presId="urn:microsoft.com/office/officeart/2005/8/layout/chevron1"/>
    <dgm:cxn modelId="{B807BF75-BC86-4A84-AB83-7B8BC68E737C}" srcId="{1C1B28B7-2609-4BAA-AAAB-5801EDFD334C}" destId="{28C188E4-A3B1-47AF-802E-B2DED21921BA}" srcOrd="0" destOrd="0" parTransId="{C89C556F-BA69-4B68-9F7C-1121B26764B0}" sibTransId="{7BEFF1EA-4DB5-4BD3-A89B-DF0184626A1A}"/>
    <dgm:cxn modelId="{D1B32484-28F0-428A-9520-8334A2F3F0B1}" srcId="{DCCE571A-4D30-4294-ABAF-6885F619D2D9}" destId="{80308036-41FA-49DF-BC56-8BE1223C877B}" srcOrd="2" destOrd="0" parTransId="{CB4C8DF6-8671-4F14-9BD6-68E721D7CBE8}" sibTransId="{1F052CFC-B532-468F-8AAE-C7C381ADE52A}"/>
    <dgm:cxn modelId="{7A243DB8-C0B8-4718-B558-CE939B8FF03E}" srcId="{E754A2A0-41CE-428B-9DDC-DCD1FD12D16A}" destId="{C2F66EED-74C3-4F36-A1D4-8AFCBB009938}" srcOrd="0" destOrd="0" parTransId="{5CF5C62A-BD1A-4922-92B6-33ECA44C1F76}" sibTransId="{F9BAA161-AAEC-4A41-B4D9-A27EAD80526E}"/>
    <dgm:cxn modelId="{1F0B9DB9-D32A-4755-83BD-FE18028863B2}" type="presOf" srcId="{80308036-41FA-49DF-BC56-8BE1223C877B}" destId="{49AA0C7F-9A41-4E75-92E8-27E162239909}" srcOrd="0" destOrd="2" presId="urn:microsoft.com/office/officeart/2005/8/layout/chevron1"/>
    <dgm:cxn modelId="{084484BE-E3C8-4ED6-BC7F-21384D7C6B86}" type="presOf" srcId="{6BF509EE-1E1E-4BF7-84F4-158CD8D2DC09}" destId="{49AA0C7F-9A41-4E75-92E8-27E162239909}" srcOrd="0" destOrd="1" presId="urn:microsoft.com/office/officeart/2005/8/layout/chevron1"/>
    <dgm:cxn modelId="{21A58AC1-74A6-478E-AB17-51181940286A}" type="presOf" srcId="{B4C55E9F-B5C0-4AD1-919B-D2D83AC9CD40}" destId="{49AA0C7F-9A41-4E75-92E8-27E162239909}" srcOrd="0" destOrd="0" presId="urn:microsoft.com/office/officeart/2005/8/layout/chevron1"/>
    <dgm:cxn modelId="{2FC74BC2-82F3-440F-A269-3E8283D24E99}" type="presOf" srcId="{DCCE571A-4D30-4294-ABAF-6885F619D2D9}" destId="{716C1DA3-BE62-4263-93EA-913233264AAE}" srcOrd="0" destOrd="0" presId="urn:microsoft.com/office/officeart/2005/8/layout/chevron1"/>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8778ABD9-C262-4DF9-8C1E-BF1D063BB5C9}" srcId="{1C1B28B7-2609-4BAA-AAAB-5801EDFD334C}" destId="{F74BC01B-5E1E-4ADD-9515-00356B79D176}" srcOrd="2" destOrd="0" parTransId="{E80B95A6-581A-4BC4-B523-74C273FD8287}" sibTransId="{FD8ABA08-9D28-4DE1-846B-EF07372F5BF8}"/>
    <dgm:cxn modelId="{9B4673E0-AE4A-4877-AB02-B56CB4FAAB5D}" type="presOf" srcId="{1C1B28B7-2609-4BAA-AAAB-5801EDFD334C}" destId="{F923C608-41D3-4E86-8B31-C6E7D5F74812}" srcOrd="0" destOrd="0" presId="urn:microsoft.com/office/officeart/2005/8/layout/chevron1"/>
    <dgm:cxn modelId="{E70347E4-4461-4B80-8927-4CA0AEBFAAF8}" srcId="{E817CCF5-DA3F-4E5F-BE7C-D8111B2BFEBA}" destId="{DCCE571A-4D30-4294-ABAF-6885F619D2D9}" srcOrd="1" destOrd="0" parTransId="{3AD83C96-5A95-4337-BF2D-97454AF7F108}" sibTransId="{2C1DF6EC-6090-4926-A556-3D2417B7F2AA}"/>
    <dgm:cxn modelId="{21177BF5-E115-4855-94A4-E27094B0EC00}" type="presOf" srcId="{E817CCF5-DA3F-4E5F-BE7C-D8111B2BFEBA}" destId="{2335802C-9503-4D48-A9ED-32A3D85F5C12}" srcOrd="0" destOrd="0" presId="urn:microsoft.com/office/officeart/2005/8/layout/chevron1"/>
    <dgm:cxn modelId="{D20E76FA-21CC-446B-8735-8A5FCDFC9E0E}" srcId="{1C1B28B7-2609-4BAA-AAAB-5801EDFD334C}" destId="{C1BC2591-8C91-4D2E-838F-26D0C0073985}" srcOrd="1" destOrd="0" parTransId="{7DCA0393-C91B-458E-9602-70CA0004F5AA}" sibTransId="{472A1DB7-924E-4E35-8E55-E1EE1C624B51}"/>
    <dgm:cxn modelId="{D2D819FE-8E24-439E-8B9E-F1AAF419C0C0}" type="presOf" srcId="{F74BC01B-5E1E-4ADD-9515-00356B79D176}" destId="{B1A003AE-C84F-4188-B8AE-5B085D9CCD7F}" srcOrd="0" destOrd="2" presId="urn:microsoft.com/office/officeart/2005/8/layout/chevron1"/>
    <dgm:cxn modelId="{BD1F2CFA-15BF-4261-A6D7-A88640BAE9A3}" type="presParOf" srcId="{2335802C-9503-4D48-A9ED-32A3D85F5C12}" destId="{D941D52C-547A-4B7F-B39E-51F1F551AD50}" srcOrd="0" destOrd="0" presId="urn:microsoft.com/office/officeart/2005/8/layout/chevron1"/>
    <dgm:cxn modelId="{E454A11D-4DE3-4133-9A38-C7EC609C383B}" type="presParOf" srcId="{D941D52C-547A-4B7F-B39E-51F1F551AD50}" destId="{BC98A3E8-6033-4966-8271-B11DCB38D7E6}" srcOrd="0" destOrd="0" presId="urn:microsoft.com/office/officeart/2005/8/layout/chevron1"/>
    <dgm:cxn modelId="{0CEAF397-8950-4FEE-909A-4954D285E993}" type="presParOf" srcId="{D941D52C-547A-4B7F-B39E-51F1F551AD50}" destId="{9342D65A-2FD4-4E09-82A1-00EEDACB86B1}" srcOrd="1" destOrd="0" presId="urn:microsoft.com/office/officeart/2005/8/layout/chevron1"/>
    <dgm:cxn modelId="{C08B79B6-E8D2-4E25-9430-87F3215304C2}" type="presParOf" srcId="{2335802C-9503-4D48-A9ED-32A3D85F5C12}" destId="{20965C75-6E7B-41AD-8DEF-DD37D78A0353}" srcOrd="1" destOrd="0" presId="urn:microsoft.com/office/officeart/2005/8/layout/chevron1"/>
    <dgm:cxn modelId="{7336566B-24FD-41C1-8EC7-48D787F1255F}" type="presParOf" srcId="{2335802C-9503-4D48-A9ED-32A3D85F5C12}" destId="{7128C781-7727-4A28-8A9D-A78125B9FF23}" srcOrd="2" destOrd="0" presId="urn:microsoft.com/office/officeart/2005/8/layout/chevron1"/>
    <dgm:cxn modelId="{47158AC8-D15D-4469-9EB3-C638CD800F10}" type="presParOf" srcId="{7128C781-7727-4A28-8A9D-A78125B9FF23}" destId="{716C1DA3-BE62-4263-93EA-913233264AAE}" srcOrd="0" destOrd="0" presId="urn:microsoft.com/office/officeart/2005/8/layout/chevron1"/>
    <dgm:cxn modelId="{33DA2532-A672-4C35-9DC4-B1528EA1CF39}" type="presParOf" srcId="{7128C781-7727-4A28-8A9D-A78125B9FF23}" destId="{49AA0C7F-9A41-4E75-92E8-27E162239909}" srcOrd="1" destOrd="0" presId="urn:microsoft.com/office/officeart/2005/8/layout/chevron1"/>
    <dgm:cxn modelId="{EBBEC274-E781-416B-8B0B-FD4B1F50D247}" type="presParOf" srcId="{2335802C-9503-4D48-A9ED-32A3D85F5C12}" destId="{86E4C519-7FE5-4F34-A2CC-86DB1DD9BDED}" srcOrd="3" destOrd="0" presId="urn:microsoft.com/office/officeart/2005/8/layout/chevron1"/>
    <dgm:cxn modelId="{BC671897-7681-4753-9418-3E5A7CC9D7A6}" type="presParOf" srcId="{2335802C-9503-4D48-A9ED-32A3D85F5C12}" destId="{8BCD825B-A57F-4BEA-92A0-101738990A4E}" srcOrd="4" destOrd="0" presId="urn:microsoft.com/office/officeart/2005/8/layout/chevron1"/>
    <dgm:cxn modelId="{DF2C5963-0BE5-4293-AFD7-CB66F6A5DAB9}" type="presParOf" srcId="{8BCD825B-A57F-4BEA-92A0-101738990A4E}" destId="{F923C608-41D3-4E86-8B31-C6E7D5F74812}" srcOrd="0" destOrd="0" presId="urn:microsoft.com/office/officeart/2005/8/layout/chevron1"/>
    <dgm:cxn modelId="{F426C428-5FE0-4D19-BED6-1DBA72EB5B34}" type="presParOf" srcId="{8BCD825B-A57F-4BEA-92A0-101738990A4E}" destId="{B1A003AE-C84F-4188-B8AE-5B085D9CCD7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8A3E8-6033-4966-8271-B11DCB38D7E6}">
      <dsp:nvSpPr>
        <dsp:cNvPr id="0" name=""/>
        <dsp:cNvSpPr/>
      </dsp:nvSpPr>
      <dsp:spPr>
        <a:xfrm>
          <a:off x="4237" y="85164"/>
          <a:ext cx="3542658" cy="141706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defRPr b="1"/>
          </a:pPr>
          <a:r>
            <a:rPr lang="en-US" sz="2700" kern="1200" dirty="0"/>
            <a:t>Lorem Ipsum</a:t>
          </a:r>
        </a:p>
      </dsp:txBody>
      <dsp:txXfrm>
        <a:off x="712769" y="85164"/>
        <a:ext cx="2125595" cy="1417063"/>
      </dsp:txXfrm>
    </dsp:sp>
    <dsp:sp modelId="{9342D65A-2FD4-4E09-82A1-00EEDACB86B1}">
      <dsp:nvSpPr>
        <dsp:cNvPr id="0" name=""/>
        <dsp:cNvSpPr/>
      </dsp:nvSpPr>
      <dsp:spPr>
        <a:xfrm>
          <a:off x="4237" y="1679360"/>
          <a:ext cx="2834126" cy="124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a:t>Dolor Sit Amet</a:t>
          </a:r>
        </a:p>
        <a:p>
          <a:pPr marL="228600" lvl="1" indent="-228600" algn="l" defTabSz="1200150">
            <a:lnSpc>
              <a:spcPct val="90000"/>
            </a:lnSpc>
            <a:spcBef>
              <a:spcPct val="0"/>
            </a:spcBef>
            <a:spcAft>
              <a:spcPct val="15000"/>
            </a:spcAft>
            <a:buChar char="•"/>
          </a:pPr>
          <a:r>
            <a:rPr lang="en-US" sz="2700" kern="1200"/>
            <a:t>Consectetuer Elit</a:t>
          </a:r>
        </a:p>
        <a:p>
          <a:pPr marL="228600" lvl="1" indent="-228600" algn="l" defTabSz="1200150">
            <a:lnSpc>
              <a:spcPct val="90000"/>
            </a:lnSpc>
            <a:spcBef>
              <a:spcPct val="0"/>
            </a:spcBef>
            <a:spcAft>
              <a:spcPct val="15000"/>
            </a:spcAft>
            <a:buChar char="•"/>
          </a:pPr>
          <a:r>
            <a:rPr lang="en-US" sz="2700" kern="1200"/>
            <a:t>Nunc Viverra</a:t>
          </a:r>
        </a:p>
      </dsp:txBody>
      <dsp:txXfrm>
        <a:off x="4237" y="1679360"/>
        <a:ext cx="2834126" cy="1245375"/>
      </dsp:txXfrm>
    </dsp:sp>
    <dsp:sp modelId="{716C1DA3-BE62-4263-93EA-913233264AAE}">
      <dsp:nvSpPr>
        <dsp:cNvPr id="0" name=""/>
        <dsp:cNvSpPr/>
      </dsp:nvSpPr>
      <dsp:spPr>
        <a:xfrm>
          <a:off x="3564817" y="474715"/>
          <a:ext cx="3542658" cy="141706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defRPr b="1"/>
          </a:pPr>
          <a:r>
            <a:rPr lang="en-US" sz="2700" kern="1200"/>
            <a:t>Lorem Ipsum</a:t>
          </a:r>
        </a:p>
      </dsp:txBody>
      <dsp:txXfrm>
        <a:off x="4273349" y="474715"/>
        <a:ext cx="2125595" cy="1417063"/>
      </dsp:txXfrm>
    </dsp:sp>
    <dsp:sp modelId="{49AA0C7F-9A41-4E75-92E8-27E162239909}">
      <dsp:nvSpPr>
        <dsp:cNvPr id="0" name=""/>
        <dsp:cNvSpPr/>
      </dsp:nvSpPr>
      <dsp:spPr>
        <a:xfrm>
          <a:off x="3330895" y="1679360"/>
          <a:ext cx="2834126" cy="124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a:t>Dolor Sit Amet</a:t>
          </a:r>
        </a:p>
        <a:p>
          <a:pPr marL="228600" lvl="1" indent="-228600" algn="l" defTabSz="1200150">
            <a:lnSpc>
              <a:spcPct val="90000"/>
            </a:lnSpc>
            <a:spcBef>
              <a:spcPct val="0"/>
            </a:spcBef>
            <a:spcAft>
              <a:spcPct val="15000"/>
            </a:spcAft>
            <a:buChar char="•"/>
          </a:pPr>
          <a:r>
            <a:rPr lang="en-US" sz="2700" kern="1200"/>
            <a:t>Consectetuer Elit</a:t>
          </a:r>
        </a:p>
        <a:p>
          <a:pPr marL="228600" lvl="1" indent="-228600" algn="l" defTabSz="1200150">
            <a:lnSpc>
              <a:spcPct val="90000"/>
            </a:lnSpc>
            <a:spcBef>
              <a:spcPct val="0"/>
            </a:spcBef>
            <a:spcAft>
              <a:spcPct val="15000"/>
            </a:spcAft>
            <a:buChar char="•"/>
          </a:pPr>
          <a:r>
            <a:rPr lang="en-US" sz="2700" kern="1200"/>
            <a:t>Nunc Viverra</a:t>
          </a:r>
        </a:p>
      </dsp:txBody>
      <dsp:txXfrm>
        <a:off x="3330895" y="1679360"/>
        <a:ext cx="2834126" cy="1245375"/>
      </dsp:txXfrm>
    </dsp:sp>
    <dsp:sp modelId="{F923C608-41D3-4E86-8B31-C6E7D5F74812}">
      <dsp:nvSpPr>
        <dsp:cNvPr id="0" name=""/>
        <dsp:cNvSpPr/>
      </dsp:nvSpPr>
      <dsp:spPr>
        <a:xfrm>
          <a:off x="6657554" y="85164"/>
          <a:ext cx="3542658" cy="141706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defRPr b="1"/>
          </a:pPr>
          <a:r>
            <a:rPr lang="en-US" sz="2700" kern="1200"/>
            <a:t>Lorem Ipsum</a:t>
          </a:r>
        </a:p>
      </dsp:txBody>
      <dsp:txXfrm>
        <a:off x="7366086" y="85164"/>
        <a:ext cx="2125595" cy="1417063"/>
      </dsp:txXfrm>
    </dsp:sp>
    <dsp:sp modelId="{B1A003AE-C84F-4188-B8AE-5B085D9CCD7F}">
      <dsp:nvSpPr>
        <dsp:cNvPr id="0" name=""/>
        <dsp:cNvSpPr/>
      </dsp:nvSpPr>
      <dsp:spPr>
        <a:xfrm>
          <a:off x="6657554" y="1679360"/>
          <a:ext cx="2834126" cy="124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a:t>Dolor Sit Amet</a:t>
          </a:r>
        </a:p>
        <a:p>
          <a:pPr marL="228600" lvl="1" indent="-228600" algn="l" defTabSz="1200150">
            <a:lnSpc>
              <a:spcPct val="90000"/>
            </a:lnSpc>
            <a:spcBef>
              <a:spcPct val="0"/>
            </a:spcBef>
            <a:spcAft>
              <a:spcPct val="15000"/>
            </a:spcAft>
            <a:buChar char="•"/>
          </a:pPr>
          <a:r>
            <a:rPr lang="en-US" sz="2700" kern="1200"/>
            <a:t>Consectetuer Elit</a:t>
          </a:r>
        </a:p>
        <a:p>
          <a:pPr marL="228600" lvl="1" indent="-228600" algn="l" defTabSz="1200150">
            <a:lnSpc>
              <a:spcPct val="90000"/>
            </a:lnSpc>
            <a:spcBef>
              <a:spcPct val="0"/>
            </a:spcBef>
            <a:spcAft>
              <a:spcPct val="15000"/>
            </a:spcAft>
            <a:buChar char="•"/>
          </a:pPr>
          <a:r>
            <a:rPr lang="en-US" sz="2700" kern="1200"/>
            <a:t>Nunc Viverra</a:t>
          </a:r>
        </a:p>
      </dsp:txBody>
      <dsp:txXfrm>
        <a:off x="6657554" y="1679360"/>
        <a:ext cx="2834126" cy="12453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8221" y="-1291771"/>
            <a:ext cx="13120221" cy="8527144"/>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6" y="1420484"/>
            <a:ext cx="4100417" cy="2000695"/>
          </a:xfrm>
        </p:spPr>
        <p:txBody>
          <a:bodyPr>
            <a:normAutofit fontScale="90000"/>
          </a:bodyPr>
          <a:lstStyle/>
          <a:p>
            <a:pPr algn="l"/>
            <a:r>
              <a:rPr lang="en-US" sz="4000" dirty="0"/>
              <a:t>An In-depth Analysis of Polls &amp; Polling: By the Numbers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7" y="3421179"/>
            <a:ext cx="4100417" cy="2030719"/>
          </a:xfrm>
        </p:spPr>
        <p:txBody>
          <a:bodyPr>
            <a:normAutofit fontScale="77500" lnSpcReduction="20000"/>
          </a:bodyPr>
          <a:lstStyle/>
          <a:p>
            <a:pPr algn="l"/>
            <a:r>
              <a:rPr lang="en-US" sz="2300" u="sng" dirty="0">
                <a:solidFill>
                  <a:srgbClr val="5792BA"/>
                </a:solidFill>
              </a:rPr>
              <a:t>Group 4                                          </a:t>
            </a:r>
          </a:p>
          <a:p>
            <a:pPr algn="l"/>
            <a:r>
              <a:rPr lang="en-US" sz="2300" dirty="0">
                <a:solidFill>
                  <a:srgbClr val="5792BA"/>
                </a:solidFill>
              </a:rPr>
              <a:t>Trey Griffin             </a:t>
            </a:r>
            <a:r>
              <a:rPr lang="en-US" dirty="0">
                <a:solidFill>
                  <a:srgbClr val="5792BA"/>
                </a:solidFill>
              </a:rPr>
              <a:t>                        </a:t>
            </a:r>
            <a:r>
              <a:rPr lang="en-US" sz="2300" dirty="0">
                <a:solidFill>
                  <a:srgbClr val="5792BA"/>
                </a:solidFill>
              </a:rPr>
              <a:t>David Cook-Francis                       Grant Grossman                         Aakash Rahman                         Michael Peyser                              David Debrowski</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A2AE100-1463-499B-95D2-B719352B1F51}"/>
              </a:ext>
            </a:extLst>
          </p:cNvPr>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b="1" u="sng" dirty="0">
                <a:solidFill>
                  <a:srgbClr val="FFFFFF"/>
                </a:solidFill>
              </a:rPr>
              <a:t>Core Message &amp; Hypothesis</a:t>
            </a:r>
          </a:p>
        </p:txBody>
      </p:sp>
      <p:sp>
        <p:nvSpPr>
          <p:cNvPr id="5" name="Rectangle 4">
            <a:extLst>
              <a:ext uri="{FF2B5EF4-FFF2-40B4-BE49-F238E27FC236}">
                <a16:creationId xmlns:a16="http://schemas.microsoft.com/office/drawing/2014/main" id="{4166ECA3-053A-4BD3-B591-6BED3F84FCD8}"/>
              </a:ext>
            </a:extLst>
          </p:cNvPr>
          <p:cNvSpPr/>
          <p:nvPr/>
        </p:nvSpPr>
        <p:spPr>
          <a:xfrm>
            <a:off x="913795" y="3070927"/>
            <a:ext cx="10353762" cy="3045558"/>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By compiling the national polling data from the past 3 Presidential Elections starting with 2008, we can, with a high degree of accuracy and certainty, predict the winner in each of the 50 states, along with the eventual winner. This can be done consistently, within a +-5 point margin of error. Of the many ways to convey these findings via the utilization of data analysis and maps (4 Bar, 2 Scatter, 2 Heat) we will discuss the veracity of pollsters, on both a state and national level. Historically, national polling is both less expensive and more accurate than its statewide counterparts and our chosen data sets reflect that sentiment accordingly. However, each of these methods still play an integral role in the overall prediction of election results. With that in mind, we will also make a prediction regarding the 2020 election, deploying some of the very same techniques used in prior polls in elections to announce our winner, within the confines of the aforementioned margin of error.</a:t>
            </a:r>
          </a:p>
        </p:txBody>
      </p:sp>
    </p:spTree>
    <p:extLst>
      <p:ext uri="{BB962C8B-B14F-4D97-AF65-F5344CB8AC3E}">
        <p14:creationId xmlns:p14="http://schemas.microsoft.com/office/powerpoint/2010/main" val="295693509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A7AF3-AFBE-40BB-B7B1-22CCBA01CEB6}"/>
              </a:ext>
            </a:extLst>
          </p:cNvPr>
          <p:cNvSpPr>
            <a:spLocks noGrp="1"/>
          </p:cNvSpPr>
          <p:nvPr>
            <p:ph type="title"/>
          </p:nvPr>
        </p:nvSpPr>
        <p:spPr>
          <a:xfrm>
            <a:off x="924443" y="1023257"/>
            <a:ext cx="3732902" cy="4570457"/>
          </a:xfrm>
          <a:effectLst/>
        </p:spPr>
        <p:txBody>
          <a:bodyPr>
            <a:normAutofit/>
          </a:bodyPr>
          <a:lstStyle/>
          <a:p>
            <a:pPr algn="l"/>
            <a:r>
              <a:rPr lang="en-US" dirty="0"/>
              <a:t>Questions &amp; Data</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487D76-EE1D-40AF-9BA6-5C7EB5BA9A97}"/>
              </a:ext>
            </a:extLst>
          </p:cNvPr>
          <p:cNvSpPr>
            <a:spLocks noGrp="1"/>
          </p:cNvSpPr>
          <p:nvPr>
            <p:ph idx="1"/>
          </p:nvPr>
        </p:nvSpPr>
        <p:spPr>
          <a:xfrm>
            <a:off x="5252560" y="320041"/>
            <a:ext cx="6617876" cy="6217920"/>
          </a:xfrm>
          <a:effectLst/>
        </p:spPr>
        <p:txBody>
          <a:bodyPr anchor="ctr">
            <a:normAutofit fontScale="55000" lnSpcReduction="20000"/>
          </a:bodyPr>
          <a:lstStyle/>
          <a:p>
            <a:r>
              <a:rPr lang="en-US" dirty="0"/>
              <a:t>Q1:  - How heavily can polls be relied upon &amp; why certain polls are consistently more accurate than others?</a:t>
            </a:r>
          </a:p>
          <a:p>
            <a:r>
              <a:rPr lang="en-US" dirty="0"/>
              <a:t>A: Our contention regarding the accuracy of polling on a national level. National vs. State. Reasons why?</a:t>
            </a:r>
          </a:p>
          <a:p>
            <a:r>
              <a:rPr lang="en-US" dirty="0"/>
              <a:t>Q2: - Why Hillary Clinton was expected to win the 2016 election with the collected polling data &amp; why this data was still considered accurate with the given outcome.</a:t>
            </a:r>
          </a:p>
          <a:p>
            <a:r>
              <a:rPr lang="en-US" dirty="0"/>
              <a:t>A: All data pointed to a win for Clinton. Our initial thought was that the polling was somehow inaccurate. Upon further analysis, we realized that due to the margin of error associated with these polls, they are still considered accurate even if the end result favors the other candidate who was predicted to lose. This phenomenon occurred multiple times in 2016 (list those states: Wisconsin, Florida, etc.) subsequently swinging key battleground states in favor of Trump, allowing him to ultimately win the election.</a:t>
            </a:r>
          </a:p>
          <a:p>
            <a:r>
              <a:rPr lang="en-US" dirty="0"/>
              <a:t> </a:t>
            </a:r>
          </a:p>
          <a:p>
            <a:r>
              <a:rPr lang="en-US" dirty="0"/>
              <a:t>Q3: - Why certain pollsters have gained credibility in this space over their counterparts.</a:t>
            </a:r>
          </a:p>
          <a:p>
            <a:r>
              <a:rPr lang="en-US" dirty="0"/>
              <a:t>A: Reasons &amp; a list of those pollsters nationally and locally.</a:t>
            </a:r>
          </a:p>
          <a:p>
            <a:r>
              <a:rPr lang="en-US" dirty="0"/>
              <a:t>Q4: - Will another close election call into question the veracity of polling and/or how it’s viewed by the general public or is it here to stay?</a:t>
            </a:r>
          </a:p>
          <a:p>
            <a:r>
              <a:rPr lang="en-US" dirty="0"/>
              <a:t>A: ?</a:t>
            </a:r>
          </a:p>
          <a:p>
            <a:r>
              <a:rPr lang="en-US" dirty="0"/>
              <a:t> Q5: - In our current data centric society, are there other ways to predict who will win elections other than polls (e.g. incumbent/party approval ratings, primary results, gerrymandering, Twitter following, etc.? What are they &amp; how accurate?</a:t>
            </a:r>
          </a:p>
          <a:p>
            <a:r>
              <a:rPr lang="en-US" dirty="0"/>
              <a:t>A: ?</a:t>
            </a:r>
          </a:p>
        </p:txBody>
      </p:sp>
    </p:spTree>
    <p:extLst>
      <p:ext uri="{BB962C8B-B14F-4D97-AF65-F5344CB8AC3E}">
        <p14:creationId xmlns:p14="http://schemas.microsoft.com/office/powerpoint/2010/main" val="238894543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A2AE100-1463-499B-95D2-B719352B1F51}"/>
              </a:ext>
            </a:extLst>
          </p:cNvPr>
          <p:cNvSpPr>
            <a:spLocks noGrp="1"/>
          </p:cNvSpPr>
          <p:nvPr>
            <p:ph type="title"/>
          </p:nvPr>
        </p:nvSpPr>
        <p:spPr>
          <a:xfrm>
            <a:off x="913794" y="741515"/>
            <a:ext cx="10353761" cy="1633340"/>
          </a:xfrm>
        </p:spPr>
        <p:txBody>
          <a:bodyPr vert="horz" lIns="91440" tIns="45720" rIns="91440" bIns="45720" rtlCol="0" anchor="ctr">
            <a:normAutofit/>
          </a:bodyPr>
          <a:lstStyle/>
          <a:p>
            <a:endParaRPr lang="en-US" sz="4800" b="1" u="sng" dirty="0">
              <a:solidFill>
                <a:srgbClr val="FFFFFF"/>
              </a:solidFill>
            </a:endParaRPr>
          </a:p>
        </p:txBody>
      </p:sp>
      <p:sp>
        <p:nvSpPr>
          <p:cNvPr id="5" name="Rectangle 4">
            <a:extLst>
              <a:ext uri="{FF2B5EF4-FFF2-40B4-BE49-F238E27FC236}">
                <a16:creationId xmlns:a16="http://schemas.microsoft.com/office/drawing/2014/main" id="{4166ECA3-053A-4BD3-B591-6BED3F84FCD8}"/>
              </a:ext>
            </a:extLst>
          </p:cNvPr>
          <p:cNvSpPr/>
          <p:nvPr/>
        </p:nvSpPr>
        <p:spPr>
          <a:xfrm>
            <a:off x="913795" y="3070927"/>
            <a:ext cx="10353762" cy="3045558"/>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p:txBody>
      </p:sp>
    </p:spTree>
    <p:extLst>
      <p:ext uri="{BB962C8B-B14F-4D97-AF65-F5344CB8AC3E}">
        <p14:creationId xmlns:p14="http://schemas.microsoft.com/office/powerpoint/2010/main" val="2637163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32B6D1-7679-4F0F-9425-7C2507407C3F}"/>
              </a:ext>
            </a:extLst>
          </p:cNvPr>
          <p:cNvPicPr>
            <a:picLocks noChangeAspect="1"/>
          </p:cNvPicPr>
          <p:nvPr/>
        </p:nvPicPr>
        <p:blipFill rotWithShape="1">
          <a:blip r:embed="rId3"/>
          <a:srcRect t="6705" b="18295"/>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2C46832-32BD-41FB-ACD8-61A988843417}"/>
              </a:ext>
            </a:extLst>
          </p:cNvPr>
          <p:cNvSpPr>
            <a:spLocks noGrp="1"/>
          </p:cNvSpPr>
          <p:nvPr>
            <p:ph type="title"/>
          </p:nvPr>
        </p:nvSpPr>
        <p:spPr>
          <a:xfrm>
            <a:off x="321733" y="290195"/>
            <a:ext cx="11548532" cy="4260844"/>
          </a:xfrm>
        </p:spPr>
        <p:txBody>
          <a:bodyPr vert="horz" lIns="91440" tIns="45720" rIns="91440" bIns="45720" rtlCol="0" anchor="t">
            <a:normAutofit/>
          </a:bodyPr>
          <a:lstStyle/>
          <a:p>
            <a:pPr algn="l"/>
            <a:endParaRPr lang="en-US" sz="11500">
              <a:solidFill>
                <a:schemeClr val="tx1"/>
              </a:solidFill>
            </a:endParaRPr>
          </a:p>
        </p:txBody>
      </p:sp>
      <p:sp>
        <p:nvSpPr>
          <p:cNvPr id="12" name="Rectangle 1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30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41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a:solidFill>
                  <a:srgbClr val="FFFFFF"/>
                </a:solidFill>
              </a:rPr>
              <a:t>Title Lorem Ipsum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4294967295"/>
            <p:extLst>
              <p:ext uri="{D42A27DB-BD31-4B8C-83A1-F6EECF244321}">
                <p14:modId xmlns:p14="http://schemas.microsoft.com/office/powerpoint/2010/main" val="4153137778"/>
              </p:ext>
            </p:extLst>
          </p:nvPr>
        </p:nvGraphicFramePr>
        <p:xfrm>
          <a:off x="0" y="923925"/>
          <a:ext cx="10204450" cy="300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0774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Nova</vt:lpstr>
      <vt:lpstr>Arial Nova Light</vt:lpstr>
      <vt:lpstr>Wingdings 2</vt:lpstr>
      <vt:lpstr>SlateVTI</vt:lpstr>
      <vt:lpstr>An In-depth Analysis of Polls &amp; Polling: By the Numbers</vt:lpstr>
      <vt:lpstr>Core Message &amp; Hypothesis</vt:lpstr>
      <vt:lpstr>Questions &amp; Data</vt:lpstr>
      <vt:lpstr>PowerPoint Presentation</vt:lpstr>
      <vt:lpstr>PowerPoint Presentation</vt:lpstr>
      <vt:lpstr>PowerPoint Presentation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2020-07-27T05:35:26Z</dcterms:created>
  <dcterms:modified xsi:type="dcterms:W3CDTF">2020-07-27T05:48:14Z</dcterms:modified>
</cp:coreProperties>
</file>