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82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1000" y="1752600"/>
            <a:ext cx="3586479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i="1" dirty="0">
                <a:solidFill>
                  <a:srgbClr val="00B0F0"/>
                </a:solidFill>
              </a:rPr>
              <a:t>E-</a:t>
            </a:r>
            <a:r>
              <a:rPr lang="en-US" sz="3200" b="1" i="1" dirty="0" err="1">
                <a:solidFill>
                  <a:srgbClr val="00B0F0"/>
                </a:solidFill>
              </a:rPr>
              <a:t>Commerese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200" b="1" i="1" dirty="0">
                <a:solidFill>
                  <a:srgbClr val="00B0F0"/>
                </a:solidFill>
              </a:rPr>
              <a:t>Website</a:t>
            </a:r>
            <a:r>
              <a:rPr lang="en-US" sz="3200" b="1" dirty="0">
                <a:solidFill>
                  <a:srgbClr val="00B0F0"/>
                </a:solidFill>
              </a:rPr>
              <a:t> </a:t>
            </a:r>
            <a:r>
              <a:rPr lang="en-US" sz="3200" b="1" i="1" dirty="0">
                <a:solidFill>
                  <a:srgbClr val="00B0F0"/>
                </a:solidFill>
              </a:rPr>
              <a:t>Logs</a:t>
            </a:r>
            <a:r>
              <a:rPr lang="en-US" sz="3200" b="1" dirty="0">
                <a:solidFill>
                  <a:srgbClr val="00B0F0"/>
                </a:solidFill>
              </a:rPr>
              <a:t> </a:t>
            </a:r>
            <a:endParaRPr sz="3200" b="1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5" y="3086100"/>
            <a:ext cx="11296650" cy="2854628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y:</a:t>
            </a:r>
            <a:endParaRPr sz="2000" dirty="0"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1.</a:t>
            </a:r>
            <a:r>
              <a:rPr sz="2000" b="1" spc="-7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NAME: Priyanshu Verma</a:t>
            </a:r>
          </a:p>
          <a:p>
            <a:pPr marL="2763520">
              <a:lnSpc>
                <a:spcPct val="100000"/>
              </a:lnSpc>
            </a:pP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2. DEPT: COMPUTER SCIENCE ENGINEERING  </a:t>
            </a:r>
          </a:p>
          <a:p>
            <a:pPr marL="2763520">
              <a:lnSpc>
                <a:spcPct val="100000"/>
              </a:lnSpc>
            </a:pP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3.COLLEGE :GITA Autonomous College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Rectangle 2"/>
          <p:cNvSpPr/>
          <p:nvPr/>
        </p:nvSpPr>
        <p:spPr>
          <a:xfrm>
            <a:off x="1295400" y="2895600"/>
            <a:ext cx="9982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List of references and sources used in the development of the analysis and presentation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Add scholarly publications, papers, and web resources.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5374-091B-4D02-B258-A63E2103E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1"/>
            <a:ext cx="7848600" cy="533400"/>
          </a:xfrm>
        </p:spPr>
        <p:txBody>
          <a:bodyPr/>
          <a:lstStyle/>
          <a:p>
            <a:r>
              <a:rPr lang="en-US" dirty="0"/>
              <a:t>Getting Started with Enterprise-grade AI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7F3CC-2E4C-4973-9BAF-E99A64C83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504" y="1371600"/>
            <a:ext cx="6804991" cy="525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0993-A751-40E6-BBFA-A360CB3F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5029200" cy="1219200"/>
          </a:xfrm>
        </p:spPr>
        <p:txBody>
          <a:bodyPr/>
          <a:lstStyle/>
          <a:p>
            <a:r>
              <a:rPr lang="en-IN" dirty="0"/>
              <a:t>Getting Started with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00951-FCD3-466E-8BBD-BB33434C9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12" y="1131113"/>
            <a:ext cx="7305376" cy="568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70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4174861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926465" lvl="1" indent="-457200">
              <a:spcBef>
                <a:spcPts val="14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3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280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3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280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3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3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280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764390" y="2885267"/>
            <a:ext cx="12011056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 explanation of the dataset's significance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Analyzing unstructured e-commerce website logs presents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difficulties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 extract meaningful insights, exploratory data analysis and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visualization are required.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381000" y="2971800"/>
            <a:ext cx="11658600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Overview of the suggested remedy: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Making use of exploratory data analysis (EDA) methods 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Using data visualization to enhance comprehension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significance of comprehending consumer behavior and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refining sales tactics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914400" y="1981200"/>
            <a:ext cx="9392315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Synopsis of the approach to system development: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Gathering and preparing data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Analyzing exploratory data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Techniques for visualizing data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Interpretation and the creation of insights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81000" y="2209800"/>
            <a:ext cx="10591800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lgorithms (if any) employed in data analysis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Methodology for deploying the analysis: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Technologies and tools used for on-premises installation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or cloud-based deployment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48127-D287-5322-247E-C2D0D7DFFD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3383"/>
            <a:ext cx="3657599" cy="2134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C621C8-A031-75E5-9867-8A4A3F1E0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871537"/>
            <a:ext cx="3757383" cy="2338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671617-6801-41D5-8856-007C29D453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256" y="3429000"/>
            <a:ext cx="3657600" cy="2557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21009F-7306-CE95-8320-36D02C514D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11" y="3429000"/>
            <a:ext cx="3791189" cy="26631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496835-28EE-B00D-42EC-213FCD2C3B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12" y="990600"/>
            <a:ext cx="3657600" cy="3773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304800" y="2971800"/>
            <a:ext cx="11430000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synopsis of the main conclusions and observations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role that data visualization and EDA play in informing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business decisions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consequences for marketing campaigns and e-commerce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strategies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5" dirty="0">
                <a:solidFill>
                  <a:srgbClr val="1CACE3"/>
                </a:solidFill>
              </a:rPr>
              <a:t>FUTURE</a:t>
            </a:r>
            <a:r>
              <a:rPr sz="3300" spc="-110" dirty="0">
                <a:solidFill>
                  <a:srgbClr val="1CACE3"/>
                </a:solidFill>
              </a:rPr>
              <a:t> </a:t>
            </a:r>
            <a:r>
              <a:rPr sz="3300" spc="-15" dirty="0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28600" y="2057400"/>
            <a:ext cx="11506200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Possibilities for more research and development: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sophisticated machine learning methods for forecasting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tracking and analyzing website records in real time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Integration with additional data sources to provide a holistic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perspective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269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CAPSTONE PROJECT</vt:lpstr>
      <vt:lpstr>OUTLINE</vt:lpstr>
      <vt:lpstr>PROBLEM STATEMENT</vt:lpstr>
      <vt:lpstr>PROPOSED SOLUTION</vt:lpstr>
      <vt:lpstr>SYSTEM APPROACH</vt:lpstr>
      <vt:lpstr>ALGORITHM &amp; DEPLOYMENT</vt:lpstr>
      <vt:lpstr>RESULT</vt:lpstr>
      <vt:lpstr>CONCLUSION</vt:lpstr>
      <vt:lpstr>FUTURE SCOPE</vt:lpstr>
      <vt:lpstr>REFERENCES</vt:lpstr>
      <vt:lpstr>Getting Started with Enterprise-grade AI </vt:lpstr>
      <vt:lpstr>Getting Started with Data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admin</dc:creator>
  <cp:lastModifiedBy>Priyanshu Verma</cp:lastModifiedBy>
  <cp:revision>9</cp:revision>
  <dcterms:created xsi:type="dcterms:W3CDTF">2024-04-05T08:48:08Z</dcterms:created>
  <dcterms:modified xsi:type="dcterms:W3CDTF">2024-06-28T15:16:01Z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2024-04-05T00:00:00Z</vt:filetime>
  </property>
</Properties>
</file>