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84" r:id="rId5"/>
    <p:sldId id="287" r:id="rId6"/>
    <p:sldId id="288" r:id="rId7"/>
    <p:sldId id="261" r:id="rId8"/>
    <p:sldId id="289" r:id="rId9"/>
    <p:sldId id="299" r:id="rId10"/>
    <p:sldId id="300" r:id="rId11"/>
    <p:sldId id="262" r:id="rId12"/>
    <p:sldId id="297" r:id="rId13"/>
    <p:sldId id="298" r:id="rId14"/>
    <p:sldId id="29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1" autoAdjust="0"/>
    <p:restoredTop sz="94899" autoAdjust="0"/>
  </p:normalViewPr>
  <p:slideViewPr>
    <p:cSldViewPr snapToGrid="0" snapToObjects="1" showGuides="1">
      <p:cViewPr varScale="1">
        <p:scale>
          <a:sx n="97" d="100"/>
          <a:sy n="97" d="100"/>
        </p:scale>
        <p:origin x="96" y="230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1531451"/>
            <a:ext cx="4873752" cy="1709928"/>
          </a:xfrm>
        </p:spPr>
        <p:txBody>
          <a:bodyPr/>
          <a:lstStyle/>
          <a:p>
            <a:r>
              <a:rPr lang="en-US" dirty="0"/>
              <a:t>TIC TAE TOE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9124" y="3301154"/>
            <a:ext cx="4873752" cy="630936"/>
          </a:xfrm>
        </p:spPr>
        <p:txBody>
          <a:bodyPr/>
          <a:lstStyle/>
          <a:p>
            <a:r>
              <a:rPr lang="en-US" dirty="0"/>
              <a:t>-By Priyanshu Verma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6BA0C8-E511-4017-B2DD-E8E1FB4DE6E3}"/>
              </a:ext>
            </a:extLst>
          </p:cNvPr>
          <p:cNvSpPr txBox="1"/>
          <p:nvPr/>
        </p:nvSpPr>
        <p:spPr>
          <a:xfrm>
            <a:off x="3561332" y="946676"/>
            <a:ext cx="2534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FINAL PROJECT</a:t>
            </a:r>
            <a:endParaRPr lang="en-IN" sz="3200" u="sng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20273BF-8EF9-4E70-9139-C0B3BA372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792" y="1255996"/>
            <a:ext cx="4103137" cy="409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8C7540E-B0E4-8988-0AC7-7E0E7DD8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Interface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F3D20-2309-63AE-98EC-B0B39012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9E0B8-E907-B063-5006-1AC4BB8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A2F75-9D02-3ED8-071B-99FC210D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AFF2785-2E68-4FDE-B1C8-B43A4FA21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143" y="1809750"/>
            <a:ext cx="7569464" cy="4160838"/>
          </a:xfrm>
        </p:spPr>
      </p:pic>
    </p:spTree>
    <p:extLst>
      <p:ext uri="{BB962C8B-B14F-4D97-AF65-F5344CB8AC3E}">
        <p14:creationId xmlns:p14="http://schemas.microsoft.com/office/powerpoint/2010/main" val="1003636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AD6B-0EBB-7092-13C6-240F8A4A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955" y="1201699"/>
            <a:ext cx="4959821" cy="1162762"/>
          </a:xfrm>
        </p:spPr>
        <p:txBody>
          <a:bodyPr/>
          <a:lstStyle/>
          <a:p>
            <a:r>
              <a:rPr lang="en-US" altLang="zh-CN" dirty="0"/>
              <a:t>Summary</a:t>
            </a:r>
            <a:br>
              <a:rPr lang="en-US" dirty="0"/>
            </a:br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EDD0654D-0EEE-9D11-4D37-133C0B9A496D}"/>
              </a:ext>
            </a:extLst>
          </p:cNvPr>
          <p:cNvPicPr preferRelativeResize="0">
            <a:picLocks noGrp="1"/>
          </p:cNvPicPr>
          <p:nvPr>
            <p:ph type="pic"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173606" y="1027085"/>
            <a:ext cx="4818888" cy="4803829"/>
          </a:xfr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A7609-6E6A-B996-BC29-F9AA857D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1421" y="2252130"/>
            <a:ext cx="4818888" cy="2130552"/>
          </a:xfrm>
        </p:spPr>
        <p:txBody>
          <a:bodyPr/>
          <a:lstStyle/>
          <a:p>
            <a:r>
              <a:rPr lang="en-US" altLang="zh-CN" sz="1800" dirty="0"/>
              <a:t>Creating a Tic Tac Toe game using Java GUI offers a delightful and instructive journey, enhancing cognitive abilities through enjoyable engagement. The process not only fosters entertainment but also serves as a valuable learning experience. The game's uncomplicated design makes it an excellent entry point for those eager to explore game development or delve into cutting-edge technologies within the realm of computer science.</a:t>
            </a:r>
            <a:endParaRPr lang="en-US" sz="18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A450CD4-3018-DBCF-3A32-B72A7DCF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72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/>
              <a:t>Written in java programming language.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/>
              <a:t>This java project is based on GUI board-based game..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/>
              <a:t>All the gaming rules are the same.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/>
              <a:t>Reduces the manual struggle to play this game.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/>
              <a:t>This will provide lots of TIC TAC TOE matches without any error.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A3AEEA97-64DC-4736-9017-3FC4D8FB7556}"/>
              </a:ext>
            </a:extLst>
          </p:cNvPr>
          <p:cNvPicPr preferRelativeResize="0">
            <a:picLocks noGrp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7944213" y="806824"/>
            <a:ext cx="4247787" cy="4867835"/>
          </a:xfrm>
        </p:spPr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6E8D-F725-5549-D79B-2197F331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365" y="675047"/>
            <a:ext cx="8317642" cy="1376978"/>
          </a:xfrm>
        </p:spPr>
        <p:txBody>
          <a:bodyPr/>
          <a:lstStyle/>
          <a:p>
            <a:r>
              <a:rPr lang="en-US" b="1" dirty="0"/>
              <a:t>Working: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02FC-1940-72AB-8671-0839E2CF02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27875" y="809103"/>
            <a:ext cx="866240" cy="1019697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13DEF-ED86-6E5A-5AD2-C9B364E4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485" y="1948978"/>
            <a:ext cx="6758186" cy="29600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A hash shape square board grid.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One of the players has to choose, 'O' and the other, 'X' to mark their respective cells.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 The player will have to input a numerical character, from 1 to 9, to select a position for X or O into the 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 The game ends when one whole row/column/ diagonal filled with his/her respective character ('O' or 'X').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If the blank spaces in the grid are all filled, and there is no winner, then the game is said to be a draw.</a:t>
            </a: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6FC47-3017-DA16-F8BF-CBFF553CB9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E4D9-A114-4773-6B3B-37FA10EAB08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629145" y="6400904"/>
            <a:ext cx="640080" cy="246888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944E9C-F73A-4E70-8133-7A3AC96CE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656" y="2473951"/>
            <a:ext cx="2442702" cy="243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8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135DEC17-7793-A28F-6420-878EDB94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687"/>
            <a:ext cx="5179205" cy="1153450"/>
          </a:xfrm>
        </p:spPr>
        <p:txBody>
          <a:bodyPr/>
          <a:lstStyle/>
          <a:p>
            <a:r>
              <a:rPr lang="en-US" sz="5400" dirty="0"/>
              <a:t>System design: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5AE64-060D-5DA2-F1C8-F32CD829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4037D-4CE3-17DC-7A2A-64E8120A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7F9DE-790E-73FB-5997-D2866752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147BC-71D0-4087-AB0F-5E74AD4D5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90C2EF-55D3-4ECA-B321-14885E694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92" y="1321669"/>
            <a:ext cx="11175626" cy="486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08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8692FD-3676-EAB5-DC24-364040BE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B3F929-AF18-813C-9936-2EAB595110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E1E1E"/>
                </a:solidFill>
                <a:effectLst/>
                <a:latin typeface="system"/>
              </a:rPr>
              <a:t>Teaches strategy skills.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88347-D7E0-F453-D17B-7C2C383510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E1E1E"/>
                </a:solidFill>
                <a:effectLst/>
                <a:latin typeface="system"/>
              </a:rPr>
              <a:t>Improves the ability to concentrate and focus.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9AA47D-4B67-1E1F-043D-9C7471285F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E1E1E"/>
                </a:solidFill>
                <a:effectLst/>
                <a:latin typeface="system"/>
              </a:rPr>
              <a:t>Helps to deal with cognitive decline.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0E702-3A2A-79FE-6C7C-4ABFA3EC82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E1E1E"/>
                </a:solidFill>
                <a:effectLst/>
                <a:latin typeface="system"/>
              </a:rPr>
              <a:t>Develops logical thinking.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7671AF-A580-DFF8-DD53-11CF125B5C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7"/>
            <a:ext cx="2528887" cy="252888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1E1E1E"/>
                </a:solidFill>
                <a:effectLst/>
                <a:latin typeface="system"/>
              </a:rPr>
              <a:t>Sets the foundation for learning more complex games.</a:t>
            </a:r>
          </a:p>
        </p:txBody>
      </p:sp>
    </p:spTree>
    <p:extLst>
      <p:ext uri="{BB962C8B-B14F-4D97-AF65-F5344CB8AC3E}">
        <p14:creationId xmlns:p14="http://schemas.microsoft.com/office/powerpoint/2010/main" val="55935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E19F-7CA0-486F-A2EA-CB71D5D5F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85" y="834914"/>
            <a:ext cx="11898086" cy="1014984"/>
          </a:xfrm>
        </p:spPr>
        <p:txBody>
          <a:bodyPr/>
          <a:lstStyle/>
          <a:p>
            <a:r>
              <a:rPr lang="en-US" sz="5400" dirty="0"/>
              <a:t>Advantages      Disadvantages </a:t>
            </a:r>
            <a:endParaRPr lang="en-IN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C5D0B-0A77-400A-8D0E-8CC828F035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Roboto Condensed" panose="020B0604020202020204" pitchFamily="2" charset="0"/>
              </a:rPr>
              <a:t> It helps improve concentration and focus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Roboto Condensed" panose="02000000000000000000" pitchFamily="2" charset="0"/>
              </a:rPr>
              <a:t> It can help relieve stress and anxiety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Roboto Condensed" panose="02000000000000000000" pitchFamily="2" charset="0"/>
              </a:rPr>
              <a:t>It increases your creativity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Roboto Condensed" panose="02000000000000000000" pitchFamily="2" charset="0"/>
              </a:rPr>
              <a:t> It can be played anywhere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Roboto Condensed" panose="02000000000000000000" pitchFamily="2" charset="0"/>
              </a:rPr>
              <a:t>It exercises your brain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3F72E-7A13-407D-9593-6D035401A6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11331-617F-4D25-A014-0595ECEF9E9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i="0" dirty="0">
                <a:solidFill>
                  <a:srgbClr val="1E1E1E"/>
                </a:solidFill>
                <a:effectLst/>
                <a:latin typeface="system"/>
              </a:rPr>
              <a:t>When you know how to win, the game isn’t very challenging.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E1E1E"/>
                </a:solidFill>
                <a:effectLst/>
                <a:latin typeface="system"/>
              </a:rPr>
              <a:t> It can get boring if every game ends in a tie.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E1E1E"/>
                </a:solidFill>
                <a:effectLst/>
                <a:latin typeface="system"/>
              </a:rPr>
              <a:t>The game can be addictive and can lead to wasting a lot of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E1E1E"/>
                </a:solidFill>
                <a:effectLst/>
                <a:latin typeface="system"/>
              </a:rPr>
              <a:t>It’s a solved game.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E1E1E"/>
                </a:solidFill>
                <a:effectLst/>
                <a:latin typeface="system"/>
              </a:rPr>
              <a:t>You can’t play the game solo.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BE1D7-8F1A-4D92-9383-08D9F9DCD660}"/>
              </a:ext>
            </a:extLst>
          </p:cNvPr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9468B-F2A7-4DAB-B953-8E9131582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1532B4-39A2-49F2-A176-0B7FE12E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C48F6F5-5E64-48CD-B785-E536A2EC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439418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E540B-2199-409D-B822-E878A01ED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E2E17-A45E-4707-AA90-7567362E4F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 </a:t>
            </a:r>
            <a:endParaRPr lang="en-IN" sz="1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22DB1-19DC-42BE-B3B5-175E6D9A3D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593823-688A-49CA-871E-F286F9D7E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B015DD-AC0E-43E0-AD53-411BDD11394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203960" y="4137356"/>
            <a:ext cx="9957547" cy="1330189"/>
          </a:xfrm>
        </p:spPr>
        <p:txBody>
          <a:bodyPr/>
          <a:lstStyle/>
          <a:p>
            <a:pPr marL="571500" indent="-571500"/>
            <a:r>
              <a:rPr lang="en-US" sz="3600" dirty="0"/>
              <a:t>We want to design more complex</a:t>
            </a:r>
            <a:r>
              <a:rPr lang="en-IN" sz="3600" dirty="0"/>
              <a:t> boards in future.</a:t>
            </a:r>
            <a:endParaRPr lang="en-US" sz="3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01BED-AFF1-4CBF-B6D9-0080D845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890F55-4DEE-475A-B653-4AD49909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0019378-27F1-4979-A2E4-21E3DA21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E3A00-268C-4594-8F09-A0E0EB65122E}"/>
              </a:ext>
            </a:extLst>
          </p:cNvPr>
          <p:cNvSpPr txBox="1"/>
          <p:nvPr/>
        </p:nvSpPr>
        <p:spPr>
          <a:xfrm>
            <a:off x="1138177" y="2349810"/>
            <a:ext cx="9668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Keyboard functions will be added.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56543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8C7540E-B0E4-8988-0AC7-7E0E7DD8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683076" cy="1014984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Interface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F3D20-2309-63AE-98EC-B0B39012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9E0B8-E907-B063-5006-1AC4BB8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A2F75-9D02-3ED8-071B-99FC210D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01F8BAD-0290-4BED-ABFB-FC6EB2132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070" y="1809750"/>
            <a:ext cx="7189610" cy="4160838"/>
          </a:xfrm>
        </p:spPr>
      </p:pic>
    </p:spTree>
    <p:extLst>
      <p:ext uri="{BB962C8B-B14F-4D97-AF65-F5344CB8AC3E}">
        <p14:creationId xmlns:p14="http://schemas.microsoft.com/office/powerpoint/2010/main" val="2011023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8C7540E-B0E4-8988-0AC7-7E0E7DD8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Interface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F3D20-2309-63AE-98EC-B0B39012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9E0B8-E907-B063-5006-1AC4BB8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A2F75-9D02-3ED8-071B-99FC210D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4386C23-D59F-4F7C-A0F0-F91333E3F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913" y="1809750"/>
            <a:ext cx="7181925" cy="4160838"/>
          </a:xfrm>
        </p:spPr>
      </p:pic>
    </p:spTree>
    <p:extLst>
      <p:ext uri="{BB962C8B-B14F-4D97-AF65-F5344CB8AC3E}">
        <p14:creationId xmlns:p14="http://schemas.microsoft.com/office/powerpoint/2010/main" val="1797915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{E7BADB8F-B4C4-40EC-A80F-96136CB84384}tf11429527_win32</Template>
  <TotalTime>89</TotalTime>
  <Words>417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Century Gothic</vt:lpstr>
      <vt:lpstr>Karla</vt:lpstr>
      <vt:lpstr>Roboto Condensed</vt:lpstr>
      <vt:lpstr>system</vt:lpstr>
      <vt:lpstr>Univers Condensed Light</vt:lpstr>
      <vt:lpstr>Office Theme</vt:lpstr>
      <vt:lpstr>TIC TAE TOE</vt:lpstr>
      <vt:lpstr>Introduction </vt:lpstr>
      <vt:lpstr>Working:</vt:lpstr>
      <vt:lpstr>System design:</vt:lpstr>
      <vt:lpstr>uses</vt:lpstr>
      <vt:lpstr>Advantages      Disadvantages </vt:lpstr>
      <vt:lpstr>Future scope:</vt:lpstr>
      <vt:lpstr>Interface</vt:lpstr>
      <vt:lpstr>Interface</vt:lpstr>
      <vt:lpstr>Interface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TAE TOE</dc:title>
  <dc:creator>Priyanshu Verma</dc:creator>
  <cp:lastModifiedBy>Priyanshu Verma</cp:lastModifiedBy>
  <cp:revision>2</cp:revision>
  <dcterms:created xsi:type="dcterms:W3CDTF">2023-12-03T12:13:41Z</dcterms:created>
  <dcterms:modified xsi:type="dcterms:W3CDTF">2023-12-03T14:00:37Z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