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7" r:id="rId6"/>
    <p:sldId id="288" r:id="rId7"/>
    <p:sldId id="261" r:id="rId8"/>
    <p:sldId id="289" r:id="rId9"/>
    <p:sldId id="262" r:id="rId10"/>
    <p:sldId id="297" r:id="rId11"/>
    <p:sldId id="298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899" autoAdjust="0"/>
  </p:normalViewPr>
  <p:slideViewPr>
    <p:cSldViewPr snapToGrid="0" snapToObjects="1" showGuides="1">
      <p:cViewPr varScale="1">
        <p:scale>
          <a:sx n="97" d="100"/>
          <a:sy n="97" d="100"/>
        </p:scale>
        <p:origin x="96" y="23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531451"/>
            <a:ext cx="4873752" cy="1709928"/>
          </a:xfrm>
        </p:spPr>
        <p:txBody>
          <a:bodyPr/>
          <a:lstStyle/>
          <a:p>
            <a:r>
              <a:rPr lang="en-US" dirty="0"/>
              <a:t>TIC TAE TOE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9124" y="3301154"/>
            <a:ext cx="4873752" cy="630936"/>
          </a:xfrm>
        </p:spPr>
        <p:txBody>
          <a:bodyPr/>
          <a:lstStyle/>
          <a:p>
            <a:r>
              <a:rPr lang="en-US" dirty="0"/>
              <a:t>-By Priyanshu Verma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BA0C8-E511-4017-B2DD-E8E1FB4DE6E3}"/>
              </a:ext>
            </a:extLst>
          </p:cNvPr>
          <p:cNvSpPr txBox="1"/>
          <p:nvPr/>
        </p:nvSpPr>
        <p:spPr>
          <a:xfrm>
            <a:off x="3561332" y="946676"/>
            <a:ext cx="253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FINAL PROJECT</a:t>
            </a:r>
            <a:endParaRPr lang="en-IN" sz="3200" u="sn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0273BF-8EF9-4E70-9139-C0B3BA37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92" y="1255996"/>
            <a:ext cx="4103137" cy="40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Written in java programming language.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This java project is based on GUI board-based game..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All the gaming rules are the same.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Reduces the manual struggle to play this game.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This will provide lots of TIC TAC TOE matches without any error.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3AEEA97-64DC-4736-9017-3FC4D8FB755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944213" y="806824"/>
            <a:ext cx="4247787" cy="4867835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65" y="675047"/>
            <a:ext cx="8317642" cy="1376978"/>
          </a:xfrm>
        </p:spPr>
        <p:txBody>
          <a:bodyPr/>
          <a:lstStyle/>
          <a:p>
            <a:r>
              <a:rPr lang="en-US" b="1" dirty="0"/>
              <a:t>Implementation methodology: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7875" y="809103"/>
            <a:ext cx="866240" cy="101969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485" y="1948978"/>
            <a:ext cx="6758186" cy="29600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hash shape square board grid.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One of the players has to choose, 'O' and the other, 'X' to mark their respective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The player will have to input a numerical character, from 1 to 9, to select a position for X or O into the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The game ends when one whole row/column/ diagonal filled with his/her respective character ('O' or 'X').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If the blank spaces in the grid are all filled, and there is no winner, then the game is said to be a draw.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944E9C-F73A-4E70-8133-7A3AC96C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656" y="2473951"/>
            <a:ext cx="2442702" cy="24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87"/>
            <a:ext cx="5179205" cy="1153450"/>
          </a:xfrm>
        </p:spPr>
        <p:txBody>
          <a:bodyPr/>
          <a:lstStyle/>
          <a:p>
            <a:r>
              <a:rPr lang="en-US" sz="5400" dirty="0"/>
              <a:t>System design: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147BC-71D0-4087-AB0F-5E74AD4D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90C2EF-55D3-4ECA-B321-14885E69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2" y="1321669"/>
            <a:ext cx="11175626" cy="48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E1E1E"/>
                </a:solidFill>
                <a:effectLst/>
                <a:latin typeface="system"/>
              </a:rPr>
              <a:t>Teaches strategy skills.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1E1E"/>
                </a:solidFill>
                <a:effectLst/>
                <a:latin typeface="system"/>
              </a:rPr>
              <a:t>Improves the ability to concentrate and focus.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1E1E"/>
                </a:solidFill>
                <a:effectLst/>
                <a:latin typeface="system"/>
              </a:rPr>
              <a:t>Helps to deal with cognitive decline.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E1E1E"/>
                </a:solidFill>
                <a:effectLst/>
                <a:latin typeface="system"/>
              </a:rPr>
              <a:t>Develops logical thinking.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7"/>
            <a:ext cx="2528887" cy="25288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E1E1E"/>
                </a:solidFill>
                <a:effectLst/>
                <a:latin typeface="system"/>
              </a:rPr>
              <a:t>Sets the foundation for learning more complex games.</a:t>
            </a:r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683076" cy="101498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Interface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1F8BAD-0290-4BED-ABFB-FC6EB2132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070" y="1809750"/>
            <a:ext cx="7189610" cy="4160838"/>
          </a:xfrm>
        </p:spPr>
      </p:pic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Interface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4386C23-D59F-4F7C-A0F0-F91333E3F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13" y="1809750"/>
            <a:ext cx="7181925" cy="4160838"/>
          </a:xfrm>
        </p:spPr>
      </p:pic>
    </p:spTree>
    <p:extLst>
      <p:ext uri="{BB962C8B-B14F-4D97-AF65-F5344CB8AC3E}">
        <p14:creationId xmlns:p14="http://schemas.microsoft.com/office/powerpoint/2010/main" val="179791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Interface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FF2785-2E68-4FDE-B1C8-B43A4FA21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43" y="1809750"/>
            <a:ext cx="7569464" cy="4160838"/>
          </a:xfrm>
        </p:spPr>
      </p:pic>
    </p:spTree>
    <p:extLst>
      <p:ext uri="{BB962C8B-B14F-4D97-AF65-F5344CB8AC3E}">
        <p14:creationId xmlns:p14="http://schemas.microsoft.com/office/powerpoint/2010/main" val="10036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955" y="1201699"/>
            <a:ext cx="4959821" cy="1162762"/>
          </a:xfrm>
        </p:spPr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3606" y="1027085"/>
            <a:ext cx="4818888" cy="4803829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421" y="2252130"/>
            <a:ext cx="4818888" cy="2130552"/>
          </a:xfrm>
        </p:spPr>
        <p:txBody>
          <a:bodyPr/>
          <a:lstStyle/>
          <a:p>
            <a:r>
              <a:rPr lang="en-US" altLang="zh-CN" sz="1800" dirty="0"/>
              <a:t>Creating a Tic Tac Toe game using Java GUI offers a delightful and instructive journey, enhancing cognitive abilities through enjoyable engagement. The process not only fosters entertainment but also serves as a valuable learning experience. The game's uncomplicated design makes it an excellent entry point for those eager to explore game development or delve into cutting-edge technologies within the realm of computer science.</a:t>
            </a:r>
            <a:endParaRPr lang="en-US" sz="1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{E7BADB8F-B4C4-40EC-A80F-96136CB84384}tf11429527_win32</Template>
  <TotalTime>70</TotalTime>
  <Words>301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Karla</vt:lpstr>
      <vt:lpstr>system</vt:lpstr>
      <vt:lpstr>Univers Condensed Light</vt:lpstr>
      <vt:lpstr>Office Theme</vt:lpstr>
      <vt:lpstr>TIC TAE TOE</vt:lpstr>
      <vt:lpstr>Introduction </vt:lpstr>
      <vt:lpstr>Implementation methodology:</vt:lpstr>
      <vt:lpstr>System design:</vt:lpstr>
      <vt:lpstr>uses</vt:lpstr>
      <vt:lpstr>Interface</vt:lpstr>
      <vt:lpstr>Interface</vt:lpstr>
      <vt:lpstr>Interface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TAE TOE</dc:title>
  <dc:creator>Priyanshu Verma</dc:creator>
  <cp:lastModifiedBy>Priyanshu Verma</cp:lastModifiedBy>
  <cp:revision>1</cp:revision>
  <dcterms:created xsi:type="dcterms:W3CDTF">2023-12-03T12:13:41Z</dcterms:created>
  <dcterms:modified xsi:type="dcterms:W3CDTF">2023-12-03T13:23:54Z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