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51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77ECE-C60C-D5D5-D5AB-70705C1D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5186FF-BF46-2B79-D5C6-140D1857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C0040-25A6-1C8A-AB2C-88367684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22F1D-0446-A4C4-F08E-F3BB7AED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64A3C-CE28-7CE2-A4FE-1B9F71F2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2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EF33-AE11-5C59-53DD-1AD893FC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7EF52-C2CB-7170-5D98-7331D752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7DB57-C2BF-970A-590D-B4004527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7977C-4A50-75D4-678D-94B5BECF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7585D-DD0B-726F-F156-2E17A49C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7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4E9AB-44A2-BE68-6D13-11E4669E7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D15E9-8FD5-5F87-53F6-A6D9AC3C0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BDA8A-08BC-0267-DEE7-FFD44A1A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B6520-4581-1E80-3ED3-B45E2D30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94A9B-BFE5-EAF0-B353-766AC814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9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A69C-9435-560F-33CD-A90CDE37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FA991-0494-C5E0-83C3-4C6F5BC5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A1B0C-1A2D-ECAE-8F00-84607915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CD6CE-D45C-148E-6380-7C16CBB1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280B0-809A-15B8-34B7-75BF5BFE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4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EDAA-524E-23C3-48FB-58748413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58F1-B719-F6E2-7FE7-B7C93664A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2BA54-7DA7-8824-9F0E-2ADF6BEA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5173A-777A-E319-3C75-BB511A2C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CBBE3-ADAB-0DB8-FB90-BA6ABB22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778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38F72-A471-8D1E-8A91-E6033302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54607-F926-860D-3F36-2125A965B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F6245-C302-B542-EAD1-619CC01C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B65C5-8272-F53D-DC98-8BE2935B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5347-2C78-31C9-ECCD-0DF6D87BA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CAF6BB-F740-693B-882F-67A4CAE9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C287D-EC04-69DD-C36C-C88EA463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D4D6B-CF35-435A-3932-1851F76D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F890B-B561-CFA6-3C3C-C1E6F3A1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CD9704-D1EA-CE19-F00A-17CADAD85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F48544-8C32-42D6-4243-DC02F5B8F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3CC345-A077-F18A-E9D3-A49B3016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2CD830-3D0A-E5B1-9493-B5CA90CA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BB45D-39A5-2321-8394-9E6BC134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0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8CFDA-DDAC-9FCD-67F4-DAF9391C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3AF902-77BD-7C4B-4BBE-D05AA335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0C36B-25C8-8812-DECC-89D7FBD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111AFE-3280-DB70-7B2B-0E86DD61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9B4A93-5E2A-198D-96A3-8F92AA7E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3310F-C2D8-AF31-5C7B-D9819DCD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D9ABA-D396-C10B-7D50-17763753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770A-6C7A-54C9-2798-B7FA3F07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10722-C39F-C615-213F-7DD9B534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2794B-A0E6-B068-92D8-5ABF8DC3A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F62BF-ED9A-24EC-B2F3-7A0F9BE1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999C64-A251-DA4D-F80C-70DAB40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B1F02-21EE-142C-CEB4-3906AE13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ED2C3-402A-4CFF-91DC-E2964870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527276-6631-FD42-5A87-198D0DF1F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F71B7-BA0C-764B-D8ED-8DC671143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F1E1E-DF8B-7B14-BFAA-84AD85EE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F6F97-8C6F-235D-B1F4-89607707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F3E3D-3DD5-D3C0-79E7-A26A0C5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9EC36E-7C18-7A2E-6D81-158C7F41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A92D7-53D9-D9ED-9C3F-0C31C4501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92550-4321-D3BE-0FAF-EDF19DA11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D0E2F-5700-43AC-9A26-2D6DB93684BD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7438F-939E-5A84-63A2-F000CDC77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6EF9A-0F97-4288-4D92-C65168117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87C2E-C57D-48AB-80B5-1A0EF37FC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3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C8E62D-9E68-4141-EEE0-49E9538C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altLang="ko-KR" sz="5400">
                <a:solidFill>
                  <a:schemeClr val="bg1"/>
                </a:solidFill>
              </a:rPr>
              <a:t>Assignment 1</a:t>
            </a:r>
            <a:endParaRPr lang="ko-KR" altLang="en-US" sz="54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D73343-5DDE-62BF-2CC9-EEF6BDCA8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F0669D-A138-441E-849C-AF4257DE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ko-KR" sz="3700">
                <a:solidFill>
                  <a:srgbClr val="FFFFFF"/>
                </a:solidFill>
                <a:latin typeface="+mn-lt"/>
              </a:rPr>
              <a:t>Assignment 1</a:t>
            </a:r>
            <a:br>
              <a:rPr lang="en-US" altLang="ko-KR" sz="3700">
                <a:solidFill>
                  <a:srgbClr val="FFFFFF"/>
                </a:solidFill>
                <a:latin typeface="+mn-lt"/>
              </a:rPr>
            </a:br>
            <a:br>
              <a:rPr lang="en-US" altLang="ko-KR" sz="3700">
                <a:solidFill>
                  <a:srgbClr val="FFFFFF"/>
                </a:solidFill>
                <a:latin typeface="+mn-lt"/>
              </a:rPr>
            </a:br>
            <a:r>
              <a:rPr lang="en-US" altLang="ko-KR" sz="3700" i="0" u="none" strike="noStrike" kern="1200">
                <a:solidFill>
                  <a:srgbClr val="FFFFFF"/>
                </a:solidFill>
                <a:effectLst/>
                <a:latin typeface="+mn-lt"/>
                <a:ea typeface="NanumMyeongjo" panose="02020603020101020101"/>
                <a:cs typeface="Calibri" panose="020F0502020204030204" pitchFamily="34" charset="0"/>
              </a:rPr>
              <a:t>Writing your own paragraph</a:t>
            </a:r>
            <a:br>
              <a:rPr lang="en-US" altLang="ko-KR" sz="37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NanumMyeongjo" panose="02020603020101020101"/>
                <a:cs typeface="Calibri" panose="020F0502020204030204" pitchFamily="34" charset="0"/>
              </a:rPr>
            </a:br>
            <a:br>
              <a:rPr lang="en-US" altLang="ko-KR" sz="3700">
                <a:solidFill>
                  <a:srgbClr val="FFFFFF"/>
                </a:solidFill>
              </a:rPr>
            </a:br>
            <a:br>
              <a:rPr lang="en-US" altLang="ko-KR" sz="3700">
                <a:solidFill>
                  <a:srgbClr val="FFFFFF"/>
                </a:solidFill>
              </a:rPr>
            </a:br>
            <a:endParaRPr lang="ko-KR" altLang="en-US" sz="3700">
              <a:solidFill>
                <a:srgbClr val="FFFFFF"/>
              </a:solidFill>
            </a:endParaRPr>
          </a:p>
        </p:txBody>
      </p:sp>
      <p:sp>
        <p:nvSpPr>
          <p:cNvPr id="2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672131A6-BAAB-475D-B3B4-78D5C8A4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212652"/>
            <a:ext cx="7719927" cy="6028660"/>
          </a:xfrm>
        </p:spPr>
        <p:txBody>
          <a:bodyPr anchor="ctr">
            <a:normAutofit fontScale="92500" lnSpcReduction="10000"/>
          </a:bodyPr>
          <a:lstStyle/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22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1" hangingPunct="1">
              <a:spcBef>
                <a:spcPts val="0"/>
              </a:spcBef>
              <a:spcAft>
                <a:spcPts val="0"/>
              </a:spcAft>
            </a:pPr>
            <a:endParaRPr lang="en-US" altLang="ko-KR" sz="2200" b="1" i="0" u="none" strike="noStrike" kern="1200" dirty="0">
              <a:effectLst/>
              <a:latin typeface="Calibri" panose="020F0502020204030204" pitchFamily="34" charset="0"/>
              <a:ea typeface="NanumMyeongjo" panose="02020603020101020101"/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kern="1200" dirty="0">
                <a:solidFill>
                  <a:srgbClr val="0066FF"/>
                </a:solidFill>
                <a:effectLst/>
                <a:ea typeface="NanumMyeongjo" panose="02020603020101020101"/>
                <a:cs typeface="Calibri" panose="020F0502020204030204" pitchFamily="34" charset="0"/>
              </a:rPr>
              <a:t>1. Topics.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66FF"/>
                </a:solidFill>
                <a:ea typeface="NanumMyeongjo" panose="02020603020101020101"/>
                <a:cs typeface="Calibri" panose="020F0502020204030204" pitchFamily="34" charset="0"/>
              </a:rPr>
              <a:t>- </a:t>
            </a:r>
            <a:r>
              <a:rPr lang="en-US" altLang="ko-KR" b="1" dirty="0">
                <a:solidFill>
                  <a:srgbClr val="FF0000"/>
                </a:solidFill>
                <a:ea typeface="NanumMyeongjo" panose="02020603020101020101"/>
                <a:cs typeface="Calibri" panose="020F0502020204030204" pitchFamily="34" charset="0"/>
              </a:rPr>
              <a:t>Types of My Friends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FF0000"/>
                </a:solidFill>
                <a:ea typeface="NanumMyeongjo" panose="02020603020101020101"/>
                <a:cs typeface="Calibri" panose="020F0502020204030204" pitchFamily="34" charset="0"/>
              </a:rPr>
              <a:t>- An Important Moment in My Life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FF0000"/>
                </a:solidFill>
                <a:ea typeface="NanumMyeongjo" panose="02020603020101020101"/>
                <a:cs typeface="Calibri" panose="020F0502020204030204" pitchFamily="34" charset="0"/>
              </a:rPr>
              <a:t> - A Person Who Changed My Life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B050"/>
                </a:solidFill>
                <a:ea typeface="NanumMyeongjo" panose="02020603020101020101"/>
                <a:cs typeface="Calibri" panose="020F0502020204030204" pitchFamily="34" charset="0"/>
              </a:rPr>
              <a:t>*I will choose one of these topics.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66FF"/>
                </a:solidFill>
                <a:ea typeface="NanumMyeongjo" panose="02020603020101020101"/>
                <a:cs typeface="Calibri" panose="020F0502020204030204" pitchFamily="34" charset="0"/>
              </a:rPr>
              <a:t>2. </a:t>
            </a:r>
            <a:r>
              <a:rPr lang="en-US" altLang="ko-KR" b="1" i="0" u="none" strike="noStrike" kern="1200" dirty="0">
                <a:solidFill>
                  <a:srgbClr val="0066FF"/>
                </a:solidFill>
                <a:effectLst/>
                <a:ea typeface="NanumMyeongjo" panose="02020603020101020101"/>
                <a:cs typeface="Calibri" panose="020F0502020204030204" pitchFamily="34" charset="0"/>
              </a:rPr>
              <a:t>Use your brainstorming notes and topic sentence. </a:t>
            </a:r>
            <a:endParaRPr lang="en-US" altLang="ko-KR" b="1" dirty="0">
              <a:solidFill>
                <a:srgbClr val="0066FF"/>
              </a:solidFill>
              <a:ea typeface="NanumMyeongjo" panose="02020603020101020101"/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kern="1200" dirty="0">
                <a:solidFill>
                  <a:srgbClr val="0066FF"/>
                </a:solidFill>
                <a:effectLst/>
                <a:ea typeface="NanumMyeongjo" panose="02020603020101020101"/>
                <a:cs typeface="Calibri" panose="020F0502020204030204" pitchFamily="34" charset="0"/>
              </a:rPr>
              <a:t>3. Be sure that the controlling idea in your topic sentence guides the whole paragraph.</a:t>
            </a:r>
            <a:endParaRPr lang="en-US" altLang="ko-KR" b="1" dirty="0">
              <a:solidFill>
                <a:srgbClr val="0066FF"/>
              </a:solidFill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rgbClr val="0066FF"/>
                </a:solidFill>
                <a:effectLst/>
                <a:cs typeface="Calibri" panose="020F0502020204030204" pitchFamily="34" charset="0"/>
              </a:rPr>
              <a:t>4. Your paragraph should have at least 12 sentences, including</a:t>
            </a:r>
            <a:r>
              <a:rPr lang="en-US" altLang="ko-KR" b="1" dirty="0">
                <a:solidFill>
                  <a:srgbClr val="0066FF"/>
                </a:solidFill>
                <a:cs typeface="Calibri" panose="020F0502020204030204" pitchFamily="34" charset="0"/>
              </a:rPr>
              <a:t> a topic sentence, supporting sentences/details, and a concluding sentence.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altLang="ko-KR" b="1" i="0" u="none" strike="noStrike" dirty="0">
              <a:solidFill>
                <a:srgbClr val="0066FF"/>
              </a:solidFill>
              <a:effectLst/>
              <a:cs typeface="Calibri" panose="020F050202020403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solidFill>
                  <a:srgbClr val="0066FF"/>
                </a:solidFill>
                <a:cs typeface="Calibri" panose="020F0502020204030204" pitchFamily="34" charset="0"/>
              </a:rPr>
              <a:t>5. Write your assignment on </a:t>
            </a:r>
            <a:r>
              <a:rPr lang="en-US" altLang="ko-KR" b="1" dirty="0">
                <a:solidFill>
                  <a:srgbClr val="FF0000"/>
                </a:solidFill>
                <a:cs typeface="Calibri" panose="020F0502020204030204" pitchFamily="34" charset="0"/>
              </a:rPr>
              <a:t>September 11</a:t>
            </a:r>
            <a:r>
              <a:rPr lang="en-US" altLang="ko-KR" b="1" dirty="0">
                <a:solidFill>
                  <a:srgbClr val="0066FF"/>
                </a:solidFill>
                <a:cs typeface="Calibri" panose="020F0502020204030204" pitchFamily="34" charset="0"/>
              </a:rPr>
              <a:t> and upload it.</a:t>
            </a: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ko-KR" altLang="ko-KR" b="1" i="0" u="none" strike="noStrike" dirty="0">
              <a:solidFill>
                <a:srgbClr val="0066FF"/>
              </a:solidFill>
              <a:effectLst/>
            </a:endParaRPr>
          </a:p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667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111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NanumMyeongjo</vt:lpstr>
      <vt:lpstr>맑은 고딕</vt:lpstr>
      <vt:lpstr>Arial</vt:lpstr>
      <vt:lpstr>Calibri</vt:lpstr>
      <vt:lpstr>Office 테마</vt:lpstr>
      <vt:lpstr>Assignment 1</vt:lpstr>
      <vt:lpstr>Assignment 1  Writing your own paragraph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영희 손</dc:creator>
  <cp:lastModifiedBy>영희 손</cp:lastModifiedBy>
  <cp:revision>6</cp:revision>
  <dcterms:created xsi:type="dcterms:W3CDTF">2024-09-10T04:08:15Z</dcterms:created>
  <dcterms:modified xsi:type="dcterms:W3CDTF">2024-09-10T05:25:33Z</dcterms:modified>
</cp:coreProperties>
</file>