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5408"/>
  </p:normalViewPr>
  <p:slideViewPr>
    <p:cSldViewPr snapToGrid="0" snapToObjects="1">
      <p:cViewPr>
        <p:scale>
          <a:sx n="63" d="100"/>
          <a:sy n="63" d="100"/>
        </p:scale>
        <p:origin x="17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0BDB-E8FF-A14A-8C5A-11852E201FC6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0690B5-9C6D-8549-8627-4AFFBE375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571"/>
            <a:ext cx="12192000" cy="314500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96EC710-16CC-224B-932F-D0C899EBCF23}"/>
              </a:ext>
            </a:extLst>
          </p:cNvPr>
          <p:cNvGrpSpPr/>
          <p:nvPr/>
        </p:nvGrpSpPr>
        <p:grpSpPr>
          <a:xfrm>
            <a:off x="0" y="27940"/>
            <a:ext cx="12192000" cy="2349324"/>
            <a:chOff x="0" y="0"/>
            <a:chExt cx="12192000" cy="2349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426704-E2B1-BF47-8882-421A2491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2192000" cy="16644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7CF3A-C50E-C94F-957E-B5CF623F72EB}"/>
                </a:ext>
              </a:extLst>
            </p:cNvPr>
            <p:cNvSpPr txBox="1"/>
            <p:nvPr/>
          </p:nvSpPr>
          <p:spPr>
            <a:xfrm>
              <a:off x="21118" y="17784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wait times: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47F001-92DE-1949-A7F1-B37116902C50}"/>
                </a:ext>
              </a:extLst>
            </p:cNvPr>
            <p:cNvGrpSpPr/>
            <p:nvPr/>
          </p:nvGrpSpPr>
          <p:grpSpPr>
            <a:xfrm>
              <a:off x="4711901" y="1326669"/>
              <a:ext cx="2963395" cy="1022655"/>
              <a:chOff x="4711901" y="1326669"/>
              <a:chExt cx="2963395" cy="10226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C963B8-7B56-B04C-9EEA-700835244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296" y="1326669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320BC5-72EA-9B44-A192-586F56319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901" y="1884307"/>
                <a:ext cx="2963395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A6AB5-4A74-2946-ABF3-347E45166ABC}"/>
                  </a:ext>
                </a:extLst>
              </p:cNvPr>
              <p:cNvSpPr txBox="1"/>
              <p:nvPr/>
            </p:nvSpPr>
            <p:spPr>
              <a:xfrm rot="16200000">
                <a:off x="5902097" y="2010449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1.22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EB6FD4-0FDC-BE4E-A6C0-106F126CBC8B}"/>
                </a:ext>
              </a:extLst>
            </p:cNvPr>
            <p:cNvGrpSpPr/>
            <p:nvPr/>
          </p:nvGrpSpPr>
          <p:grpSpPr>
            <a:xfrm>
              <a:off x="740630" y="538980"/>
              <a:ext cx="2025232" cy="1793037"/>
              <a:chOff x="740630" y="538980"/>
              <a:chExt cx="2025232" cy="17930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10BD1B-143C-674B-AF18-F759DE0A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717" y="1884307"/>
                <a:ext cx="212506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8174E6-CDB2-484A-92FC-293E4CE825E8}"/>
                  </a:ext>
                </a:extLst>
              </p:cNvPr>
              <p:cNvSpPr txBox="1"/>
              <p:nvPr/>
            </p:nvSpPr>
            <p:spPr>
              <a:xfrm rot="16200000">
                <a:off x="647977" y="198456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91DCF-C138-1F46-B416-880568F36177}"/>
                  </a:ext>
                </a:extLst>
              </p:cNvPr>
              <p:cNvSpPr txBox="1"/>
              <p:nvPr/>
            </p:nvSpPr>
            <p:spPr>
              <a:xfrm rot="16200000">
                <a:off x="1258166" y="1990116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0.40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E5EC5E-41E0-934B-BC1B-4200E1F3B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001" y="1332162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1D1EC9-0591-8B49-8944-2E7C668D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768" y="1136931"/>
                <a:ext cx="0" cy="766364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C7F62A-8695-2E44-AC91-E6FF00980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57" y="841789"/>
                <a:ext cx="0" cy="105226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87429E-BB0F-0F49-AF49-D099FC0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881" y="717593"/>
                <a:ext cx="0" cy="114869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F5AF92-652D-4444-92DB-11F3D677C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3177" y="538980"/>
                <a:ext cx="0" cy="134532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61FA0B-7A22-884A-842E-B6AE398F2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01" y="1017963"/>
                <a:ext cx="0" cy="86937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9680E84-9DA0-5A44-88D5-C36015C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876" y="1887335"/>
                <a:ext cx="969264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4C7CDC-830D-D24F-9929-601B3310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090" y="1887335"/>
                <a:ext cx="16459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CB66AC-BBBB-B148-B0F1-5880003F8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7523" y="1887335"/>
                <a:ext cx="182880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A1F31E-2325-1C47-BF4A-DD2F7EEE3429}"/>
                  </a:ext>
                </a:extLst>
              </p:cNvPr>
              <p:cNvSpPr txBox="1"/>
              <p:nvPr/>
            </p:nvSpPr>
            <p:spPr>
              <a:xfrm rot="16200000">
                <a:off x="2006145" y="1990115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68496-76AF-9847-9B03-EA0013EE29D1}"/>
                  </a:ext>
                </a:extLst>
              </p:cNvPr>
              <p:cNvSpPr txBox="1"/>
              <p:nvPr/>
            </p:nvSpPr>
            <p:spPr>
              <a:xfrm rot="16200000">
                <a:off x="2202916" y="199314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0.07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90BABC-5057-974B-A667-F71424F09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72" y="1887335"/>
                <a:ext cx="9540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38CDDA3-100C-B546-AB64-9915A894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552" y="1884307"/>
                <a:ext cx="148539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8E285E-3BC9-E444-AD04-1FDBA4B1E1B0}"/>
                  </a:ext>
                </a:extLst>
              </p:cNvPr>
              <p:cNvSpPr txBox="1"/>
              <p:nvPr/>
            </p:nvSpPr>
            <p:spPr>
              <a:xfrm rot="16200000">
                <a:off x="1788649" y="199170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9B031-BBF1-3749-A559-A678B280DF59}"/>
                  </a:ext>
                </a:extLst>
              </p:cNvPr>
              <p:cNvSpPr txBox="1"/>
              <p:nvPr/>
            </p:nvSpPr>
            <p:spPr>
              <a:xfrm rot="16200000">
                <a:off x="2426988" y="199011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757C21-E79D-C940-B9E8-13D09D77FCF6}"/>
                </a:ext>
              </a:extLst>
            </p:cNvPr>
            <p:cNvCxnSpPr>
              <a:cxnSpLocks/>
            </p:cNvCxnSpPr>
            <p:nvPr/>
          </p:nvCxnSpPr>
          <p:spPr>
            <a:xfrm>
              <a:off x="8727260" y="1291942"/>
              <a:ext cx="0" cy="5923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F1341-9159-2348-B79E-9022DFFC8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61919" y="1884307"/>
              <a:ext cx="16993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5448E8-C407-7D4D-BA56-0D65841258DC}"/>
                </a:ext>
              </a:extLst>
            </p:cNvPr>
            <p:cNvCxnSpPr>
              <a:cxnSpLocks/>
            </p:cNvCxnSpPr>
            <p:nvPr/>
          </p:nvCxnSpPr>
          <p:spPr>
            <a:xfrm>
              <a:off x="8759425" y="1882886"/>
              <a:ext cx="1875515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F92E86-51A1-8E47-B824-F41004A2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345" y="1161061"/>
              <a:ext cx="0" cy="7098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B3066-CC03-DC48-8262-4A954750D7B7}"/>
                </a:ext>
              </a:extLst>
            </p:cNvPr>
            <p:cNvSpPr txBox="1"/>
            <p:nvPr/>
          </p:nvSpPr>
          <p:spPr>
            <a:xfrm rot="16200000">
              <a:off x="842055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64FDA-1255-E047-8548-647411F83ECB}"/>
                </a:ext>
              </a:extLst>
            </p:cNvPr>
            <p:cNvSpPr txBox="1"/>
            <p:nvPr/>
          </p:nvSpPr>
          <p:spPr>
            <a:xfrm rot="16200000">
              <a:off x="950468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DCFE6-AE8E-8D40-BDFD-55F6C13CC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02" y="5462216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2021-07-28T18:58:48Z</dcterms:created>
  <dcterms:modified xsi:type="dcterms:W3CDTF">2021-07-29T18:50:08Z</dcterms:modified>
</cp:coreProperties>
</file>